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5" r:id="rId5"/>
    <p:sldId id="262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k" initials="l" lastIdx="1" clrIdx="0">
    <p:extLst>
      <p:ext uri="{19B8F6BF-5375-455C-9EA6-DF929625EA0E}">
        <p15:presenceInfo xmlns:p15="http://schemas.microsoft.com/office/powerpoint/2012/main" userId="l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90"/>
      <c:rAngAx val="0"/>
      <c:perspective val="4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6624443683669976E-2"/>
          <c:y val="0.14194238285739649"/>
          <c:w val="0.91769608961923232"/>
          <c:h val="0.71612598144999551"/>
        </c:manualLayout>
      </c:layout>
      <c:surface3DChart>
        <c:wireframe val="1"/>
        <c:ser>
          <c:idx val="0"/>
          <c:order val="0"/>
          <c:tx>
            <c:strRef>
              <c:f>Sheet1!$B$1</c:f>
              <c:strCache>
                <c:ptCount val="1"/>
                <c:pt idx="0">
                  <c:v>d(1)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1.5476E-2</c:v>
                </c:pt>
                <c:pt idx="1">
                  <c:v>1.4860999999999999E-2</c:v>
                </c:pt>
                <c:pt idx="2">
                  <c:v>1.4859000000000001E-2</c:v>
                </c:pt>
                <c:pt idx="3">
                  <c:v>1.4756E-2</c:v>
                </c:pt>
                <c:pt idx="4">
                  <c:v>1.5082999999999999E-2</c:v>
                </c:pt>
                <c:pt idx="5">
                  <c:v>1.4824E-2</c:v>
                </c:pt>
                <c:pt idx="6">
                  <c:v>1.4607E-2</c:v>
                </c:pt>
                <c:pt idx="7">
                  <c:v>1.5058999999999999E-2</c:v>
                </c:pt>
                <c:pt idx="8">
                  <c:v>1.5100000000000001E-2</c:v>
                </c:pt>
                <c:pt idx="9">
                  <c:v>1.5904000000000001E-2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d(2)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8.6309999999999998E-3</c:v>
                </c:pt>
                <c:pt idx="1">
                  <c:v>8.0149999999999996E-3</c:v>
                </c:pt>
                <c:pt idx="2">
                  <c:v>7.711E-3</c:v>
                </c:pt>
                <c:pt idx="3">
                  <c:v>8.8520000000000005E-3</c:v>
                </c:pt>
                <c:pt idx="4">
                  <c:v>6.4570000000000001E-3</c:v>
                </c:pt>
                <c:pt idx="5">
                  <c:v>7.5119999999999996E-3</c:v>
                </c:pt>
                <c:pt idx="6">
                  <c:v>7.5989999999999999E-3</c:v>
                </c:pt>
                <c:pt idx="7">
                  <c:v>7.6160000000000004E-3</c:v>
                </c:pt>
                <c:pt idx="8">
                  <c:v>7.8569999999999994E-3</c:v>
                </c:pt>
                <c:pt idx="9">
                  <c:v>7.9769999999999997E-3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d(3)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4.6030000000000003E-3</c:v>
                </c:pt>
                <c:pt idx="1">
                  <c:v>5.4299999999999999E-3</c:v>
                </c:pt>
                <c:pt idx="2">
                  <c:v>4.5339999999999998E-3</c:v>
                </c:pt>
                <c:pt idx="3">
                  <c:v>4.1599999999999996E-3</c:v>
                </c:pt>
                <c:pt idx="4">
                  <c:v>4.1479999999999998E-3</c:v>
                </c:pt>
                <c:pt idx="5">
                  <c:v>3.715E-3</c:v>
                </c:pt>
                <c:pt idx="6">
                  <c:v>4.895E-3</c:v>
                </c:pt>
                <c:pt idx="7">
                  <c:v>4.2459999999999998E-3</c:v>
                </c:pt>
                <c:pt idx="8">
                  <c:v>4.7039999999999998E-3</c:v>
                </c:pt>
                <c:pt idx="9">
                  <c:v>4.509E-3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d(4)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9.6290000000000004E-3</c:v>
                </c:pt>
                <c:pt idx="1">
                  <c:v>9.6270000000000001E-3</c:v>
                </c:pt>
                <c:pt idx="2">
                  <c:v>9.1760000000000001E-3</c:v>
                </c:pt>
                <c:pt idx="3">
                  <c:v>9.8720000000000006E-3</c:v>
                </c:pt>
                <c:pt idx="4">
                  <c:v>9.8099999999999993E-3</c:v>
                </c:pt>
                <c:pt idx="5">
                  <c:v>9.8139999999999998E-3</c:v>
                </c:pt>
                <c:pt idx="6">
                  <c:v>1.0845E-2</c:v>
                </c:pt>
                <c:pt idx="7">
                  <c:v>9.8759999999999994E-3</c:v>
                </c:pt>
                <c:pt idx="8">
                  <c:v>9.8650000000000005E-3</c:v>
                </c:pt>
                <c:pt idx="9">
                  <c:v>8.9160000000000003E-3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d(5)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1.2298999999999999E-2</c:v>
                </c:pt>
                <c:pt idx="1">
                  <c:v>1.4371E-2</c:v>
                </c:pt>
                <c:pt idx="2">
                  <c:v>1.272E-2</c:v>
                </c:pt>
                <c:pt idx="3">
                  <c:v>1.2375000000000001E-2</c:v>
                </c:pt>
                <c:pt idx="4">
                  <c:v>1.2676E-2</c:v>
                </c:pt>
                <c:pt idx="5">
                  <c:v>1.3294E-2</c:v>
                </c:pt>
                <c:pt idx="6">
                  <c:v>1.4442999999999999E-2</c:v>
                </c:pt>
                <c:pt idx="7">
                  <c:v>1.155E-2</c:v>
                </c:pt>
                <c:pt idx="8">
                  <c:v>1.4682000000000001E-2</c:v>
                </c:pt>
                <c:pt idx="9">
                  <c:v>1.3348E-2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d(6)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1.6076E-2</c:v>
                </c:pt>
                <c:pt idx="1">
                  <c:v>1.4970000000000001E-2</c:v>
                </c:pt>
                <c:pt idx="2">
                  <c:v>1.5357000000000001E-2</c:v>
                </c:pt>
                <c:pt idx="3">
                  <c:v>1.6708000000000001E-2</c:v>
                </c:pt>
                <c:pt idx="4">
                  <c:v>1.4716999999999999E-2</c:v>
                </c:pt>
                <c:pt idx="5">
                  <c:v>1.5499000000000001E-2</c:v>
                </c:pt>
                <c:pt idx="6">
                  <c:v>1.4128999999999999E-2</c:v>
                </c:pt>
                <c:pt idx="7">
                  <c:v>1.5226999999999999E-2</c:v>
                </c:pt>
                <c:pt idx="8">
                  <c:v>1.6992E-2</c:v>
                </c:pt>
                <c:pt idx="9">
                  <c:v>1.5637000000000002E-2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d(7)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1.3287999999999999E-2</c:v>
                </c:pt>
                <c:pt idx="1">
                  <c:v>1.4305E-2</c:v>
                </c:pt>
                <c:pt idx="2">
                  <c:v>1.4187999999999999E-2</c:v>
                </c:pt>
                <c:pt idx="3">
                  <c:v>1.5454000000000001E-2</c:v>
                </c:pt>
                <c:pt idx="4">
                  <c:v>1.3566E-2</c:v>
                </c:pt>
                <c:pt idx="5">
                  <c:v>1.5417E-2</c:v>
                </c:pt>
                <c:pt idx="6">
                  <c:v>1.4298E-2</c:v>
                </c:pt>
                <c:pt idx="7">
                  <c:v>1.503E-2</c:v>
                </c:pt>
                <c:pt idx="8">
                  <c:v>1.5298000000000001E-2</c:v>
                </c:pt>
                <c:pt idx="9">
                  <c:v>1.4999E-2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d(8)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8.2990000000000008E-3</c:v>
                </c:pt>
                <c:pt idx="1">
                  <c:v>8.3289999999999996E-3</c:v>
                </c:pt>
                <c:pt idx="2">
                  <c:v>8.0180000000000008E-3</c:v>
                </c:pt>
                <c:pt idx="3">
                  <c:v>7.8560000000000001E-3</c:v>
                </c:pt>
                <c:pt idx="4">
                  <c:v>8.0789999999999994E-3</c:v>
                </c:pt>
                <c:pt idx="5">
                  <c:v>9.1850000000000005E-3</c:v>
                </c:pt>
                <c:pt idx="6">
                  <c:v>8.9890000000000005E-3</c:v>
                </c:pt>
                <c:pt idx="7">
                  <c:v>8.0040000000000007E-3</c:v>
                </c:pt>
                <c:pt idx="8">
                  <c:v>8.5509999999999996E-3</c:v>
                </c:pt>
                <c:pt idx="9">
                  <c:v>9.3609999999999995E-3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d(9)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6.711E-3</c:v>
                </c:pt>
                <c:pt idx="1">
                  <c:v>6.7169999999999999E-3</c:v>
                </c:pt>
                <c:pt idx="2">
                  <c:v>6.2859999999999999E-3</c:v>
                </c:pt>
                <c:pt idx="3">
                  <c:v>6.3829999999999998E-3</c:v>
                </c:pt>
                <c:pt idx="4">
                  <c:v>6.3720000000000001E-3</c:v>
                </c:pt>
                <c:pt idx="5">
                  <c:v>5.973E-3</c:v>
                </c:pt>
                <c:pt idx="6">
                  <c:v>6.0060000000000001E-3</c:v>
                </c:pt>
                <c:pt idx="7">
                  <c:v>6.705E-3</c:v>
                </c:pt>
                <c:pt idx="8">
                  <c:v>6.4879999999999998E-3</c:v>
                </c:pt>
                <c:pt idx="9">
                  <c:v>6.5139999999999998E-3</c:v>
                </c:pt>
              </c:numCache>
            </c:numRef>
          </c:val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-908826816"/>
        <c:axId val="-908826272"/>
        <c:axId val="-908049168"/>
      </c:surface3DChart>
      <c:catAx>
        <c:axId val="-908826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088262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90882627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08826816"/>
        <c:crosses val="autoZero"/>
        <c:crossBetween val="midCat"/>
      </c:valAx>
      <c:serAx>
        <c:axId val="-9080491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0882627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90"/>
      <c:rAngAx val="0"/>
      <c:perspective val="40"/>
    </c:view3D>
    <c:floor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810577733748892E-2"/>
          <c:y val="2.0618833689814136E-2"/>
          <c:w val="0.92822032181821212"/>
          <c:h val="0.83744953061757788"/>
        </c:manualLayout>
      </c:layout>
      <c:surface3DChart>
        <c:wireframe val="1"/>
        <c:ser>
          <c:idx val="0"/>
          <c:order val="0"/>
          <c:tx>
            <c:strRef>
              <c:f>Sheet1!$B$1</c:f>
              <c:strCache>
                <c:ptCount val="1"/>
                <c:pt idx="0">
                  <c:v>d(1)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2.7269999999999998E-3</c:v>
                </c:pt>
                <c:pt idx="1">
                  <c:v>3.1120000000000002E-3</c:v>
                </c:pt>
                <c:pt idx="2">
                  <c:v>6.0520000000000001E-3</c:v>
                </c:pt>
                <c:pt idx="3">
                  <c:v>-4.8000000000000001E-5</c:v>
                </c:pt>
                <c:pt idx="4">
                  <c:v>3.0240000000000002E-3</c:v>
                </c:pt>
                <c:pt idx="5">
                  <c:v>2.3240000000000001E-3</c:v>
                </c:pt>
                <c:pt idx="6">
                  <c:v>2.1749999999999999E-3</c:v>
                </c:pt>
                <c:pt idx="7">
                  <c:v>1.4779999999999999E-3</c:v>
                </c:pt>
                <c:pt idx="8">
                  <c:v>3.3500000000000001E-3</c:v>
                </c:pt>
                <c:pt idx="9">
                  <c:v>4.2709999999999996E-3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d(2)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-5.705E-3</c:v>
                </c:pt>
                <c:pt idx="1">
                  <c:v>-5.1019999999999998E-3</c:v>
                </c:pt>
                <c:pt idx="2">
                  <c:v>-5.4000000000000003E-3</c:v>
                </c:pt>
                <c:pt idx="3">
                  <c:v>-5.555E-3</c:v>
                </c:pt>
                <c:pt idx="4">
                  <c:v>-5.5469999999999998E-3</c:v>
                </c:pt>
                <c:pt idx="5">
                  <c:v>-6.0460000000000002E-3</c:v>
                </c:pt>
                <c:pt idx="6">
                  <c:v>-6.1399999999999996E-3</c:v>
                </c:pt>
                <c:pt idx="7">
                  <c:v>-5.5110000000000003E-3</c:v>
                </c:pt>
                <c:pt idx="8">
                  <c:v>-5.4689999999999999E-3</c:v>
                </c:pt>
                <c:pt idx="9">
                  <c:v>-6.7949999999999998E-3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d(3)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-6.8009999999999998E-3</c:v>
                </c:pt>
                <c:pt idx="1">
                  <c:v>-8.3300000000000006E-3</c:v>
                </c:pt>
                <c:pt idx="2">
                  <c:v>-6.1520000000000004E-3</c:v>
                </c:pt>
                <c:pt idx="3">
                  <c:v>-8.8030000000000001E-3</c:v>
                </c:pt>
                <c:pt idx="4">
                  <c:v>-5.3010000000000002E-3</c:v>
                </c:pt>
                <c:pt idx="5">
                  <c:v>-6.8050000000000003E-3</c:v>
                </c:pt>
                <c:pt idx="6">
                  <c:v>-9.3410000000000003E-3</c:v>
                </c:pt>
                <c:pt idx="7">
                  <c:v>-6.2389999999999998E-3</c:v>
                </c:pt>
                <c:pt idx="8">
                  <c:v>-6.5360000000000001E-3</c:v>
                </c:pt>
                <c:pt idx="9">
                  <c:v>-6.2290000000000002E-3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d(4)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1.2997999999999999E-2</c:v>
                </c:pt>
                <c:pt idx="1">
                  <c:v>1.4184E-2</c:v>
                </c:pt>
                <c:pt idx="2">
                  <c:v>1.2019999999999999E-2</c:v>
                </c:pt>
                <c:pt idx="3">
                  <c:v>1.5727000000000001E-2</c:v>
                </c:pt>
                <c:pt idx="4">
                  <c:v>1.1259999999999999E-2</c:v>
                </c:pt>
                <c:pt idx="5">
                  <c:v>1.2824E-2</c:v>
                </c:pt>
                <c:pt idx="6">
                  <c:v>1.5377E-2</c:v>
                </c:pt>
                <c:pt idx="7">
                  <c:v>1.4370000000000001E-2</c:v>
                </c:pt>
                <c:pt idx="8">
                  <c:v>1.2382000000000001E-2</c:v>
                </c:pt>
                <c:pt idx="9">
                  <c:v>1.1644E-2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d(5)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-1.1778E-2</c:v>
                </c:pt>
                <c:pt idx="1">
                  <c:v>-1.281E-2</c:v>
                </c:pt>
                <c:pt idx="2">
                  <c:v>-9.9839999999999998E-3</c:v>
                </c:pt>
                <c:pt idx="3">
                  <c:v>-1.3194000000000001E-2</c:v>
                </c:pt>
                <c:pt idx="4">
                  <c:v>-9.7630000000000008E-3</c:v>
                </c:pt>
                <c:pt idx="5">
                  <c:v>-1.1195E-2</c:v>
                </c:pt>
                <c:pt idx="6">
                  <c:v>-1.2296E-2</c:v>
                </c:pt>
                <c:pt idx="7">
                  <c:v>-1.2527E-2</c:v>
                </c:pt>
                <c:pt idx="8">
                  <c:v>-9.7439999999999992E-3</c:v>
                </c:pt>
                <c:pt idx="9">
                  <c:v>-1.0743000000000001E-2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d(6)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1.307E-3</c:v>
                </c:pt>
                <c:pt idx="1">
                  <c:v>1.475E-3</c:v>
                </c:pt>
                <c:pt idx="2">
                  <c:v>-1.4549999999999999E-3</c:v>
                </c:pt>
                <c:pt idx="3">
                  <c:v>3.9760000000000004E-3</c:v>
                </c:pt>
                <c:pt idx="4">
                  <c:v>1.9799999999999999E-4</c:v>
                </c:pt>
                <c:pt idx="5">
                  <c:v>1.2199999999999999E-3</c:v>
                </c:pt>
                <c:pt idx="6">
                  <c:v>1.6280000000000001E-3</c:v>
                </c:pt>
                <c:pt idx="7">
                  <c:v>1.482E-3</c:v>
                </c:pt>
                <c:pt idx="8">
                  <c:v>5.0500000000000002E-4</c:v>
                </c:pt>
                <c:pt idx="9">
                  <c:v>1.1299999999999999E-3</c:v>
                </c:pt>
              </c:numCache>
            </c:numRef>
          </c:val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-748864576"/>
        <c:axId val="-748866752"/>
        <c:axId val="-712564224"/>
      </c:surface3DChart>
      <c:catAx>
        <c:axId val="-748864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488667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74886675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48864576"/>
        <c:crosses val="autoZero"/>
        <c:crossBetween val="midCat"/>
      </c:valAx>
      <c:serAx>
        <c:axId val="-7125642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4886675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90"/>
      <c:rAngAx val="0"/>
      <c:perspective val="40"/>
    </c:view3D>
    <c:floor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6624443683669976E-2"/>
          <c:y val="0.14194238285739649"/>
          <c:w val="0.91769608961923232"/>
          <c:h val="0.71612598144999551"/>
        </c:manualLayout>
      </c:layout>
      <c:surface3DChart>
        <c:wireframe val="1"/>
        <c:ser>
          <c:idx val="0"/>
          <c:order val="0"/>
          <c:tx>
            <c:strRef>
              <c:f>Sheet1!$B$1</c:f>
              <c:strCache>
                <c:ptCount val="1"/>
                <c:pt idx="0">
                  <c:v>d(1)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-6.0000000000000002E-5</c:v>
                </c:pt>
                <c:pt idx="1">
                  <c:v>-4.15E-4</c:v>
                </c:pt>
                <c:pt idx="2">
                  <c:v>-1.0189999999999999E-3</c:v>
                </c:pt>
                <c:pt idx="3">
                  <c:v>-5.3399999999999997E-4</c:v>
                </c:pt>
                <c:pt idx="4">
                  <c:v>3.9999999999999998E-6</c:v>
                </c:pt>
                <c:pt idx="5">
                  <c:v>-2.5999999999999998E-4</c:v>
                </c:pt>
                <c:pt idx="6">
                  <c:v>-1.15E-4</c:v>
                </c:pt>
                <c:pt idx="7">
                  <c:v>-2.99E-4</c:v>
                </c:pt>
                <c:pt idx="8">
                  <c:v>-4.8899999999999996E-4</c:v>
                </c:pt>
                <c:pt idx="9">
                  <c:v>-3.6299999999999999E-4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d(2)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-1.369E-3</c:v>
                </c:pt>
                <c:pt idx="1">
                  <c:v>-1.8140000000000001E-3</c:v>
                </c:pt>
                <c:pt idx="2">
                  <c:v>-1.8829999999999999E-3</c:v>
                </c:pt>
                <c:pt idx="3">
                  <c:v>-1.4909999999999999E-3</c:v>
                </c:pt>
                <c:pt idx="4">
                  <c:v>-1.5479999999999999E-3</c:v>
                </c:pt>
                <c:pt idx="5">
                  <c:v>-1.771E-3</c:v>
                </c:pt>
                <c:pt idx="6">
                  <c:v>-2.0730000000000002E-3</c:v>
                </c:pt>
                <c:pt idx="7">
                  <c:v>-1.885E-3</c:v>
                </c:pt>
                <c:pt idx="8">
                  <c:v>-2.2420000000000001E-3</c:v>
                </c:pt>
                <c:pt idx="9">
                  <c:v>-2.1329999999999999E-3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d(3)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-3.1389999999999999E-3</c:v>
                </c:pt>
                <c:pt idx="1">
                  <c:v>-3.0140000000000002E-3</c:v>
                </c:pt>
                <c:pt idx="2">
                  <c:v>-3.0109999999999998E-3</c:v>
                </c:pt>
                <c:pt idx="3">
                  <c:v>-3.15E-3</c:v>
                </c:pt>
                <c:pt idx="4">
                  <c:v>-2.8660000000000001E-3</c:v>
                </c:pt>
                <c:pt idx="5">
                  <c:v>-2.758E-3</c:v>
                </c:pt>
                <c:pt idx="6">
                  <c:v>-2.8530000000000001E-3</c:v>
                </c:pt>
                <c:pt idx="7">
                  <c:v>-3.1649999999999998E-3</c:v>
                </c:pt>
                <c:pt idx="8">
                  <c:v>-2.9329999999999998E-3</c:v>
                </c:pt>
                <c:pt idx="9">
                  <c:v>-2.5010000000000002E-3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d(4)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4.06E-4</c:v>
                </c:pt>
                <c:pt idx="1">
                  <c:v>6.8400000000000004E-4</c:v>
                </c:pt>
                <c:pt idx="2">
                  <c:v>3.0200000000000002E-4</c:v>
                </c:pt>
                <c:pt idx="3">
                  <c:v>4.4000000000000002E-4</c:v>
                </c:pt>
                <c:pt idx="4">
                  <c:v>6.1499999999999999E-4</c:v>
                </c:pt>
                <c:pt idx="5">
                  <c:v>5.2899999999999996E-4</c:v>
                </c:pt>
                <c:pt idx="6">
                  <c:v>7.0500000000000001E-4</c:v>
                </c:pt>
                <c:pt idx="7">
                  <c:v>3.3100000000000002E-4</c:v>
                </c:pt>
                <c:pt idx="8">
                  <c:v>5.8600000000000004E-4</c:v>
                </c:pt>
                <c:pt idx="9">
                  <c:v>5.7499999999999999E-4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d(5)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-4.06E-4</c:v>
                </c:pt>
                <c:pt idx="1">
                  <c:v>-6.8400000000000004E-4</c:v>
                </c:pt>
                <c:pt idx="2">
                  <c:v>-3.0200000000000002E-4</c:v>
                </c:pt>
                <c:pt idx="3">
                  <c:v>-4.4000000000000002E-4</c:v>
                </c:pt>
                <c:pt idx="4">
                  <c:v>-6.1499999999999999E-4</c:v>
                </c:pt>
                <c:pt idx="5">
                  <c:v>-5.2899999999999996E-4</c:v>
                </c:pt>
                <c:pt idx="6">
                  <c:v>-7.0500000000000001E-4</c:v>
                </c:pt>
                <c:pt idx="7">
                  <c:v>-3.3100000000000002E-4</c:v>
                </c:pt>
                <c:pt idx="8">
                  <c:v>-5.8600000000000004E-4</c:v>
                </c:pt>
                <c:pt idx="9">
                  <c:v>-5.7499999999999999E-4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d(6)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2.4359999999999998E-3</c:v>
                </c:pt>
                <c:pt idx="1">
                  <c:v>2.5400000000000002E-3</c:v>
                </c:pt>
                <c:pt idx="2">
                  <c:v>2.4580000000000001E-3</c:v>
                </c:pt>
                <c:pt idx="3">
                  <c:v>2.7339999999999999E-3</c:v>
                </c:pt>
                <c:pt idx="4">
                  <c:v>2.8040000000000001E-3</c:v>
                </c:pt>
                <c:pt idx="5">
                  <c:v>2.7060000000000001E-3</c:v>
                </c:pt>
                <c:pt idx="6">
                  <c:v>2.5300000000000001E-3</c:v>
                </c:pt>
                <c:pt idx="7">
                  <c:v>2.5990000000000002E-3</c:v>
                </c:pt>
                <c:pt idx="8">
                  <c:v>2.4580000000000001E-3</c:v>
                </c:pt>
                <c:pt idx="9">
                  <c:v>2.4499999999999999E-3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d(7)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-7.5799999999999999E-4</c:v>
                </c:pt>
                <c:pt idx="1">
                  <c:v>-8.3600000000000005E-4</c:v>
                </c:pt>
                <c:pt idx="2">
                  <c:v>-7.0299999999999996E-4</c:v>
                </c:pt>
                <c:pt idx="3">
                  <c:v>-8.9300000000000002E-4</c:v>
                </c:pt>
                <c:pt idx="4">
                  <c:v>-5.6899999999999995E-4</c:v>
                </c:pt>
                <c:pt idx="5">
                  <c:v>-1.2199999999999999E-3</c:v>
                </c:pt>
                <c:pt idx="6">
                  <c:v>-7.8700000000000005E-4</c:v>
                </c:pt>
                <c:pt idx="7">
                  <c:v>-7.3999999999999999E-4</c:v>
                </c:pt>
                <c:pt idx="8">
                  <c:v>-4.4799999999999999E-4</c:v>
                </c:pt>
                <c:pt idx="9">
                  <c:v>-1.0920000000000001E-3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d(8)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-8.3580000000000008E-3</c:v>
                </c:pt>
                <c:pt idx="1">
                  <c:v>-7.7780000000000002E-3</c:v>
                </c:pt>
                <c:pt idx="2">
                  <c:v>-7.6080000000000002E-3</c:v>
                </c:pt>
                <c:pt idx="3">
                  <c:v>-7.724E-3</c:v>
                </c:pt>
                <c:pt idx="4">
                  <c:v>-7.3029999999999996E-3</c:v>
                </c:pt>
                <c:pt idx="5">
                  <c:v>-7.3169999999999997E-3</c:v>
                </c:pt>
                <c:pt idx="6">
                  <c:v>-7.9590000000000008E-3</c:v>
                </c:pt>
                <c:pt idx="7">
                  <c:v>-7.5160000000000001E-3</c:v>
                </c:pt>
                <c:pt idx="8">
                  <c:v>-8.3739999999999995E-3</c:v>
                </c:pt>
                <c:pt idx="9">
                  <c:v>-8.3300000000000006E-3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d(9)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1.8769999999999998E-2</c:v>
                </c:pt>
                <c:pt idx="1">
                  <c:v>1.8369E-2</c:v>
                </c:pt>
                <c:pt idx="2">
                  <c:v>1.7565999999999998E-2</c:v>
                </c:pt>
                <c:pt idx="3">
                  <c:v>1.7975000000000001E-2</c:v>
                </c:pt>
                <c:pt idx="4">
                  <c:v>1.754E-2</c:v>
                </c:pt>
                <c:pt idx="5">
                  <c:v>1.8912999999999999E-2</c:v>
                </c:pt>
                <c:pt idx="6">
                  <c:v>1.8166999999999999E-2</c:v>
                </c:pt>
                <c:pt idx="7">
                  <c:v>1.9425999999999999E-2</c:v>
                </c:pt>
                <c:pt idx="8">
                  <c:v>1.8252999999999998E-2</c:v>
                </c:pt>
                <c:pt idx="9">
                  <c:v>1.7291999999999998E-2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d(10)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1.841E-3</c:v>
                </c:pt>
                <c:pt idx="1">
                  <c:v>1.6750000000000001E-3</c:v>
                </c:pt>
                <c:pt idx="2">
                  <c:v>2.0140000000000002E-3</c:v>
                </c:pt>
                <c:pt idx="3">
                  <c:v>1.7060000000000001E-3</c:v>
                </c:pt>
                <c:pt idx="4">
                  <c:v>1.954E-3</c:v>
                </c:pt>
                <c:pt idx="5">
                  <c:v>2.049E-3</c:v>
                </c:pt>
                <c:pt idx="6">
                  <c:v>1.284E-3</c:v>
                </c:pt>
                <c:pt idx="7">
                  <c:v>2.7989999999999998E-3</c:v>
                </c:pt>
                <c:pt idx="8">
                  <c:v>2.1289999999999998E-3</c:v>
                </c:pt>
                <c:pt idx="9">
                  <c:v>2.251E-3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d(11)</c:v>
                </c:pt>
              </c:strCache>
            </c:strRef>
          </c:tx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Sheet1!$L$2:$L$11</c:f>
              <c:numCache>
                <c:formatCode>General</c:formatCode>
                <c:ptCount val="10"/>
                <c:pt idx="0">
                  <c:v>-1.4057E-2</c:v>
                </c:pt>
                <c:pt idx="1">
                  <c:v>-1.4335000000000001E-2</c:v>
                </c:pt>
                <c:pt idx="2">
                  <c:v>-1.4348E-2</c:v>
                </c:pt>
                <c:pt idx="3">
                  <c:v>-1.4128E-2</c:v>
                </c:pt>
                <c:pt idx="4">
                  <c:v>-1.3625E-2</c:v>
                </c:pt>
                <c:pt idx="5">
                  <c:v>-1.4359E-2</c:v>
                </c:pt>
                <c:pt idx="6">
                  <c:v>-1.8152000000000001E-2</c:v>
                </c:pt>
                <c:pt idx="7">
                  <c:v>-1.3010000000000001E-2</c:v>
                </c:pt>
                <c:pt idx="8">
                  <c:v>-1.4534E-2</c:v>
                </c:pt>
                <c:pt idx="9">
                  <c:v>-1.3953999999999999E-2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d(12)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Sheet1!$M$2:$M$11</c:f>
              <c:numCache>
                <c:formatCode>General</c:formatCode>
                <c:ptCount val="10"/>
                <c:pt idx="0">
                  <c:v>-1.833E-3</c:v>
                </c:pt>
                <c:pt idx="1">
                  <c:v>-1.696E-3</c:v>
                </c:pt>
                <c:pt idx="2">
                  <c:v>-1.6130000000000001E-3</c:v>
                </c:pt>
                <c:pt idx="3">
                  <c:v>-1.4760000000000001E-3</c:v>
                </c:pt>
                <c:pt idx="4">
                  <c:v>-1.9090000000000001E-3</c:v>
                </c:pt>
                <c:pt idx="5">
                  <c:v>-1.92E-3</c:v>
                </c:pt>
                <c:pt idx="6">
                  <c:v>-1.946E-3</c:v>
                </c:pt>
                <c:pt idx="7">
                  <c:v>-2.1380000000000001E-3</c:v>
                </c:pt>
                <c:pt idx="8">
                  <c:v>-1.395E-3</c:v>
                </c:pt>
                <c:pt idx="9">
                  <c:v>-1.805E-3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d(13)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Sheet1!$N$2:$N$11</c:f>
              <c:numCache>
                <c:formatCode>General</c:formatCode>
                <c:ptCount val="10"/>
                <c:pt idx="0">
                  <c:v>-2.3000000000000001E-4</c:v>
                </c:pt>
                <c:pt idx="1">
                  <c:v>-4.3300000000000001E-4</c:v>
                </c:pt>
                <c:pt idx="2">
                  <c:v>-4.0200000000000001E-4</c:v>
                </c:pt>
                <c:pt idx="3">
                  <c:v>2.2699999999999999E-4</c:v>
                </c:pt>
                <c:pt idx="4">
                  <c:v>8.7999999999999998E-5</c:v>
                </c:pt>
                <c:pt idx="5">
                  <c:v>-7.4399999999999998E-4</c:v>
                </c:pt>
                <c:pt idx="6">
                  <c:v>8.03E-4</c:v>
                </c:pt>
                <c:pt idx="7">
                  <c:v>7.18E-4</c:v>
                </c:pt>
                <c:pt idx="8">
                  <c:v>-2.0100000000000001E-4</c:v>
                </c:pt>
                <c:pt idx="9">
                  <c:v>1.36E-4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d(14)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Sheet1!$O$2:$O$11</c:f>
              <c:numCache>
                <c:formatCode>General</c:formatCode>
                <c:ptCount val="10"/>
                <c:pt idx="0">
                  <c:v>4.4520000000000002E-3</c:v>
                </c:pt>
                <c:pt idx="1">
                  <c:v>4.6169999999999996E-3</c:v>
                </c:pt>
                <c:pt idx="2">
                  <c:v>4.6470000000000001E-3</c:v>
                </c:pt>
                <c:pt idx="3">
                  <c:v>5.1250000000000002E-3</c:v>
                </c:pt>
                <c:pt idx="4">
                  <c:v>4.2770000000000004E-3</c:v>
                </c:pt>
                <c:pt idx="5">
                  <c:v>5.1260000000000003E-3</c:v>
                </c:pt>
                <c:pt idx="6">
                  <c:v>4.3439999999999998E-3</c:v>
                </c:pt>
                <c:pt idx="7">
                  <c:v>3.441E-3</c:v>
                </c:pt>
                <c:pt idx="8">
                  <c:v>5.0159999999999996E-3</c:v>
                </c:pt>
                <c:pt idx="9">
                  <c:v>4.4169999999999999E-3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d(15)</c:v>
                </c:pt>
              </c:strCache>
            </c:strRef>
          </c:tx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Sheet1!$P$2:$P$11</c:f>
              <c:numCache>
                <c:formatCode>General</c:formatCode>
                <c:ptCount val="10"/>
                <c:pt idx="0">
                  <c:v>-9.0399999999999994E-3</c:v>
                </c:pt>
                <c:pt idx="1">
                  <c:v>-8.8509999999999995E-3</c:v>
                </c:pt>
                <c:pt idx="2">
                  <c:v>-9.2020000000000001E-3</c:v>
                </c:pt>
                <c:pt idx="3">
                  <c:v>-1.1808000000000001E-2</c:v>
                </c:pt>
                <c:pt idx="4">
                  <c:v>-8.6890000000000005E-3</c:v>
                </c:pt>
                <c:pt idx="5">
                  <c:v>-8.7139999999999995E-3</c:v>
                </c:pt>
                <c:pt idx="6">
                  <c:v>-9.1859999999999997E-3</c:v>
                </c:pt>
                <c:pt idx="7">
                  <c:v>-1.1211E-2</c:v>
                </c:pt>
                <c:pt idx="8">
                  <c:v>-9.0279999999999996E-3</c:v>
                </c:pt>
                <c:pt idx="9">
                  <c:v>-8.7410000000000005E-3</c:v>
                </c:pt>
              </c:numCache>
            </c:numRef>
          </c:val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-748857504"/>
        <c:axId val="-748854784"/>
        <c:axId val="-712566720"/>
      </c:surface3DChart>
      <c:catAx>
        <c:axId val="-748857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4885478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74885478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48857504"/>
        <c:crosses val="autoZero"/>
        <c:crossBetween val="midCat"/>
      </c:valAx>
      <c:serAx>
        <c:axId val="-71256672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48854784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20"/>
      <c:rotY val="90"/>
      <c:rAngAx val="0"/>
      <c:perspective val="40"/>
    </c:view3D>
    <c:floor>
      <c:thickness val="0"/>
      <c:spPr>
        <a:noFill/>
        <a:ln>
          <a:noFill/>
        </a:ln>
        <a:effectLst/>
        <a:scene3d>
          <a:camera prst="orthographicFront"/>
          <a:lightRig rig="threePt" dir="t"/>
        </a:scene3d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6624443683669976E-2"/>
          <c:y val="0.14194238285739649"/>
          <c:w val="0.91769608961923232"/>
          <c:h val="0.71612598144999551"/>
        </c:manualLayout>
      </c:layout>
      <c:surface3DChart>
        <c:wireframe val="1"/>
        <c:ser>
          <c:idx val="0"/>
          <c:order val="0"/>
          <c:tx>
            <c:strRef>
              <c:f>Sheet1!$B$1</c:f>
              <c:strCache>
                <c:ptCount val="1"/>
                <c:pt idx="0">
                  <c:v>d(1)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d(2)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d(3)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d(4)</c:v>
                </c:pt>
              </c:strCache>
            </c:strRef>
          </c:tx>
          <c:spPr>
            <a:ln w="9525" cap="rnd">
              <a:solidFill>
                <a:schemeClr val="accent4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d(5)</c:v>
                </c:pt>
              </c:strCache>
            </c:strRef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d(6)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d(7)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d(8)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Sheet1!$I$2:$I$11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d(9)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Sheet1!$J$2:$J$11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d(10)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Sheet1!$K$2:$K$11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d(11)</c:v>
                </c:pt>
              </c:strCache>
            </c:strRef>
          </c:tx>
          <c:spPr>
            <a:ln w="952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Sheet1!$L$2:$L$11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d(12)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Sheet1!$M$2:$M$11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d(13)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Sheet1!$N$2:$N$11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d(14)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Sheet1!$O$2:$O$11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d(15)</c:v>
                </c:pt>
              </c:strCache>
            </c:strRef>
          </c:tx>
          <c:spPr>
            <a:ln w="952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Sheet1!$P$2:$P$11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d(16)</c:v>
                </c:pt>
              </c:strCache>
            </c:strRef>
          </c:tx>
          <c:spPr>
            <a:ln w="95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Sheet1!$Q$2:$Q$11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d(17)</c:v>
                </c:pt>
              </c:strCache>
            </c:strRef>
          </c:tx>
          <c:spPr>
            <a:ln w="952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Sheet1!$R$2:$R$11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d(18)</c:v>
                </c:pt>
              </c:strCache>
            </c:strRef>
          </c:tx>
          <c:spPr>
            <a:ln w="952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Sheet1!$S$2:$S$11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d(19)</c:v>
                </c:pt>
              </c:strCache>
            </c:strRef>
          </c:tx>
          <c:spPr>
            <a:ln w="952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Sheet1!$T$2:$T$11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d(20)</c:v>
                </c:pt>
              </c:strCache>
            </c:strRef>
          </c:tx>
          <c:spPr>
            <a:ln w="952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Sheet1!$U$2:$U$11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d(21)</c:v>
                </c:pt>
              </c:strCache>
            </c:strRef>
          </c:tx>
          <c:spPr>
            <a:ln w="952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Sheet1!$V$2:$V$11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d(22)</c:v>
                </c:pt>
              </c:strCache>
            </c:strRef>
          </c:tx>
          <c:spPr>
            <a:ln w="952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Sheet1!$W$2:$W$11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d(23)</c:v>
                </c:pt>
              </c:strCache>
            </c:strRef>
          </c:tx>
          <c:spPr>
            <a:ln w="95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Sheet1!$X$2:$X$11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d(24)</c:v>
                </c:pt>
              </c:strCache>
            </c:strRef>
          </c:tx>
          <c:spPr>
            <a:ln w="95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Sheet1!$Y$2:$Y$11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d(25)</c:v>
                </c:pt>
              </c:strCache>
            </c:strRef>
          </c:tx>
          <c:spPr>
            <a:ln w="95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Sheet1!$Z$2:$Z$11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d(26)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Sheet1!$AA$2:$AA$11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d(27)</c:v>
                </c:pt>
              </c:strCache>
            </c:strRef>
          </c:tx>
          <c:spPr>
            <a:ln w="95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Sheet1!$AB$2:$AB$11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d(28)</c:v>
                </c:pt>
              </c:strCache>
            </c:strRef>
          </c:tx>
          <c:spPr>
            <a:ln w="95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Sheet1!$AC$2:$AC$11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d(29)</c:v>
                </c:pt>
              </c:strCache>
            </c:strRef>
          </c:tx>
          <c:spPr>
            <a:ln w="95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Sheet1!$AD$2:$AD$11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d(30)</c:v>
                </c:pt>
              </c:strCache>
            </c:strRef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Sheet1!$AE$2:$AE$11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d(31)</c:v>
                </c:pt>
              </c:strCache>
            </c:strRef>
          </c:tx>
          <c:spPr>
            <a:ln w="95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Sheet1!$AF$2:$AF$11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d(32)</c:v>
                </c:pt>
              </c:strCache>
            </c:strRef>
          </c:tx>
          <c:spPr>
            <a:ln w="952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Sheet1!$AG$2:$AG$11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d(33)</c:v>
                </c:pt>
              </c:strCache>
            </c:strRef>
          </c:tx>
          <c:spPr>
            <a:ln w="952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Sheet1!$AH$2:$AH$11</c:f>
              <c:numCache>
                <c:formatCode>General</c:formatCode>
                <c:ptCount val="10"/>
                <c:pt idx="0">
                  <c:v>-3.3680469999999998</c:v>
                </c:pt>
                <c:pt idx="1">
                  <c:v>-3.5146519999999999</c:v>
                </c:pt>
                <c:pt idx="2">
                  <c:v>-3.3907219999999998</c:v>
                </c:pt>
                <c:pt idx="3">
                  <c:v>-3.529989</c:v>
                </c:pt>
                <c:pt idx="4">
                  <c:v>-3.3275000000000001</c:v>
                </c:pt>
                <c:pt idx="5">
                  <c:v>-3.6524480000000001</c:v>
                </c:pt>
                <c:pt idx="6">
                  <c:v>-3.3150629999999999</c:v>
                </c:pt>
                <c:pt idx="7">
                  <c:v>-3.4833029999999998</c:v>
                </c:pt>
                <c:pt idx="8">
                  <c:v>-3.4523950000000001</c:v>
                </c:pt>
                <c:pt idx="9">
                  <c:v>-3.4155570000000002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d(34)</c:v>
                </c:pt>
              </c:strCache>
            </c:strRef>
          </c:tx>
          <c:spPr>
            <a:ln w="95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cat>
            <c:strRef>
              <c:f>Sheet1!$A$2:$A$11</c:f>
              <c:strCache>
                <c:ptCount val="10"/>
                <c:pt idx="0">
                  <c:v>No.1</c:v>
                </c:pt>
                <c:pt idx="1">
                  <c:v>No.2</c:v>
                </c:pt>
                <c:pt idx="2">
                  <c:v>No.3</c:v>
                </c:pt>
                <c:pt idx="3">
                  <c:v>No.4</c:v>
                </c:pt>
                <c:pt idx="4">
                  <c:v>No.5</c:v>
                </c:pt>
                <c:pt idx="5">
                  <c:v>No.6</c:v>
                </c:pt>
                <c:pt idx="6">
                  <c:v>No.7</c:v>
                </c:pt>
                <c:pt idx="7">
                  <c:v>No.8</c:v>
                </c:pt>
                <c:pt idx="8">
                  <c:v>No.9</c:v>
                </c:pt>
                <c:pt idx="9">
                  <c:v>No.10</c:v>
                </c:pt>
              </c:strCache>
            </c:strRef>
          </c:cat>
          <c:val>
            <c:numRef>
              <c:f>Sheet1!$AI$2:$AI$11</c:f>
              <c:numCache>
                <c:formatCode>General</c:formatCode>
                <c:ptCount val="10"/>
                <c:pt idx="0">
                  <c:v>3.3680469999999998</c:v>
                </c:pt>
                <c:pt idx="1">
                  <c:v>3.5146519999999999</c:v>
                </c:pt>
                <c:pt idx="2">
                  <c:v>3.3907219999999998</c:v>
                </c:pt>
                <c:pt idx="3">
                  <c:v>3.529989</c:v>
                </c:pt>
                <c:pt idx="4">
                  <c:v>3.3275000000000001</c:v>
                </c:pt>
                <c:pt idx="5">
                  <c:v>3.6524480000000001</c:v>
                </c:pt>
                <c:pt idx="6">
                  <c:v>3.3150629999999999</c:v>
                </c:pt>
                <c:pt idx="7">
                  <c:v>3.4833029999999998</c:v>
                </c:pt>
                <c:pt idx="8">
                  <c:v>3.4523950000000001</c:v>
                </c:pt>
                <c:pt idx="9">
                  <c:v>3.4155570000000002</c:v>
                </c:pt>
              </c:numCache>
            </c:numRef>
          </c:val>
        </c:ser>
        <c:bandFmts>
          <c:bandFmt>
            <c:idx val="0"/>
            <c:spPr>
              <a:ln w="9525" cap="rnd">
                <a:solidFill>
                  <a:schemeClr val="accent1"/>
                </a:solidFill>
                <a:round/>
              </a:ln>
              <a:effectLst/>
            </c:spPr>
          </c:bandFmt>
          <c:bandFmt>
            <c:idx val="1"/>
            <c:spPr>
              <a:ln w="9525" cap="rnd">
                <a:solidFill>
                  <a:schemeClr val="accent2"/>
                </a:solidFill>
                <a:round/>
              </a:ln>
              <a:effectLst/>
            </c:spPr>
          </c:bandFmt>
          <c:bandFmt>
            <c:idx val="2"/>
            <c:spPr>
              <a:ln w="9525" cap="rnd">
                <a:solidFill>
                  <a:schemeClr val="accent3"/>
                </a:solidFill>
                <a:round/>
              </a:ln>
              <a:effectLst/>
            </c:spPr>
          </c:bandFmt>
          <c:bandFmt>
            <c:idx val="3"/>
            <c:spPr>
              <a:ln w="9525" cap="rnd">
                <a:solidFill>
                  <a:schemeClr val="accent4"/>
                </a:solidFill>
                <a:round/>
              </a:ln>
              <a:effectLst/>
            </c:spPr>
          </c:bandFmt>
          <c:bandFmt>
            <c:idx val="4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bandFmt>
          <c:bandFmt>
            <c:idx val="5"/>
            <c:spPr>
              <a:ln w="9525" cap="rnd">
                <a:solidFill>
                  <a:schemeClr val="accent6"/>
                </a:solidFill>
                <a:round/>
              </a:ln>
              <a:effectLst/>
            </c:spPr>
          </c:bandFmt>
          <c:bandFmt>
            <c:idx val="6"/>
            <c:spPr>
              <a:ln w="9525" cap="rnd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7"/>
            <c:spPr>
              <a:ln w="9525" cap="rnd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8"/>
            <c:spPr>
              <a:ln w="9525" cap="rnd">
                <a:solidFill>
                  <a:schemeClr val="accent3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9"/>
            <c:spPr>
              <a:ln w="9525" cap="rnd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0"/>
            <c:spPr>
              <a:ln w="9525" cap="rnd">
                <a:solidFill>
                  <a:schemeClr val="accent5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1"/>
            <c:spPr>
              <a:ln w="9525" cap="rnd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bandFmt>
          <c:bandFmt>
            <c:idx val="12"/>
            <c:spPr>
              <a:ln w="9525" cap="rnd">
                <a:solidFill>
                  <a:schemeClr val="accent1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3"/>
            <c:spPr>
              <a:ln w="9525" cap="rnd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  <c:bandFmt>
            <c:idx val="14"/>
            <c:spPr>
              <a:ln w="9525" cap="rnd">
                <a:solidFill>
                  <a:schemeClr val="accent3">
                    <a:lumMod val="80000"/>
                    <a:lumOff val="20000"/>
                  </a:schemeClr>
                </a:solidFill>
                <a:round/>
              </a:ln>
              <a:effectLst/>
            </c:spPr>
          </c:bandFmt>
        </c:bandFmts>
        <c:axId val="-748853696"/>
        <c:axId val="-748864032"/>
        <c:axId val="-712576704"/>
      </c:surface3DChart>
      <c:catAx>
        <c:axId val="-748853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488640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74886403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48853696"/>
        <c:crosses val="autoZero"/>
        <c:crossBetween val="midCat"/>
      </c:valAx>
      <c:serAx>
        <c:axId val="-7125767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4886403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bc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Ave. of J(w)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3.0771900000000001E-2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bp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Ave. of J(w)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4.817E-4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Ave. of J(w)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1.14246E-2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io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Ave. of J(w)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7.316E-4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716546160"/>
        <c:axId val="-716545616"/>
      </c:barChart>
      <c:catAx>
        <c:axId val="-71654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16545616"/>
        <c:crosses val="autoZero"/>
        <c:auto val="1"/>
        <c:lblAlgn val="ctr"/>
        <c:lblOffset val="100"/>
        <c:noMultiLvlLbl val="0"/>
      </c:catAx>
      <c:valAx>
        <c:axId val="-71654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1654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2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8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5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6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2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0D6D-71E3-4893-8F29-6DA8728277D6}" type="datetimeFigureOut">
              <a:rPr lang="ko-KR" altLang="en-US" smtClean="0"/>
              <a:t>2015-04-20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35B85-AC4B-4544-9C1A-E44372716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Breast Cancer - FLD weight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207730"/>
              </p:ext>
            </p:extLst>
          </p:nvPr>
        </p:nvGraphicFramePr>
        <p:xfrm>
          <a:off x="-1151084" y="908292"/>
          <a:ext cx="9201727" cy="502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883563" y="1875199"/>
            <a:ext cx="646545" cy="997527"/>
            <a:chOff x="8977745" y="2262909"/>
            <a:chExt cx="646545" cy="997527"/>
          </a:xfrm>
        </p:grpSpPr>
        <p:cxnSp>
          <p:nvCxnSpPr>
            <p:cNvPr id="10" name="직선 화살표 연결선 9"/>
            <p:cNvCxnSpPr/>
            <p:nvPr/>
          </p:nvCxnSpPr>
          <p:spPr>
            <a:xfrm flipV="1">
              <a:off x="8977745" y="2262909"/>
              <a:ext cx="0" cy="99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977745" y="2952659"/>
              <a:ext cx="646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value</a:t>
              </a:r>
              <a:endParaRPr lang="ko-KR" altLang="en-US" sz="1400" i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661890" y="3068114"/>
            <a:ext cx="868219" cy="1357745"/>
            <a:chOff x="8977745" y="3260437"/>
            <a:chExt cx="868219" cy="1357745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8977745" y="3260437"/>
              <a:ext cx="868219" cy="135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088581" y="3260437"/>
              <a:ext cx="646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fold</a:t>
              </a:r>
              <a:endParaRPr lang="ko-KR" altLang="en-US" sz="1400" i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4744514"/>
            <a:ext cx="2101275" cy="307777"/>
            <a:chOff x="8917708" y="2952660"/>
            <a:chExt cx="2101275" cy="307777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8977745" y="3260437"/>
              <a:ext cx="2041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17708" y="2952660"/>
              <a:ext cx="1080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dimension</a:t>
              </a:r>
              <a:endParaRPr lang="ko-KR" altLang="en-US" sz="1400" i="1" dirty="0"/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5" y="1824182"/>
            <a:ext cx="5349612" cy="32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4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69" y="1690687"/>
            <a:ext cx="6121485" cy="35093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Bupa</a:t>
            </a:r>
            <a:r>
              <a:rPr lang="en-US" altLang="ko-KR" dirty="0" smtClean="0"/>
              <a:t> Liver Disorder- FLD weight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293709"/>
              </p:ext>
            </p:extLst>
          </p:nvPr>
        </p:nvGraphicFramePr>
        <p:xfrm>
          <a:off x="-1450111" y="1568909"/>
          <a:ext cx="8774545" cy="502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4858325" y="1841383"/>
            <a:ext cx="646545" cy="997527"/>
            <a:chOff x="8977745" y="2262909"/>
            <a:chExt cx="646545" cy="997527"/>
          </a:xfrm>
        </p:grpSpPr>
        <p:cxnSp>
          <p:nvCxnSpPr>
            <p:cNvPr id="10" name="직선 화살표 연결선 9"/>
            <p:cNvCxnSpPr/>
            <p:nvPr/>
          </p:nvCxnSpPr>
          <p:spPr>
            <a:xfrm flipV="1">
              <a:off x="8977745" y="2262909"/>
              <a:ext cx="0" cy="99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977745" y="2952659"/>
              <a:ext cx="646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value</a:t>
              </a:r>
              <a:endParaRPr lang="ko-KR" altLang="en-US" sz="1400" i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932216" y="2917418"/>
            <a:ext cx="757381" cy="1368255"/>
            <a:chOff x="8977745" y="3260437"/>
            <a:chExt cx="757381" cy="1368255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8977745" y="3260437"/>
              <a:ext cx="757381" cy="1368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088581" y="3260437"/>
              <a:ext cx="646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fold</a:t>
              </a:r>
              <a:endParaRPr lang="ko-KR" altLang="en-US" sz="1400" i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6215" y="4984659"/>
            <a:ext cx="2101275" cy="307777"/>
            <a:chOff x="8917708" y="2952660"/>
            <a:chExt cx="2101275" cy="307777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8977745" y="3260437"/>
              <a:ext cx="2041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17708" y="2952660"/>
              <a:ext cx="1080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dimension</a:t>
              </a:r>
              <a:endParaRPr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81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Credit Approval - FLD weight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914399"/>
              </p:ext>
            </p:extLst>
          </p:nvPr>
        </p:nvGraphicFramePr>
        <p:xfrm>
          <a:off x="838200" y="1413164"/>
          <a:ext cx="10515600" cy="502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9494981" y="1873709"/>
            <a:ext cx="646545" cy="997527"/>
            <a:chOff x="8977745" y="2262909"/>
            <a:chExt cx="646545" cy="997527"/>
          </a:xfrm>
        </p:grpSpPr>
        <p:cxnSp>
          <p:nvCxnSpPr>
            <p:cNvPr id="10" name="직선 화살표 연결선 9"/>
            <p:cNvCxnSpPr/>
            <p:nvPr/>
          </p:nvCxnSpPr>
          <p:spPr>
            <a:xfrm flipV="1">
              <a:off x="8977745" y="2262909"/>
              <a:ext cx="0" cy="99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977745" y="2952659"/>
              <a:ext cx="646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value</a:t>
              </a:r>
              <a:endParaRPr lang="ko-KR" altLang="en-US" sz="1400" i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518071" y="3055964"/>
            <a:ext cx="1246910" cy="1229709"/>
            <a:chOff x="8977745" y="3260437"/>
            <a:chExt cx="868219" cy="1357745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8977745" y="3260437"/>
              <a:ext cx="868219" cy="135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088581" y="3260437"/>
              <a:ext cx="646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fold</a:t>
              </a:r>
              <a:endParaRPr lang="ko-KR" altLang="en-US" sz="1400" i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620979" y="5751277"/>
            <a:ext cx="2101275" cy="307777"/>
            <a:chOff x="8917708" y="2952660"/>
            <a:chExt cx="2101275" cy="307777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8977745" y="3260437"/>
              <a:ext cx="2041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17708" y="2952660"/>
              <a:ext cx="1080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dimension</a:t>
              </a:r>
              <a:endParaRPr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91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41" y="859415"/>
            <a:ext cx="8886825" cy="5029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Credit Approval - FLD weight(2D)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24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Ionsphere</a:t>
            </a:r>
            <a:r>
              <a:rPr lang="en-US" altLang="ko-KR" dirty="0" smtClean="0"/>
              <a:t> - FLD weight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889060"/>
              </p:ext>
            </p:extLst>
          </p:nvPr>
        </p:nvGraphicFramePr>
        <p:xfrm>
          <a:off x="838200" y="1362581"/>
          <a:ext cx="10515600" cy="502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049163" y="2378580"/>
            <a:ext cx="646545" cy="997527"/>
            <a:chOff x="8977745" y="2262909"/>
            <a:chExt cx="646545" cy="997527"/>
          </a:xfrm>
        </p:grpSpPr>
        <p:cxnSp>
          <p:nvCxnSpPr>
            <p:cNvPr id="10" name="직선 화살표 연결선 9"/>
            <p:cNvCxnSpPr/>
            <p:nvPr/>
          </p:nvCxnSpPr>
          <p:spPr>
            <a:xfrm flipV="1">
              <a:off x="8977745" y="2262909"/>
              <a:ext cx="0" cy="99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977745" y="2952659"/>
              <a:ext cx="646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value</a:t>
              </a:r>
              <a:endParaRPr lang="ko-KR" altLang="en-US" sz="1400" i="1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372435" y="3317864"/>
            <a:ext cx="706584" cy="830152"/>
            <a:chOff x="9088580" y="3260437"/>
            <a:chExt cx="706584" cy="830152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9088580" y="3400839"/>
              <a:ext cx="706584" cy="68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088581" y="3260437"/>
              <a:ext cx="646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fold</a:t>
              </a:r>
              <a:endParaRPr lang="ko-KR" altLang="en-US" sz="1400" i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90070" y="5215567"/>
            <a:ext cx="2101275" cy="307777"/>
            <a:chOff x="8917708" y="2952660"/>
            <a:chExt cx="2101275" cy="307777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8977745" y="3260437"/>
              <a:ext cx="2041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917708" y="2952660"/>
              <a:ext cx="1080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 smtClean="0"/>
                <a:t>dimension</a:t>
              </a:r>
              <a:endParaRPr lang="ko-KR" alt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55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45" y="1825625"/>
            <a:ext cx="10400146" cy="43513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Ionsphere</a:t>
            </a:r>
            <a:r>
              <a:rPr lang="en-US" altLang="ko-KR" dirty="0" smtClean="0"/>
              <a:t> - FLD weight(2D)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23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J(w) of UCI dataset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666030"/>
              </p:ext>
            </p:extLst>
          </p:nvPr>
        </p:nvGraphicFramePr>
        <p:xfrm>
          <a:off x="516925" y="1829186"/>
          <a:ext cx="4038600" cy="428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74158"/>
              </p:ext>
            </p:extLst>
          </p:nvPr>
        </p:nvGraphicFramePr>
        <p:xfrm>
          <a:off x="5577017" y="1967687"/>
          <a:ext cx="5461685" cy="3814116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1092337"/>
                <a:gridCol w="1092337"/>
                <a:gridCol w="1092337"/>
                <a:gridCol w="1092337"/>
                <a:gridCol w="1092337"/>
              </a:tblGrid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0.031591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0.000068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0.011577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0.000697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0.030445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0.000376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0.011475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0.000739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0.029966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0.002313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0.000796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0.031094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0.000914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0.011237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0.028872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0.000141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0.011033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0.000677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0.030844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0.000053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0.000786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0.030557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0.000047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0.011577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0.000743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0.029846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0.011361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0.000666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0.033216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0.000493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0.011588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0.031288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0.000392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0.011281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0.000672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317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0.030772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0.000482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0.011425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0.000732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031304" y="1690688"/>
            <a:ext cx="307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&lt;J(w) of UCI dataset&gt;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821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983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000" dirty="0" smtClean="0"/>
                  <a:t>It may have inverse proportion between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 smtClean="0"/>
                  <a:t> and # of centroids.</a:t>
                </a:r>
              </a:p>
              <a:p>
                <a:pPr lvl="1"/>
                <a:r>
                  <a:rPr lang="en-US" altLang="ko-KR" sz="1600" dirty="0" smtClean="0"/>
                  <a:t>We need proper equation for # of centroids for accurate proportion.</a:t>
                </a:r>
              </a:p>
              <a:p>
                <a:pPr lvl="1"/>
                <a:endParaRPr lang="en-US" altLang="ko-KR" sz="1600" dirty="0" smtClean="0"/>
              </a:p>
              <a:p>
                <a:r>
                  <a:rPr lang="en-US" altLang="ko-KR" sz="2000" dirty="0" smtClean="0"/>
                  <a:t>Multiple </a:t>
                </a:r>
                <a:r>
                  <a:rPr lang="en-US" altLang="ko-KR" sz="2000" dirty="0" smtClean="0"/>
                  <a:t>Linear Discriminant needs eigenvectors of each class for total weight(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 smtClean="0"/>
                  <a:t>).</a:t>
                </a:r>
              </a:p>
              <a:p>
                <a:pPr lvl="1"/>
                <a:r>
                  <a:rPr lang="en-US" altLang="ko-KR" sz="1600" dirty="0" smtClean="0"/>
                  <a:t>And, the eigenvalues of total between scatter(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) and within scatter(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) make eigenvector of </a:t>
                </a:r>
                <a:br>
                  <a:rPr lang="en-US" altLang="ko-KR" sz="1600" dirty="0" smtClean="0"/>
                </a:br>
                <a:r>
                  <a:rPr lang="en-US" altLang="ko-KR" sz="1600" dirty="0" err="1" smtClean="0"/>
                  <a:t>ith</a:t>
                </a:r>
                <a:r>
                  <a:rPr lang="en-US" altLang="ko-KR" sz="1600" dirty="0" smtClean="0"/>
                  <a:t> class(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).</a:t>
                </a:r>
              </a:p>
              <a:p>
                <a:pPr lvl="1"/>
                <a:r>
                  <a:rPr lang="en-US" altLang="ko-KR" sz="1600" dirty="0" smtClean="0"/>
                  <a:t>And The eigenvalue in equation between </a:t>
                </a:r>
                <a:r>
                  <a:rPr lang="en-US" altLang="ko-KR" sz="1600" dirty="0" smtClean="0"/>
                  <a:t>total between scatter(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) and within scatter(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) </a:t>
                </a:r>
                <a:r>
                  <a:rPr lang="en-US" altLang="ko-KR" sz="1600" dirty="0" smtClean="0"/>
                  <a:t>composes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.</a:t>
                </a:r>
              </a:p>
              <a:p>
                <a:pPr lvl="1"/>
                <a:r>
                  <a:rPr lang="en-US" altLang="ko-KR" sz="1600" dirty="0" smtClean="0"/>
                  <a:t>So we need to function for eigenvalue and eigenvector, 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but It is hard to design eigenvalue and eigenvector function on C (available on C++).</a:t>
                </a:r>
                <a:endParaRPr lang="en-US" altLang="ko-KR" sz="1600" dirty="0"/>
              </a:p>
              <a:p>
                <a:endParaRPr lang="en-US" altLang="ko-KR" sz="2000" dirty="0"/>
              </a:p>
              <a:p>
                <a:r>
                  <a:rPr lang="en-US" altLang="ko-KR" sz="2000" dirty="0" smtClean="0"/>
                  <a:t>Assignment</a:t>
                </a:r>
              </a:p>
              <a:p>
                <a:pPr lvl="1"/>
                <a:r>
                  <a:rPr lang="en-US" altLang="ko-KR" sz="1600" dirty="0" smtClean="0"/>
                  <a:t>proper equation between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en-US" altLang="ko-KR" sz="1600" dirty="0" smtClean="0"/>
                  <a:t>and # of centroids</a:t>
                </a:r>
                <a:endParaRPr lang="en-US" altLang="ko-KR" sz="1600" dirty="0" smtClean="0"/>
              </a:p>
              <a:p>
                <a:pPr lvl="1"/>
                <a:r>
                  <a:rPr lang="en-US" altLang="ko-KR" sz="1600" dirty="0" smtClean="0"/>
                  <a:t>Multiclass</a:t>
                </a:r>
                <a:r>
                  <a:rPr lang="ko-KR" altLang="en-US" sz="1600" dirty="0" smtClean="0"/>
                  <a:t>에 대한 </a:t>
                </a:r>
                <a:r>
                  <a:rPr lang="en-US" altLang="ko-KR" sz="1600" dirty="0" smtClean="0"/>
                  <a:t>J(w) of FLD </a:t>
                </a:r>
                <a:r>
                  <a:rPr lang="ko-KR" altLang="en-US" sz="1600" dirty="0" smtClean="0"/>
                  <a:t>계산</a:t>
                </a:r>
                <a:r>
                  <a:rPr lang="en-US" altLang="ko-KR" sz="1600" dirty="0" smtClean="0"/>
                  <a:t>(eigenvector function </a:t>
                </a:r>
                <a:r>
                  <a:rPr lang="ko-KR" altLang="en-US" sz="1600" dirty="0" smtClean="0"/>
                  <a:t>필요</a:t>
                </a:r>
                <a:r>
                  <a:rPr lang="en-US" altLang="ko-KR" sz="1600" dirty="0" smtClean="0"/>
                  <a:t>, </a:t>
                </a:r>
                <a:r>
                  <a:rPr lang="en-US" altLang="ko-KR" sz="1600" dirty="0"/>
                  <a:t>C</a:t>
                </a:r>
                <a:r>
                  <a:rPr lang="en-US" altLang="ko-KR" sz="1600" dirty="0" smtClean="0"/>
                  <a:t>++ </a:t>
                </a:r>
                <a:r>
                  <a:rPr lang="ko-KR" altLang="en-US" sz="1600" dirty="0" smtClean="0"/>
                  <a:t>필수</a:t>
                </a:r>
                <a:r>
                  <a:rPr lang="en-US" altLang="ko-KR" sz="1600" dirty="0" smtClean="0"/>
                  <a:t>)</a:t>
                </a:r>
              </a:p>
              <a:p>
                <a:pPr lvl="1"/>
                <a:r>
                  <a:rPr lang="en-US" altLang="ko-KR" sz="1600" dirty="0" smtClean="0"/>
                  <a:t>Beta-fitting function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9830"/>
              </a:xfrm>
              <a:blipFill rotWithShape="0">
                <a:blip r:embed="rId2"/>
                <a:stretch>
                  <a:fillRect l="-522" t="-13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167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Breast Cancer - FLD weight</vt:lpstr>
      <vt:lpstr>Bupa Liver Disorder- FLD weight</vt:lpstr>
      <vt:lpstr>Credit Approval - FLD weight</vt:lpstr>
      <vt:lpstr>Credit Approval - FLD weight(2D)</vt:lpstr>
      <vt:lpstr>Ionsphere - FLD weight</vt:lpstr>
      <vt:lpstr>Ionsphere - FLD weight(2D)</vt:lpstr>
      <vt:lpstr>J(w) of UCI dataset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57</cp:revision>
  <dcterms:created xsi:type="dcterms:W3CDTF">2015-04-19T20:10:52Z</dcterms:created>
  <dcterms:modified xsi:type="dcterms:W3CDTF">2015-04-19T22:50:09Z</dcterms:modified>
</cp:coreProperties>
</file>