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6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L2 norm of 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0.00000000000000000000_);[Red]\(0.00000000000000000000\)</c:formatCode>
                <c:ptCount val="49"/>
                <c:pt idx="0">
                  <c:v>0.98855859149809766</c:v>
                </c:pt>
                <c:pt idx="1">
                  <c:v>1.0272740695092917</c:v>
                </c:pt>
                <c:pt idx="2">
                  <c:v>1.0766595626943665</c:v>
                </c:pt>
                <c:pt idx="3">
                  <c:v>1.1353298891885626</c:v>
                </c:pt>
                <c:pt idx="4">
                  <c:v>1.2081195402391967</c:v>
                </c:pt>
                <c:pt idx="5">
                  <c:v>1.2805338137328894</c:v>
                </c:pt>
                <c:pt idx="6">
                  <c:v>1.3666152831038241</c:v>
                </c:pt>
                <c:pt idx="7">
                  <c:v>1.4531132803103224</c:v>
                </c:pt>
                <c:pt idx="8">
                  <c:v>1.5420593065202646</c:v>
                </c:pt>
                <c:pt idx="9">
                  <c:v>1.631806575270105</c:v>
                </c:pt>
                <c:pt idx="10">
                  <c:v>1.1498521120852221</c:v>
                </c:pt>
                <c:pt idx="11">
                  <c:v>1.1531178982332728</c:v>
                </c:pt>
                <c:pt idx="12">
                  <c:v>1.1727491735794484</c:v>
                </c:pt>
                <c:pt idx="13">
                  <c:v>1.2004362259489458</c:v>
                </c:pt>
                <c:pt idx="14">
                  <c:v>1.2314377306839721</c:v>
                </c:pt>
                <c:pt idx="15">
                  <c:v>1.2759885223917213</c:v>
                </c:pt>
                <c:pt idx="16">
                  <c:v>1.3507417059821722</c:v>
                </c:pt>
                <c:pt idx="17">
                  <c:v>1.4081929936658757</c:v>
                </c:pt>
                <c:pt idx="18">
                  <c:v>1.5273300721238443</c:v>
                </c:pt>
                <c:pt idx="19">
                  <c:v>1.5859733822814861</c:v>
                </c:pt>
                <c:pt idx="20">
                  <c:v>1.2109943736043494</c:v>
                </c:pt>
                <c:pt idx="21">
                  <c:v>1.2235941817438358</c:v>
                </c:pt>
                <c:pt idx="22">
                  <c:v>1.2445927685484268</c:v>
                </c:pt>
                <c:pt idx="23">
                  <c:v>1.2733906123459329</c:v>
                </c:pt>
                <c:pt idx="24">
                  <c:v>1.3067506337490868</c:v>
                </c:pt>
                <c:pt idx="25">
                  <c:v>1.3356773854360389</c:v>
                </c:pt>
                <c:pt idx="26">
                  <c:v>1.4105191672715653</c:v>
                </c:pt>
                <c:pt idx="27">
                  <c:v>1.4469793458680156</c:v>
                </c:pt>
                <c:pt idx="28">
                  <c:v>1.6416029521555739</c:v>
                </c:pt>
                <c:pt idx="29">
                  <c:v>1.8680319388236102</c:v>
                </c:pt>
                <c:pt idx="30">
                  <c:v>1.2034623003640164</c:v>
                </c:pt>
                <c:pt idx="31">
                  <c:v>1.1920233390728803</c:v>
                </c:pt>
                <c:pt idx="32">
                  <c:v>1.5699852364796023</c:v>
                </c:pt>
                <c:pt idx="33">
                  <c:v>1.583805108613314</c:v>
                </c:pt>
                <c:pt idx="34">
                  <c:v>1.2611139420614057</c:v>
                </c:pt>
                <c:pt idx="35">
                  <c:v>1.2888217911603406</c:v>
                </c:pt>
                <c:pt idx="36">
                  <c:v>1.4118827760779182</c:v>
                </c:pt>
                <c:pt idx="37">
                  <c:v>1.3938849549184464</c:v>
                </c:pt>
                <c:pt idx="38">
                  <c:v>1.5998645190279033</c:v>
                </c:pt>
                <c:pt idx="39">
                  <c:v>1.5920746597471458</c:v>
                </c:pt>
                <c:pt idx="40">
                  <c:v>1.1353158590352104</c:v>
                </c:pt>
                <c:pt idx="41">
                  <c:v>1.2078978866182075</c:v>
                </c:pt>
                <c:pt idx="42">
                  <c:v>1.6317363872021311</c:v>
                </c:pt>
                <c:pt idx="43">
                  <c:v>1.200402893128232</c:v>
                </c:pt>
                <c:pt idx="44">
                  <c:v>1.2761759280593921</c:v>
                </c:pt>
                <c:pt idx="45">
                  <c:v>1.610209486573926</c:v>
                </c:pt>
                <c:pt idx="46">
                  <c:v>1.6347923471222272</c:v>
                </c:pt>
                <c:pt idx="47">
                  <c:v>1.5196924238572314</c:v>
                </c:pt>
                <c:pt idx="48">
                  <c:v>1.6237307610274814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8068672"/>
        <c:axId val="1968071392"/>
      </c:barChart>
      <c:catAx>
        <c:axId val="196806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8071392"/>
        <c:crosses val="autoZero"/>
        <c:auto val="1"/>
        <c:lblAlgn val="ctr"/>
        <c:lblOffset val="100"/>
        <c:tickLblSkip val="1"/>
        <c:noMultiLvlLbl val="0"/>
      </c:catAx>
      <c:valAx>
        <c:axId val="1968071392"/>
        <c:scaling>
          <c:orientation val="minMax"/>
          <c:max val="1.9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8068672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L2norm of standard deviation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0.00000000000000000000_);[Red]\(0.00000000000000000000\)</c:formatCode>
                <c:ptCount val="49"/>
                <c:pt idx="0">
                  <c:v>0.34097987438990546</c:v>
                </c:pt>
                <c:pt idx="1">
                  <c:v>0.34097987438990585</c:v>
                </c:pt>
                <c:pt idx="2">
                  <c:v>0.34097932058552394</c:v>
                </c:pt>
                <c:pt idx="3">
                  <c:v>0.34097763280921112</c:v>
                </c:pt>
                <c:pt idx="4">
                  <c:v>0.37025073373958028</c:v>
                </c:pt>
                <c:pt idx="5">
                  <c:v>0.37022465000402455</c:v>
                </c:pt>
                <c:pt idx="6">
                  <c:v>0.2320421596419775</c:v>
                </c:pt>
                <c:pt idx="7">
                  <c:v>0.22871634936399082</c:v>
                </c:pt>
                <c:pt idx="8">
                  <c:v>0.22787067424792945</c:v>
                </c:pt>
                <c:pt idx="9">
                  <c:v>0.22786722137292675</c:v>
                </c:pt>
                <c:pt idx="10">
                  <c:v>0.32140803293582187</c:v>
                </c:pt>
                <c:pt idx="11">
                  <c:v>0.32389454500254339</c:v>
                </c:pt>
                <c:pt idx="12">
                  <c:v>0.32535676052796186</c:v>
                </c:pt>
                <c:pt idx="13">
                  <c:v>0.33262938034424289</c:v>
                </c:pt>
                <c:pt idx="14">
                  <c:v>0.32613876120744567</c:v>
                </c:pt>
                <c:pt idx="15">
                  <c:v>0.33154686394091537</c:v>
                </c:pt>
                <c:pt idx="16">
                  <c:v>0.25264952048459499</c:v>
                </c:pt>
                <c:pt idx="17">
                  <c:v>0.27064263734722349</c:v>
                </c:pt>
                <c:pt idx="18">
                  <c:v>0.2523072056545283</c:v>
                </c:pt>
                <c:pt idx="19">
                  <c:v>0.25229431194008162</c:v>
                </c:pt>
                <c:pt idx="20">
                  <c:v>0.13816535242663811</c:v>
                </c:pt>
                <c:pt idx="21">
                  <c:v>0.13816935491098636</c:v>
                </c:pt>
                <c:pt idx="22">
                  <c:v>0.13815609814711013</c:v>
                </c:pt>
                <c:pt idx="23">
                  <c:v>0.13816668081203379</c:v>
                </c:pt>
                <c:pt idx="24">
                  <c:v>0.14937404351326425</c:v>
                </c:pt>
                <c:pt idx="25">
                  <c:v>0.15015673683969344</c:v>
                </c:pt>
                <c:pt idx="26">
                  <c:v>0.14874733959955208</c:v>
                </c:pt>
                <c:pt idx="27">
                  <c:v>0.14625755720701</c:v>
                </c:pt>
                <c:pt idx="28">
                  <c:v>0.13837349922149755</c:v>
                </c:pt>
                <c:pt idx="29">
                  <c:v>0.13844511731289774</c:v>
                </c:pt>
                <c:pt idx="30">
                  <c:v>0.13820867727245184</c:v>
                </c:pt>
                <c:pt idx="31">
                  <c:v>0.13822272974947458</c:v>
                </c:pt>
                <c:pt idx="32">
                  <c:v>0.36288533698678227</c:v>
                </c:pt>
                <c:pt idx="33">
                  <c:v>0.36287337743439224</c:v>
                </c:pt>
                <c:pt idx="34">
                  <c:v>0.14904065683175596</c:v>
                </c:pt>
                <c:pt idx="35">
                  <c:v>0.14949085516790855</c:v>
                </c:pt>
                <c:pt idx="36">
                  <c:v>0.15002237355925738</c:v>
                </c:pt>
                <c:pt idx="37">
                  <c:v>0.14631834079145675</c:v>
                </c:pt>
                <c:pt idx="38">
                  <c:v>0.13823174562162199</c:v>
                </c:pt>
                <c:pt idx="39">
                  <c:v>0.13822338185325589</c:v>
                </c:pt>
                <c:pt idx="40">
                  <c:v>0.34097780507094655</c:v>
                </c:pt>
                <c:pt idx="41">
                  <c:v>0.37023809304723543</c:v>
                </c:pt>
                <c:pt idx="42">
                  <c:v>0.22786242917458094</c:v>
                </c:pt>
                <c:pt idx="43">
                  <c:v>0.33263597950069723</c:v>
                </c:pt>
                <c:pt idx="44">
                  <c:v>0.33148017932270951</c:v>
                </c:pt>
                <c:pt idx="45">
                  <c:v>0.21754379995836404</c:v>
                </c:pt>
                <c:pt idx="46">
                  <c:v>0.1384185346686311</c:v>
                </c:pt>
                <c:pt idx="47">
                  <c:v>0.24296018297337893</c:v>
                </c:pt>
                <c:pt idx="48">
                  <c:v>0.12724646366993472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8073568"/>
        <c:axId val="1968061056"/>
      </c:barChart>
      <c:catAx>
        <c:axId val="1968073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8061056"/>
        <c:crosses val="autoZero"/>
        <c:auto val="1"/>
        <c:lblAlgn val="ctr"/>
        <c:lblOffset val="100"/>
        <c:tickLblSkip val="1"/>
        <c:noMultiLvlLbl val="0"/>
      </c:catAx>
      <c:valAx>
        <c:axId val="1968061056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8073568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Mean</a:t>
            </a:r>
            <a:r>
              <a:rPr lang="en-US" altLang="ko-KR" baseline="0" dirty="0" smtClean="0"/>
              <a:t> difference</a:t>
            </a:r>
          </a:p>
        </c:rich>
      </c:tx>
      <c:layout>
        <c:manualLayout>
          <c:xMode val="edge"/>
          <c:yMode val="edge"/>
          <c:x val="0.40924300087489068"/>
          <c:y val="1.5205216535433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0"/>
      <c:rotY val="20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338254593175844E-2"/>
          <c:y val="3.2880404512542726E-2"/>
          <c:w val="0.92331791338582681"/>
          <c:h val="0.9553303045857132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ep01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 </c:formatCode>
                <c:ptCount val="49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ep02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Sheet1!$C$2:$C$50</c:f>
              <c:numCache>
                <c:formatCode>0.00000000000000000000_ </c:formatCode>
                <c:ptCount val="49"/>
                <c:pt idx="0">
                  <c:v>0.11375354523628671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ep03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Sheet1!$D$2:$D$50</c:f>
              <c:numCache>
                <c:formatCode>0.00000000000000000000_ </c:formatCode>
                <c:ptCount val="49"/>
                <c:pt idx="0">
                  <c:v>0.22750717228964801</c:v>
                </c:pt>
                <c:pt idx="1">
                  <c:v>0.11375370887034732</c:v>
                </c:pt>
                <c:pt idx="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ep04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Sheet1!$E$2:$E$50</c:f>
              <c:numCache>
                <c:formatCode>0.00000000000000000000_ </c:formatCode>
                <c:ptCount val="49"/>
                <c:pt idx="0">
                  <c:v>0.34126092346138048</c:v>
                </c:pt>
                <c:pt idx="1">
                  <c:v>0.2275075221011261</c:v>
                </c:pt>
                <c:pt idx="2">
                  <c:v>0.11375382268898823</c:v>
                </c:pt>
                <c:pt idx="3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ep05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Sheet1!$F$2:$F$50</c:f>
              <c:numCache>
                <c:formatCode>0.00000000000000000000_ </c:formatCode>
                <c:ptCount val="49"/>
                <c:pt idx="0">
                  <c:v>0.45485521825990666</c:v>
                </c:pt>
                <c:pt idx="1">
                  <c:v>0.34133078494848668</c:v>
                </c:pt>
                <c:pt idx="2">
                  <c:v>0.22803254285757169</c:v>
                </c:pt>
                <c:pt idx="3">
                  <c:v>0.11563067100227077</c:v>
                </c:pt>
                <c:pt idx="4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ep06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Sheet1!$G$2:$G$50</c:f>
              <c:numCache>
                <c:formatCode>0.00000000000000000000_ </c:formatCode>
                <c:ptCount val="49"/>
                <c:pt idx="0">
                  <c:v>0.56870275310231744</c:v>
                </c:pt>
                <c:pt idx="1">
                  <c:v>0.45514450282716823</c:v>
                </c:pt>
                <c:pt idx="2">
                  <c:v>0.34170693012078407</c:v>
                </c:pt>
                <c:pt idx="3">
                  <c:v>0.22857980469748818</c:v>
                </c:pt>
                <c:pt idx="4">
                  <c:v>0.11457913487007666</c:v>
                </c:pt>
                <c:pt idx="5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ep07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Sheet1!$H$2:$H$50</c:f>
              <c:numCache>
                <c:formatCode>0.00000000000000000000_ </c:formatCode>
                <c:ptCount val="49"/>
                <c:pt idx="0">
                  <c:v>0.68719939407395625</c:v>
                </c:pt>
                <c:pt idx="1">
                  <c:v>0.57432072415833446</c:v>
                </c:pt>
                <c:pt idx="2">
                  <c:v>0.46189902929733828</c:v>
                </c:pt>
                <c:pt idx="3">
                  <c:v>0.35034569826075063</c:v>
                </c:pt>
                <c:pt idx="4">
                  <c:v>0.24181755625586421</c:v>
                </c:pt>
                <c:pt idx="5">
                  <c:v>0.14669015530091375</c:v>
                </c:pt>
                <c:pt idx="6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ep08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Sheet1!$I$2:$I$50</c:f>
              <c:numCache>
                <c:formatCode>0.00000000000000000000_ </c:formatCode>
                <c:ptCount val="49"/>
                <c:pt idx="0">
                  <c:v>0.80436137530543173</c:v>
                </c:pt>
                <c:pt idx="1">
                  <c:v>0.69189505776363136</c:v>
                </c:pt>
                <c:pt idx="2">
                  <c:v>0.57996612489662447</c:v>
                </c:pt>
                <c:pt idx="3">
                  <c:v>0.46892681505804773</c:v>
                </c:pt>
                <c:pt idx="4">
                  <c:v>0.36074027481285809</c:v>
                </c:pt>
                <c:pt idx="5">
                  <c:v>0.26148203376930468</c:v>
                </c:pt>
                <c:pt idx="6">
                  <c:v>0.12051535691043172</c:v>
                </c:pt>
                <c:pt idx="7">
                  <c:v>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ep09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Sheet1!$J$2:$J$50</c:f>
              <c:numCache>
                <c:formatCode>0.00000000000000000000_ </c:formatCode>
                <c:ptCount val="49"/>
                <c:pt idx="0">
                  <c:v>0.91981012472365997</c:v>
                </c:pt>
                <c:pt idx="1">
                  <c:v>0.80739858577470902</c:v>
                </c:pt>
                <c:pt idx="2">
                  <c:v>0.695459018596011</c:v>
                </c:pt>
                <c:pt idx="3">
                  <c:v>0.58423162341447121</c:v>
                </c:pt>
                <c:pt idx="4">
                  <c:v>0.47539016283208169</c:v>
                </c:pt>
                <c:pt idx="5">
                  <c:v>0.37276842638981628</c:v>
                </c:pt>
                <c:pt idx="6">
                  <c:v>0.23595125492697927</c:v>
                </c:pt>
                <c:pt idx="7">
                  <c:v>0.11602892780813655</c:v>
                </c:pt>
                <c:pt idx="8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ep10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Sheet1!$K$2:$K$50</c:f>
              <c:numCache>
                <c:formatCode>0.00000000000000000000_ </c:formatCode>
                <c:ptCount val="49"/>
                <c:pt idx="0">
                  <c:v>1.0324148300390734</c:v>
                </c:pt>
                <c:pt idx="1">
                  <c:v>0.91969693592172319</c:v>
                </c:pt>
                <c:pt idx="2">
                  <c:v>0.80729991222161313</c:v>
                </c:pt>
                <c:pt idx="3">
                  <c:v>0.69535336083562183</c:v>
                </c:pt>
                <c:pt idx="4">
                  <c:v>0.58522948736898706</c:v>
                </c:pt>
                <c:pt idx="5">
                  <c:v>0.47911457697567411</c:v>
                </c:pt>
                <c:pt idx="6">
                  <c:v>0.3467836014597041</c:v>
                </c:pt>
                <c:pt idx="7">
                  <c:v>0.22856274621604347</c:v>
                </c:pt>
                <c:pt idx="8">
                  <c:v>0.11375733657394389</c:v>
                </c:pt>
                <c:pt idx="9">
                  <c:v>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ep11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Sheet1!$L$2:$L$50</c:f>
              <c:numCache>
                <c:formatCode>0.00000000000000000000_ </c:formatCode>
                <c:ptCount val="49"/>
                <c:pt idx="0">
                  <c:v>0.26720860394996254</c:v>
                </c:pt>
                <c:pt idx="1">
                  <c:v>0.29304973723808214</c:v>
                </c:pt>
                <c:pt idx="2">
                  <c:v>0.35529796533841662</c:v>
                </c:pt>
                <c:pt idx="3">
                  <c:v>0.43871996552218673</c:v>
                </c:pt>
                <c:pt idx="4">
                  <c:v>0.53074151731672259</c:v>
                </c:pt>
                <c:pt idx="5">
                  <c:v>0.63231920936368735</c:v>
                </c:pt>
                <c:pt idx="6">
                  <c:v>0.74302743002870741</c:v>
                </c:pt>
                <c:pt idx="7">
                  <c:v>0.85333837927569567</c:v>
                </c:pt>
                <c:pt idx="8">
                  <c:v>0.96367773416405567</c:v>
                </c:pt>
                <c:pt idx="9">
                  <c:v>1.0724020451194445</c:v>
                </c:pt>
                <c:pt idx="10">
                  <c:v>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ep12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Sheet1!$M$2:$M$50</c:f>
              <c:numCache>
                <c:formatCode>0.00000000000000000000_ </c:formatCode>
                <c:ptCount val="49"/>
                <c:pt idx="0">
                  <c:v>0.26939916578138595</c:v>
                </c:pt>
                <c:pt idx="1">
                  <c:v>0.25575171746637171</c:v>
                </c:pt>
                <c:pt idx="2">
                  <c:v>0.29003923296371414</c:v>
                </c:pt>
                <c:pt idx="3">
                  <c:v>0.35877101419320478</c:v>
                </c:pt>
                <c:pt idx="4">
                  <c:v>0.44346046803900901</c:v>
                </c:pt>
                <c:pt idx="5">
                  <c:v>0.54143654386540041</c:v>
                </c:pt>
                <c:pt idx="6">
                  <c:v>0.65048904177044831</c:v>
                </c:pt>
                <c:pt idx="7">
                  <c:v>0.75999206655471907</c:v>
                </c:pt>
                <c:pt idx="8">
                  <c:v>0.86973078995611086</c:v>
                </c:pt>
                <c:pt idx="9">
                  <c:v>0.97783349198283798</c:v>
                </c:pt>
                <c:pt idx="10">
                  <c:v>0.10392286568284143</c:v>
                </c:pt>
                <c:pt idx="11">
                  <c:v>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ep13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Sheet1!$N$2:$N$50</c:f>
              <c:numCache>
                <c:formatCode>0.00000000000000000000_ </c:formatCode>
                <c:ptCount val="49"/>
                <c:pt idx="0">
                  <c:v>0.33484456524387057</c:v>
                </c:pt>
                <c:pt idx="1">
                  <c:v>0.2952085206658483</c:v>
                </c:pt>
                <c:pt idx="2">
                  <c:v>0.29674188791036138</c:v>
                </c:pt>
                <c:pt idx="3">
                  <c:v>0.33888553198322008</c:v>
                </c:pt>
                <c:pt idx="4">
                  <c:v>0.40627490453149884</c:v>
                </c:pt>
                <c:pt idx="5">
                  <c:v>0.49368905900835963</c:v>
                </c:pt>
                <c:pt idx="6">
                  <c:v>0.59658909857420805</c:v>
                </c:pt>
                <c:pt idx="7">
                  <c:v>0.70187306091307777</c:v>
                </c:pt>
                <c:pt idx="8">
                  <c:v>0.80851614674310168</c:v>
                </c:pt>
                <c:pt idx="9">
                  <c:v>0.91412134244352705</c:v>
                </c:pt>
                <c:pt idx="10">
                  <c:v>0.20258971199994322</c:v>
                </c:pt>
                <c:pt idx="11">
                  <c:v>0.10469562368072582</c:v>
                </c:pt>
                <c:pt idx="12">
                  <c:v>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ep14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Sheet1!$O$2:$O$50</c:f>
              <c:numCache>
                <c:formatCode>0.00000000000000000000_ </c:formatCode>
                <c:ptCount val="49"/>
                <c:pt idx="0">
                  <c:v>0.40433846271826085</c:v>
                </c:pt>
                <c:pt idx="1">
                  <c:v>0.34360161233691544</c:v>
                </c:pt>
                <c:pt idx="2">
                  <c:v>0.31387107212527288</c:v>
                </c:pt>
                <c:pt idx="3">
                  <c:v>0.32380243253829821</c:v>
                </c:pt>
                <c:pt idx="4">
                  <c:v>0.36702449661929898</c:v>
                </c:pt>
                <c:pt idx="5">
                  <c:v>0.43923005947157673</c:v>
                </c:pt>
                <c:pt idx="6">
                  <c:v>0.53356738824538263</c:v>
                </c:pt>
                <c:pt idx="7">
                  <c:v>0.63320077106226691</c:v>
                </c:pt>
                <c:pt idx="8">
                  <c:v>0.73590699187403252</c:v>
                </c:pt>
                <c:pt idx="9">
                  <c:v>0.83846522640336896</c:v>
                </c:pt>
                <c:pt idx="10">
                  <c:v>0.30378627416797388</c:v>
                </c:pt>
                <c:pt idx="11">
                  <c:v>0.20417807381518036</c:v>
                </c:pt>
                <c:pt idx="12">
                  <c:v>0.10174382044695088</c:v>
                </c:pt>
                <c:pt idx="13">
                  <c:v>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ep15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Sheet1!$P$2:$P$50</c:f>
              <c:numCache>
                <c:formatCode>0.00000000000000000000_ </c:formatCode>
                <c:ptCount val="49"/>
                <c:pt idx="0">
                  <c:v>0.48326629735795679</c:v>
                </c:pt>
                <c:pt idx="1">
                  <c:v>0.40713611774787717</c:v>
                </c:pt>
                <c:pt idx="2">
                  <c:v>0.35192222587896038</c:v>
                </c:pt>
                <c:pt idx="3">
                  <c:v>0.32835562210038949</c:v>
                </c:pt>
                <c:pt idx="4">
                  <c:v>0.3410116961485265</c:v>
                </c:pt>
                <c:pt idx="5">
                  <c:v>0.38964007586488653</c:v>
                </c:pt>
                <c:pt idx="6">
                  <c:v>0.47198584894526946</c:v>
                </c:pt>
                <c:pt idx="7">
                  <c:v>0.56355006598858648</c:v>
                </c:pt>
                <c:pt idx="8">
                  <c:v>0.66057653306507025</c:v>
                </c:pt>
                <c:pt idx="9">
                  <c:v>0.75858229471342642</c:v>
                </c:pt>
                <c:pt idx="10">
                  <c:v>0.4083877216113963</c:v>
                </c:pt>
                <c:pt idx="11">
                  <c:v>0.30727293206370587</c:v>
                </c:pt>
                <c:pt idx="12">
                  <c:v>0.20754561192884072</c:v>
                </c:pt>
                <c:pt idx="13">
                  <c:v>0.10772795477453763</c:v>
                </c:pt>
                <c:pt idx="14">
                  <c:v>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ep16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Sheet1!$Q$2:$Q$50</c:f>
              <c:numCache>
                <c:formatCode>0.00000000000000000000_ </c:formatCode>
                <c:ptCount val="49"/>
                <c:pt idx="0">
                  <c:v>0.57551966808401389</c:v>
                </c:pt>
                <c:pt idx="1">
                  <c:v>0.49334933581282864</c:v>
                </c:pt>
                <c:pt idx="2">
                  <c:v>0.42595121019772342</c:v>
                </c:pt>
                <c:pt idx="3">
                  <c:v>0.38125108774885857</c:v>
                </c:pt>
                <c:pt idx="4">
                  <c:v>0.36593450813569162</c:v>
                </c:pt>
                <c:pt idx="5">
                  <c:v>0.3859882457486451</c:v>
                </c:pt>
                <c:pt idx="6">
                  <c:v>0.44948634322040387</c:v>
                </c:pt>
                <c:pt idx="7">
                  <c:v>0.52724339500152828</c:v>
                </c:pt>
                <c:pt idx="8">
                  <c:v>0.61430599662326313</c:v>
                </c:pt>
                <c:pt idx="9">
                  <c:v>0.70454879039929963</c:v>
                </c:pt>
                <c:pt idx="10">
                  <c:v>0.5110000642747996</c:v>
                </c:pt>
                <c:pt idx="11">
                  <c:v>0.41020099157216122</c:v>
                </c:pt>
                <c:pt idx="12">
                  <c:v>0.30989345707248706</c:v>
                </c:pt>
                <c:pt idx="13">
                  <c:v>0.20950630542684415</c:v>
                </c:pt>
                <c:pt idx="14">
                  <c:v>0.10365913362535674</c:v>
                </c:pt>
                <c:pt idx="15">
                  <c:v>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ep17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Sheet1!$R$2:$R$50</c:f>
              <c:numCache>
                <c:formatCode>0.00000000000000000000_ </c:formatCode>
                <c:ptCount val="49"/>
                <c:pt idx="0">
                  <c:v>0.6868809609553278</c:v>
                </c:pt>
                <c:pt idx="1">
                  <c:v>0.60333667644573274</c:v>
                </c:pt>
                <c:pt idx="2">
                  <c:v>0.531179170565095</c:v>
                </c:pt>
                <c:pt idx="3">
                  <c:v>0.47558302721773915</c:v>
                </c:pt>
                <c:pt idx="4">
                  <c:v>0.44037498404120334</c:v>
                </c:pt>
                <c:pt idx="5">
                  <c:v>0.43941386605829935</c:v>
                </c:pt>
                <c:pt idx="6">
                  <c:v>0.44794199431011916</c:v>
                </c:pt>
                <c:pt idx="7">
                  <c:v>0.49531203879481328</c:v>
                </c:pt>
                <c:pt idx="8">
                  <c:v>0.5643963747431997</c:v>
                </c:pt>
                <c:pt idx="9">
                  <c:v>0.64640511552843261</c:v>
                </c:pt>
                <c:pt idx="10">
                  <c:v>0.63070321059108536</c:v>
                </c:pt>
                <c:pt idx="11">
                  <c:v>0.53243701200001381</c:v>
                </c:pt>
                <c:pt idx="12">
                  <c:v>0.43618271229548289</c:v>
                </c:pt>
                <c:pt idx="13">
                  <c:v>0.3413444878714148</c:v>
                </c:pt>
                <c:pt idx="14">
                  <c:v>0.25625931739802971</c:v>
                </c:pt>
                <c:pt idx="15">
                  <c:v>0.19248513664386599</c:v>
                </c:pt>
                <c:pt idx="16">
                  <c:v>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ep18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Sheet1!$S$2:$S$50</c:f>
              <c:numCache>
                <c:formatCode>0.00000000000000000000_ </c:formatCode>
                <c:ptCount val="49"/>
                <c:pt idx="0">
                  <c:v>0.79365408190867182</c:v>
                </c:pt>
                <c:pt idx="1">
                  <c:v>0.70933715181211066</c:v>
                </c:pt>
                <c:pt idx="2">
                  <c:v>0.63431679372939576</c:v>
                </c:pt>
                <c:pt idx="3">
                  <c:v>0.57223076276836105</c:v>
                </c:pt>
                <c:pt idx="4">
                  <c:v>0.52573605565999026</c:v>
                </c:pt>
                <c:pt idx="5">
                  <c:v>0.50655367766348003</c:v>
                </c:pt>
                <c:pt idx="6">
                  <c:v>0.49520674758246247</c:v>
                </c:pt>
                <c:pt idx="7">
                  <c:v>0.52060613242507436</c:v>
                </c:pt>
                <c:pt idx="8">
                  <c:v>0.57038155911606236</c:v>
                </c:pt>
                <c:pt idx="9">
                  <c:v>0.63694020692416842</c:v>
                </c:pt>
                <c:pt idx="10">
                  <c:v>0.74319381651926608</c:v>
                </c:pt>
                <c:pt idx="11">
                  <c:v>0.64540225529134354</c:v>
                </c:pt>
                <c:pt idx="12">
                  <c:v>0.54851941279555083</c:v>
                </c:pt>
                <c:pt idx="13">
                  <c:v>0.45277542119367992</c:v>
                </c:pt>
                <c:pt idx="14">
                  <c:v>0.36248929831533461</c:v>
                </c:pt>
                <c:pt idx="15">
                  <c:v>0.28253421252235728</c:v>
                </c:pt>
                <c:pt idx="16">
                  <c:v>0.12198597375372495</c:v>
                </c:pt>
                <c:pt idx="17">
                  <c:v>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ep19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Sheet1!$T$2:$T$50</c:f>
              <c:numCache>
                <c:formatCode>0.00000000000000000000_ </c:formatCode>
                <c:ptCount val="49"/>
                <c:pt idx="0">
                  <c:v>0.97985914391819373</c:v>
                </c:pt>
                <c:pt idx="1">
                  <c:v>0.90074773797983065</c:v>
                </c:pt>
                <c:pt idx="2">
                  <c:v>0.82978715581489582</c:v>
                </c:pt>
                <c:pt idx="3">
                  <c:v>0.76918923802213146</c:v>
                </c:pt>
                <c:pt idx="4">
                  <c:v>0.72124143496822768</c:v>
                </c:pt>
                <c:pt idx="5">
                  <c:v>0.69428233809542383</c:v>
                </c:pt>
                <c:pt idx="6">
                  <c:v>0.6519214729683277</c:v>
                </c:pt>
                <c:pt idx="7">
                  <c:v>0.64684047299487157</c:v>
                </c:pt>
                <c:pt idx="8">
                  <c:v>0.66705291294340507</c:v>
                </c:pt>
                <c:pt idx="9">
                  <c:v>0.70956873661541819</c:v>
                </c:pt>
                <c:pt idx="10">
                  <c:v>0.93383270248322869</c:v>
                </c:pt>
                <c:pt idx="11">
                  <c:v>0.842975399317904</c:v>
                </c:pt>
                <c:pt idx="12">
                  <c:v>0.75486462979318691</c:v>
                </c:pt>
                <c:pt idx="13">
                  <c:v>0.66901523212010761</c:v>
                </c:pt>
                <c:pt idx="14">
                  <c:v>0.58943666752068746</c:v>
                </c:pt>
                <c:pt idx="15">
                  <c:v>0.52099062197384272</c:v>
                </c:pt>
                <c:pt idx="16">
                  <c:v>0.35476394406100786</c:v>
                </c:pt>
                <c:pt idx="17">
                  <c:v>0.25515772837771566</c:v>
                </c:pt>
                <c:pt idx="18">
                  <c:v>0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ep20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Sheet1!$U$2:$U$50</c:f>
              <c:numCache>
                <c:formatCode>0.00000000000000000000_ </c:formatCode>
                <c:ptCount val="49"/>
                <c:pt idx="0">
                  <c:v>1.0635405838718968</c:v>
                </c:pt>
                <c:pt idx="1">
                  <c:v>0.98092079335110216</c:v>
                </c:pt>
                <c:pt idx="2">
                  <c:v>0.90513526964554347</c:v>
                </c:pt>
                <c:pt idx="3">
                  <c:v>0.83799705848785044</c:v>
                </c:pt>
                <c:pt idx="4">
                  <c:v>0.78154942687177476</c:v>
                </c:pt>
                <c:pt idx="5">
                  <c:v>0.74329685219145647</c:v>
                </c:pt>
                <c:pt idx="6">
                  <c:v>0.68938704586496047</c:v>
                </c:pt>
                <c:pt idx="7">
                  <c:v>0.66979054541317684</c:v>
                </c:pt>
                <c:pt idx="8">
                  <c:v>0.67461026392742907</c:v>
                </c:pt>
                <c:pt idx="9">
                  <c:v>0.70248795310038592</c:v>
                </c:pt>
                <c:pt idx="10">
                  <c:v>1.0213857275360854</c:v>
                </c:pt>
                <c:pt idx="11">
                  <c:v>0.92825497347052333</c:v>
                </c:pt>
                <c:pt idx="12">
                  <c:v>0.83709794047903996</c:v>
                </c:pt>
                <c:pt idx="13">
                  <c:v>0.74723378213872016</c:v>
                </c:pt>
                <c:pt idx="14">
                  <c:v>0.66160214211110924</c:v>
                </c:pt>
                <c:pt idx="15">
                  <c:v>0.58441585634608328</c:v>
                </c:pt>
                <c:pt idx="16">
                  <c:v>0.42016191887583954</c:v>
                </c:pt>
                <c:pt idx="17">
                  <c:v>0.30926806516366301</c:v>
                </c:pt>
                <c:pt idx="18">
                  <c:v>0.10034633926176827</c:v>
                </c:pt>
                <c:pt idx="19">
                  <c:v>0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ep21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Sheet1!$V$2:$V$50</c:f>
              <c:numCache>
                <c:formatCode>0.00000000000000000000_ </c:formatCode>
                <c:ptCount val="49"/>
                <c:pt idx="0">
                  <c:v>0.44866966055567181</c:v>
                </c:pt>
                <c:pt idx="1">
                  <c:v>0.45987640665283652</c:v>
                </c:pt>
                <c:pt idx="2">
                  <c:v>0.49768964964613305</c:v>
                </c:pt>
                <c:pt idx="3">
                  <c:v>0.55661620270503775</c:v>
                </c:pt>
                <c:pt idx="4">
                  <c:v>0.63003315940436144</c:v>
                </c:pt>
                <c:pt idx="5">
                  <c:v>0.72198577006139808</c:v>
                </c:pt>
                <c:pt idx="6">
                  <c:v>0.77470319128797827</c:v>
                </c:pt>
                <c:pt idx="7">
                  <c:v>0.86177313972401215</c:v>
                </c:pt>
                <c:pt idx="8">
                  <c:v>0.9605930345138316</c:v>
                </c:pt>
                <c:pt idx="9">
                  <c:v>1.0679121405138075</c:v>
                </c:pt>
                <c:pt idx="10">
                  <c:v>0.3947741727899865</c:v>
                </c:pt>
                <c:pt idx="11">
                  <c:v>0.40260944794302489</c:v>
                </c:pt>
                <c:pt idx="12">
                  <c:v>0.44195783250757154</c:v>
                </c:pt>
                <c:pt idx="13">
                  <c:v>0.49632713836739667</c:v>
                </c:pt>
                <c:pt idx="14">
                  <c:v>0.57166883280015091</c:v>
                </c:pt>
                <c:pt idx="15">
                  <c:v>0.65696457690688848</c:v>
                </c:pt>
                <c:pt idx="16">
                  <c:v>0.6720363556274167</c:v>
                </c:pt>
                <c:pt idx="17">
                  <c:v>0.77819361760465888</c:v>
                </c:pt>
                <c:pt idx="18">
                  <c:v>0.90331200832138825</c:v>
                </c:pt>
                <c:pt idx="19">
                  <c:v>0.99375949120757845</c:v>
                </c:pt>
                <c:pt idx="20">
                  <c:v>0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ep22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Sheet1!$W$2:$W$50</c:f>
              <c:numCache>
                <c:formatCode>0.00000000000000000000_ </c:formatCode>
                <c:ptCount val="49"/>
                <c:pt idx="0">
                  <c:v>0.46221272304280286</c:v>
                </c:pt>
                <c:pt idx="1">
                  <c:v>0.45051767416259614</c:v>
                </c:pt>
                <c:pt idx="2">
                  <c:v>0.46724573941266695</c:v>
                </c:pt>
                <c:pt idx="3">
                  <c:v>0.50949869386056723</c:v>
                </c:pt>
                <c:pt idx="4">
                  <c:v>0.57099391146190526</c:v>
                </c:pt>
                <c:pt idx="5">
                  <c:v>0.65536207202288077</c:v>
                </c:pt>
                <c:pt idx="6">
                  <c:v>0.69807934743893374</c:v>
                </c:pt>
                <c:pt idx="7">
                  <c:v>0.78035018637546349</c:v>
                </c:pt>
                <c:pt idx="8">
                  <c:v>0.87645660205190934</c:v>
                </c:pt>
                <c:pt idx="9">
                  <c:v>0.98235292307709798</c:v>
                </c:pt>
                <c:pt idx="10">
                  <c:v>0.40945878863299706</c:v>
                </c:pt>
                <c:pt idx="11">
                  <c:v>0.39132890325023678</c:v>
                </c:pt>
                <c:pt idx="12">
                  <c:v>0.4075022774085717</c:v>
                </c:pt>
                <c:pt idx="13">
                  <c:v>0.44313740384932049</c:v>
                </c:pt>
                <c:pt idx="14">
                  <c:v>0.50540657198099848</c:v>
                </c:pt>
                <c:pt idx="15">
                  <c:v>0.58256822572168099</c:v>
                </c:pt>
                <c:pt idx="16">
                  <c:v>0.58091283873249921</c:v>
                </c:pt>
                <c:pt idx="17">
                  <c:v>0.68483709622563804</c:v>
                </c:pt>
                <c:pt idx="18">
                  <c:v>0.80736510540285911</c:v>
                </c:pt>
                <c:pt idx="19">
                  <c:v>0.89626348756377971</c:v>
                </c:pt>
                <c:pt idx="20">
                  <c:v>0.10211232283840653</c:v>
                </c:pt>
                <c:pt idx="21">
                  <c:v>0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ep23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Sheet1!$X$2:$X$50</c:f>
              <c:numCache>
                <c:formatCode>0.00000000000000000000_ </c:formatCode>
                <c:ptCount val="49"/>
                <c:pt idx="0">
                  <c:v>0.49460648735737844</c:v>
                </c:pt>
                <c:pt idx="1">
                  <c:v>0.46093333201135794</c:v>
                </c:pt>
                <c:pt idx="2">
                  <c:v>0.45421284838520881</c:v>
                </c:pt>
                <c:pt idx="3">
                  <c:v>0.47547522655810853</c:v>
                </c:pt>
                <c:pt idx="4">
                  <c:v>0.52078027032228669</c:v>
                </c:pt>
                <c:pt idx="5">
                  <c:v>0.59422582885596764</c:v>
                </c:pt>
                <c:pt idx="6">
                  <c:v>0.6241402528537161</c:v>
                </c:pt>
                <c:pt idx="7">
                  <c:v>0.69992417061681789</c:v>
                </c:pt>
                <c:pt idx="8">
                  <c:v>0.79230312131355585</c:v>
                </c:pt>
                <c:pt idx="9">
                  <c:v>0.89614664155649548</c:v>
                </c:pt>
                <c:pt idx="10">
                  <c:v>0.44694121838575707</c:v>
                </c:pt>
                <c:pt idx="11">
                  <c:v>0.40509124207514663</c:v>
                </c:pt>
                <c:pt idx="12">
                  <c:v>0.39619461568475933</c:v>
                </c:pt>
                <c:pt idx="13">
                  <c:v>0.40797955952125603</c:v>
                </c:pt>
                <c:pt idx="14">
                  <c:v>0.45128289529609417</c:v>
                </c:pt>
                <c:pt idx="15">
                  <c:v>0.51631269580388717</c:v>
                </c:pt>
                <c:pt idx="16">
                  <c:v>0.49293685377143975</c:v>
                </c:pt>
                <c:pt idx="17">
                  <c:v>0.59311496370133876</c:v>
                </c:pt>
                <c:pt idx="18">
                  <c:v>0.71159046964430017</c:v>
                </c:pt>
                <c:pt idx="19">
                  <c:v>0.79854150988922679</c:v>
                </c:pt>
                <c:pt idx="20">
                  <c:v>0.20536749848609151</c:v>
                </c:pt>
                <c:pt idx="21">
                  <c:v>0.10340872239996209</c:v>
                </c:pt>
                <c:pt idx="22">
                  <c:v>0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ep24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Sheet1!$Y$2:$Y$50</c:f>
              <c:numCache>
                <c:formatCode>0.00000000000000000000_ </c:formatCode>
                <c:ptCount val="49"/>
                <c:pt idx="0">
                  <c:v>0.54870805942918566</c:v>
                </c:pt>
                <c:pt idx="1">
                  <c:v>0.49856844757926072</c:v>
                </c:pt>
                <c:pt idx="2">
                  <c:v>0.47126052389999062</c:v>
                </c:pt>
                <c:pt idx="3">
                  <c:v>0.47065927268977492</c:v>
                </c:pt>
                <c:pt idx="4">
                  <c:v>0.49648350600259955</c:v>
                </c:pt>
                <c:pt idx="5">
                  <c:v>0.55503901073775885</c:v>
                </c:pt>
                <c:pt idx="6">
                  <c:v>0.56910950465226862</c:v>
                </c:pt>
                <c:pt idx="7">
                  <c:v>0.63549141531329334</c:v>
                </c:pt>
                <c:pt idx="8">
                  <c:v>0.7220378637475996</c:v>
                </c:pt>
                <c:pt idx="9">
                  <c:v>0.82239915656448526</c:v>
                </c:pt>
                <c:pt idx="10">
                  <c:v>0.50391260124700099</c:v>
                </c:pt>
                <c:pt idx="11">
                  <c:v>0.44449410002263062</c:v>
                </c:pt>
                <c:pt idx="12">
                  <c:v>0.41192813079295187</c:v>
                </c:pt>
                <c:pt idx="13">
                  <c:v>0.39789918674007829</c:v>
                </c:pt>
                <c:pt idx="14">
                  <c:v>0.41727019271676424</c:v>
                </c:pt>
                <c:pt idx="15">
                  <c:v>0.46467396667621125</c:v>
                </c:pt>
                <c:pt idx="16">
                  <c:v>0.41173573675549741</c:v>
                </c:pt>
                <c:pt idx="17">
                  <c:v>0.50495986002855098</c:v>
                </c:pt>
                <c:pt idx="18">
                  <c:v>0.61622063761148949</c:v>
                </c:pt>
                <c:pt idx="19">
                  <c:v>0.70064359516589547</c:v>
                </c:pt>
                <c:pt idx="20">
                  <c:v>0.30819985683091466</c:v>
                </c:pt>
                <c:pt idx="21">
                  <c:v>0.20616248802582379</c:v>
                </c:pt>
                <c:pt idx="22">
                  <c:v>0.1031593504144282</c:v>
                </c:pt>
                <c:pt idx="23">
                  <c:v>0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ep25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Sheet1!$Z$2:$Z$50</c:f>
              <c:numCache>
                <c:formatCode>0.00000000000000000000_ </c:formatCode>
                <c:ptCount val="49"/>
                <c:pt idx="0">
                  <c:v>0.58424018192836136</c:v>
                </c:pt>
                <c:pt idx="1">
                  <c:v>0.51431090703886628</c:v>
                </c:pt>
                <c:pt idx="2">
                  <c:v>0.46228269278661238</c:v>
                </c:pt>
                <c:pt idx="3">
                  <c:v>0.4345204029222941</c:v>
                </c:pt>
                <c:pt idx="4">
                  <c:v>0.43479388894153859</c:v>
                </c:pt>
                <c:pt idx="5">
                  <c:v>0.47455550001152885</c:v>
                </c:pt>
                <c:pt idx="6">
                  <c:v>0.47546161006133625</c:v>
                </c:pt>
                <c:pt idx="7">
                  <c:v>0.53377224410947899</c:v>
                </c:pt>
                <c:pt idx="8">
                  <c:v>0.61635416424169165</c:v>
                </c:pt>
                <c:pt idx="9">
                  <c:v>0.7145013463720411</c:v>
                </c:pt>
                <c:pt idx="10">
                  <c:v>0.54462183822898835</c:v>
                </c:pt>
                <c:pt idx="11">
                  <c:v>0.46959550048078297</c:v>
                </c:pt>
                <c:pt idx="12">
                  <c:v>0.41759112313284369</c:v>
                </c:pt>
                <c:pt idx="13">
                  <c:v>0.37653561785961231</c:v>
                </c:pt>
                <c:pt idx="14">
                  <c:v>0.36804267614240482</c:v>
                </c:pt>
                <c:pt idx="15">
                  <c:v>0.39652796546768837</c:v>
                </c:pt>
                <c:pt idx="16">
                  <c:v>0.32571708566289581</c:v>
                </c:pt>
                <c:pt idx="17">
                  <c:v>0.41739168233777424</c:v>
                </c:pt>
                <c:pt idx="18">
                  <c:v>0.54222700060390794</c:v>
                </c:pt>
                <c:pt idx="19">
                  <c:v>0.62030779904892941</c:v>
                </c:pt>
                <c:pt idx="20">
                  <c:v>0.41998441524087499</c:v>
                </c:pt>
                <c:pt idx="21">
                  <c:v>0.32210572036785351</c:v>
                </c:pt>
                <c:pt idx="22">
                  <c:v>0.22645888554905097</c:v>
                </c:pt>
                <c:pt idx="23">
                  <c:v>0.1456973927894322</c:v>
                </c:pt>
                <c:pt idx="24">
                  <c:v>0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ep26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Sheet1!$AA$2:$AA$50</c:f>
              <c:numCache>
                <c:formatCode>0.00000000000000000000_ </c:formatCode>
                <c:ptCount val="49"/>
                <c:pt idx="0">
                  <c:v>0.6447035338231808</c:v>
                </c:pt>
                <c:pt idx="1">
                  <c:v>0.5691190411638305</c:v>
                </c:pt>
                <c:pt idx="2">
                  <c:v>0.50807289495391839</c:v>
                </c:pt>
                <c:pt idx="3">
                  <c:v>0.46721104253982237</c:v>
                </c:pt>
                <c:pt idx="4">
                  <c:v>0.4511792526134864</c:v>
                </c:pt>
                <c:pt idx="5">
                  <c:v>0.4724206533200373</c:v>
                </c:pt>
                <c:pt idx="6">
                  <c:v>0.46672333968331525</c:v>
                </c:pt>
                <c:pt idx="7">
                  <c:v>0.5161494941204251</c:v>
                </c:pt>
                <c:pt idx="8">
                  <c:v>0.59083238356243728</c:v>
                </c:pt>
                <c:pt idx="9">
                  <c:v>0.68167010052384258</c:v>
                </c:pt>
                <c:pt idx="10">
                  <c:v>0.5874766484995092</c:v>
                </c:pt>
                <c:pt idx="11">
                  <c:v>0.50092440205826749</c:v>
                </c:pt>
                <c:pt idx="12">
                  <c:v>0.42470658361261954</c:v>
                </c:pt>
                <c:pt idx="13">
                  <c:v>0.35733096021863564</c:v>
                </c:pt>
                <c:pt idx="14">
                  <c:v>0.31739958792371947</c:v>
                </c:pt>
                <c:pt idx="15">
                  <c:v>0.31445562675190197</c:v>
                </c:pt>
                <c:pt idx="16">
                  <c:v>0.20613788394779711</c:v>
                </c:pt>
                <c:pt idx="17">
                  <c:v>0.29332464912034822</c:v>
                </c:pt>
                <c:pt idx="18">
                  <c:v>0.43849123892510666</c:v>
                </c:pt>
                <c:pt idx="19">
                  <c:v>0.51260912087230381</c:v>
                </c:pt>
                <c:pt idx="20">
                  <c:v>0.52254380545230883</c:v>
                </c:pt>
                <c:pt idx="21">
                  <c:v>0.42433427747673619</c:v>
                </c:pt>
                <c:pt idx="22">
                  <c:v>0.32801330287774155</c:v>
                </c:pt>
                <c:pt idx="23">
                  <c:v>0.23708424860002489</c:v>
                </c:pt>
                <c:pt idx="24">
                  <c:v>0.13916479053999259</c:v>
                </c:pt>
                <c:pt idx="25">
                  <c:v>0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ep27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Sheet1!$AB$2:$AB$50</c:f>
              <c:numCache>
                <c:formatCode>0.00000000000000000000_ </c:formatCode>
                <c:ptCount val="49"/>
                <c:pt idx="0">
                  <c:v>0.76498829457523243</c:v>
                </c:pt>
                <c:pt idx="1">
                  <c:v>0.68706722917486085</c:v>
                </c:pt>
                <c:pt idx="2">
                  <c:v>0.62042546595782555</c:v>
                </c:pt>
                <c:pt idx="3">
                  <c:v>0.56895237451852132</c:v>
                </c:pt>
                <c:pt idx="4">
                  <c:v>0.53614676840391651</c:v>
                </c:pt>
                <c:pt idx="5">
                  <c:v>0.53611787805090561</c:v>
                </c:pt>
                <c:pt idx="6">
                  <c:v>0.49938593609856585</c:v>
                </c:pt>
                <c:pt idx="7">
                  <c:v>0.52124924167838438</c:v>
                </c:pt>
                <c:pt idx="8">
                  <c:v>0.57472897022257308</c:v>
                </c:pt>
                <c:pt idx="9">
                  <c:v>0.6516189941645486</c:v>
                </c:pt>
                <c:pt idx="10">
                  <c:v>0.71499866744937557</c:v>
                </c:pt>
                <c:pt idx="11">
                  <c:v>0.62861087255123949</c:v>
                </c:pt>
                <c:pt idx="12">
                  <c:v>0.55110175774566528</c:v>
                </c:pt>
                <c:pt idx="13">
                  <c:v>0.47876692496736661</c:v>
                </c:pt>
                <c:pt idx="14">
                  <c:v>0.42558255079834856</c:v>
                </c:pt>
                <c:pt idx="15">
                  <c:v>0.39841064505172674</c:v>
                </c:pt>
                <c:pt idx="16">
                  <c:v>0.23459495740307093</c:v>
                </c:pt>
                <c:pt idx="17">
                  <c:v>0.26602281386789978</c:v>
                </c:pt>
                <c:pt idx="18">
                  <c:v>0.34232200359856485</c:v>
                </c:pt>
                <c:pt idx="19">
                  <c:v>0.40969787284984022</c:v>
                </c:pt>
                <c:pt idx="20">
                  <c:v>0.62147130574802911</c:v>
                </c:pt>
                <c:pt idx="21">
                  <c:v>0.52053264945042721</c:v>
                </c:pt>
                <c:pt idx="22">
                  <c:v>0.41947009249916345</c:v>
                </c:pt>
                <c:pt idx="23">
                  <c:v>0.31880126835933015</c:v>
                </c:pt>
                <c:pt idx="24">
                  <c:v>0.2276868337657233</c:v>
                </c:pt>
                <c:pt idx="25">
                  <c:v>0.13459686603860635</c:v>
                </c:pt>
                <c:pt idx="26">
                  <c:v>0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ep28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Sheet1!$AC$2:$AC$50</c:f>
              <c:numCache>
                <c:formatCode>0.00000000000000000000_ </c:formatCode>
                <c:ptCount val="49"/>
                <c:pt idx="0">
                  <c:v>0.8789894001156402</c:v>
                </c:pt>
                <c:pt idx="1">
                  <c:v>0.80801268718340769</c:v>
                </c:pt>
                <c:pt idx="2">
                  <c:v>0.74776917201574689</c:v>
                </c:pt>
                <c:pt idx="3">
                  <c:v>0.70096050590828196</c:v>
                </c:pt>
                <c:pt idx="4">
                  <c:v>0.66981348717921252</c:v>
                </c:pt>
                <c:pt idx="5">
                  <c:v>0.66485109616200544</c:v>
                </c:pt>
                <c:pt idx="6">
                  <c:v>0.62998340178039858</c:v>
                </c:pt>
                <c:pt idx="7">
                  <c:v>0.64234056065365619</c:v>
                </c:pt>
                <c:pt idx="8">
                  <c:v>0.6816317654631876</c:v>
                </c:pt>
                <c:pt idx="9">
                  <c:v>0.74318479437901652</c:v>
                </c:pt>
                <c:pt idx="10">
                  <c:v>0.82161193252030407</c:v>
                </c:pt>
                <c:pt idx="11">
                  <c:v>0.73569610362157767</c:v>
                </c:pt>
                <c:pt idx="12">
                  <c:v>0.64884382494481585</c:v>
                </c:pt>
                <c:pt idx="13">
                  <c:v>0.57002941142621766</c:v>
                </c:pt>
                <c:pt idx="14">
                  <c:v>0.50786596423249608</c:v>
                </c:pt>
                <c:pt idx="15">
                  <c:v>0.45973615226374087</c:v>
                </c:pt>
                <c:pt idx="16">
                  <c:v>0.27985813563452255</c:v>
                </c:pt>
                <c:pt idx="17">
                  <c:v>0.24445448944182926</c:v>
                </c:pt>
                <c:pt idx="18">
                  <c:v>0.23884464864329211</c:v>
                </c:pt>
                <c:pt idx="19">
                  <c:v>0.29593790359766364</c:v>
                </c:pt>
                <c:pt idx="20">
                  <c:v>0.74689189609230322</c:v>
                </c:pt>
                <c:pt idx="21">
                  <c:v>0.64899014484002415</c:v>
                </c:pt>
                <c:pt idx="22">
                  <c:v>0.55311313148600971</c:v>
                </c:pt>
                <c:pt idx="23">
                  <c:v>0.45586807614353342</c:v>
                </c:pt>
                <c:pt idx="24">
                  <c:v>0.39117179215537784</c:v>
                </c:pt>
                <c:pt idx="25">
                  <c:v>0.2810858939438079</c:v>
                </c:pt>
                <c:pt idx="26">
                  <c:v>0.18493701077104607</c:v>
                </c:pt>
                <c:pt idx="27">
                  <c:v>0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ep29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Sheet1!$AD$2:$AD$50</c:f>
              <c:numCache>
                <c:formatCode>0.00000000000000000000_ </c:formatCode>
                <c:ptCount val="49"/>
                <c:pt idx="0">
                  <c:v>1.1225777289011287</c:v>
                </c:pt>
                <c:pt idx="1">
                  <c:v>1.0495284531207698</c:v>
                </c:pt>
                <c:pt idx="2">
                  <c:v>0.98430963250621628</c:v>
                </c:pt>
                <c:pt idx="3">
                  <c:v>0.92851421841899096</c:v>
                </c:pt>
                <c:pt idx="4">
                  <c:v>0.88423396540084587</c:v>
                </c:pt>
                <c:pt idx="5">
                  <c:v>0.85866127068301634</c:v>
                </c:pt>
                <c:pt idx="6">
                  <c:v>0.8034899314559687</c:v>
                </c:pt>
                <c:pt idx="7">
                  <c:v>0.78699059983583741</c:v>
                </c:pt>
                <c:pt idx="8">
                  <c:v>0.79414120442406388</c:v>
                </c:pt>
                <c:pt idx="9">
                  <c:v>0.82431911232216959</c:v>
                </c:pt>
                <c:pt idx="10">
                  <c:v>1.0885440746747974</c:v>
                </c:pt>
                <c:pt idx="11">
                  <c:v>1.0066016376622036</c:v>
                </c:pt>
                <c:pt idx="12">
                  <c:v>0.93410063942862964</c:v>
                </c:pt>
                <c:pt idx="13">
                  <c:v>0.86290264625802959</c:v>
                </c:pt>
                <c:pt idx="14">
                  <c:v>0.79709418008965294</c:v>
                </c:pt>
                <c:pt idx="15">
                  <c:v>0.74473758961098768</c:v>
                </c:pt>
                <c:pt idx="16">
                  <c:v>0.5863456643538707</c:v>
                </c:pt>
                <c:pt idx="17">
                  <c:v>0.50672272122481676</c:v>
                </c:pt>
                <c:pt idx="18">
                  <c:v>0.2774923341730996</c:v>
                </c:pt>
                <c:pt idx="19">
                  <c:v>0.29580247860726944</c:v>
                </c:pt>
                <c:pt idx="20">
                  <c:v>1.0025806991738628</c:v>
                </c:pt>
                <c:pt idx="21">
                  <c:v>0.91236698262242755</c:v>
                </c:pt>
                <c:pt idx="22">
                  <c:v>0.82223242380291262</c:v>
                </c:pt>
                <c:pt idx="23">
                  <c:v>0.73428340715291296</c:v>
                </c:pt>
                <c:pt idx="24">
                  <c:v>0.69092104966485191</c:v>
                </c:pt>
                <c:pt idx="25">
                  <c:v>0.62358385051140564</c:v>
                </c:pt>
                <c:pt idx="26">
                  <c:v>0.5183678498887917</c:v>
                </c:pt>
                <c:pt idx="27">
                  <c:v>0.44426065128069347</c:v>
                </c:pt>
                <c:pt idx="28">
                  <c:v>0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ep30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Sheet1!$AE$2:$AE$50</c:f>
              <c:numCache>
                <c:formatCode>0.00000000000000000000_ </c:formatCode>
                <c:ptCount val="49"/>
                <c:pt idx="0">
                  <c:v>1.4212672866761416</c:v>
                </c:pt>
                <c:pt idx="1">
                  <c:v>1.3560018110875691</c:v>
                </c:pt>
                <c:pt idx="2">
                  <c:v>1.2975005563947295</c:v>
                </c:pt>
                <c:pt idx="3">
                  <c:v>1.2466724949493821</c:v>
                </c:pt>
                <c:pt idx="4">
                  <c:v>1.2047927622582553</c:v>
                </c:pt>
                <c:pt idx="5">
                  <c:v>1.1765999734675654</c:v>
                </c:pt>
                <c:pt idx="6">
                  <c:v>1.1268264124459424</c:v>
                </c:pt>
                <c:pt idx="7">
                  <c:v>1.104916627152613</c:v>
                </c:pt>
                <c:pt idx="8">
                  <c:v>1.0997812684832344</c:v>
                </c:pt>
                <c:pt idx="9">
                  <c:v>1.1116533527894057</c:v>
                </c:pt>
                <c:pt idx="10">
                  <c:v>1.3880478748441236</c:v>
                </c:pt>
                <c:pt idx="11">
                  <c:v>1.3134947018506002</c:v>
                </c:pt>
                <c:pt idx="12">
                  <c:v>1.2473543494346002</c:v>
                </c:pt>
                <c:pt idx="13">
                  <c:v>1.1820386648747983</c:v>
                </c:pt>
                <c:pt idx="14">
                  <c:v>1.1192277006070463</c:v>
                </c:pt>
                <c:pt idx="15">
                  <c:v>1.0663906826041336</c:v>
                </c:pt>
                <c:pt idx="16">
                  <c:v>0.92875071192622949</c:v>
                </c:pt>
                <c:pt idx="17">
                  <c:v>0.84085574316269529</c:v>
                </c:pt>
                <c:pt idx="18">
                  <c:v>0.61015936830248307</c:v>
                </c:pt>
                <c:pt idx="19">
                  <c:v>0.60221112805246013</c:v>
                </c:pt>
                <c:pt idx="20">
                  <c:v>1.3169743191478971</c:v>
                </c:pt>
                <c:pt idx="21">
                  <c:v>1.2363483477718757</c:v>
                </c:pt>
                <c:pt idx="22">
                  <c:v>1.1560270472969931</c:v>
                </c:pt>
                <c:pt idx="23">
                  <c:v>1.078095512143483</c:v>
                </c:pt>
                <c:pt idx="24">
                  <c:v>1.0456485519558254</c:v>
                </c:pt>
                <c:pt idx="25">
                  <c:v>0.98420487779900478</c:v>
                </c:pt>
                <c:pt idx="26">
                  <c:v>0.88587231269990219</c:v>
                </c:pt>
                <c:pt idx="27">
                  <c:v>0.79945287159069911</c:v>
                </c:pt>
                <c:pt idx="28">
                  <c:v>0.37207296745347102</c:v>
                </c:pt>
                <c:pt idx="29">
                  <c:v>0</c:v>
                </c:pt>
              </c:numCache>
            </c:numRef>
          </c:val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ep31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Sheet1!$AF$2:$AF$50</c:f>
              <c:numCache>
                <c:formatCode>0.00000000000000000000_ </c:formatCode>
                <c:ptCount val="49"/>
                <c:pt idx="0">
                  <c:v>0.48921306827818384</c:v>
                </c:pt>
                <c:pt idx="1">
                  <c:v>0.51299863264995094</c:v>
                </c:pt>
                <c:pt idx="2">
                  <c:v>0.55949316430450347</c:v>
                </c:pt>
                <c:pt idx="3">
                  <c:v>0.62355074892596529</c:v>
                </c:pt>
                <c:pt idx="4">
                  <c:v>0.69906177539179626</c:v>
                </c:pt>
                <c:pt idx="5">
                  <c:v>0.79162198167422049</c:v>
                </c:pt>
                <c:pt idx="6">
                  <c:v>0.8493061675265291</c:v>
                </c:pt>
                <c:pt idx="7">
                  <c:v>0.93673112566540973</c:v>
                </c:pt>
                <c:pt idx="8">
                  <c:v>1.0349915754395667</c:v>
                </c:pt>
                <c:pt idx="9">
                  <c:v>1.1412980543946212</c:v>
                </c:pt>
                <c:pt idx="10">
                  <c:v>0.39597356955495489</c:v>
                </c:pt>
                <c:pt idx="11">
                  <c:v>0.4124884133265177</c:v>
                </c:pt>
                <c:pt idx="12">
                  <c:v>0.44314271233563907</c:v>
                </c:pt>
                <c:pt idx="13">
                  <c:v>0.49828478310516611</c:v>
                </c:pt>
                <c:pt idx="14">
                  <c:v>0.57910369956344032</c:v>
                </c:pt>
                <c:pt idx="15">
                  <c:v>0.66372000289736766</c:v>
                </c:pt>
                <c:pt idx="16">
                  <c:v>0.68127174755193209</c:v>
                </c:pt>
                <c:pt idx="17">
                  <c:v>0.78619867480125627</c:v>
                </c:pt>
                <c:pt idx="18">
                  <c:v>0.91622376716124243</c:v>
                </c:pt>
                <c:pt idx="19">
                  <c:v>1.0055104840321973</c:v>
                </c:pt>
                <c:pt idx="20">
                  <c:v>0.15095389171942919</c:v>
                </c:pt>
                <c:pt idx="21">
                  <c:v>0.18898725319891302</c:v>
                </c:pt>
                <c:pt idx="22">
                  <c:v>0.26851040420306183</c:v>
                </c:pt>
                <c:pt idx="23">
                  <c:v>0.35519037333534603</c:v>
                </c:pt>
                <c:pt idx="24">
                  <c:v>0.45726393940440258</c:v>
                </c:pt>
                <c:pt idx="25">
                  <c:v>0.53935065660404402</c:v>
                </c:pt>
                <c:pt idx="26">
                  <c:v>0.6405696526932787</c:v>
                </c:pt>
                <c:pt idx="27">
                  <c:v>0.74209393067371754</c:v>
                </c:pt>
                <c:pt idx="28">
                  <c:v>1.0360463575606706</c:v>
                </c:pt>
                <c:pt idx="29">
                  <c:v>1.3508881070374055</c:v>
                </c:pt>
                <c:pt idx="30">
                  <c:v>0</c:v>
                </c:pt>
              </c:numCache>
            </c:numRef>
          </c:val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ep32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Sheet1!$AG$2:$AG$50</c:f>
              <c:numCache>
                <c:formatCode>0.00000000000000000000_ </c:formatCode>
                <c:ptCount val="49"/>
                <c:pt idx="0">
                  <c:v>0.46850710701716081</c:v>
                </c:pt>
                <c:pt idx="1">
                  <c:v>0.46899424014015939</c:v>
                </c:pt>
                <c:pt idx="2">
                  <c:v>0.49642634712501305</c:v>
                </c:pt>
                <c:pt idx="3">
                  <c:v>0.54666312362829239</c:v>
                </c:pt>
                <c:pt idx="4">
                  <c:v>0.61293371121697193</c:v>
                </c:pt>
                <c:pt idx="5">
                  <c:v>0.70020300444556183</c:v>
                </c:pt>
                <c:pt idx="6">
                  <c:v>0.74921408649025723</c:v>
                </c:pt>
                <c:pt idx="7">
                  <c:v>0.83311733868627857</c:v>
                </c:pt>
                <c:pt idx="8">
                  <c:v>0.92975554663184967</c:v>
                </c:pt>
                <c:pt idx="9">
                  <c:v>1.035575965952886</c:v>
                </c:pt>
                <c:pt idx="10">
                  <c:v>0.40430944263722074</c:v>
                </c:pt>
                <c:pt idx="11">
                  <c:v>0.39266464883312591</c:v>
                </c:pt>
                <c:pt idx="12">
                  <c:v>0.40385306422093886</c:v>
                </c:pt>
                <c:pt idx="13">
                  <c:v>0.44097016550829715</c:v>
                </c:pt>
                <c:pt idx="14">
                  <c:v>0.50922881775176165</c:v>
                </c:pt>
                <c:pt idx="15">
                  <c:v>0.58730166295854691</c:v>
                </c:pt>
                <c:pt idx="16">
                  <c:v>0.59021015523674636</c:v>
                </c:pt>
                <c:pt idx="17">
                  <c:v>0.69480739898044186</c:v>
                </c:pt>
                <c:pt idx="18">
                  <c:v>0.82631630311697002</c:v>
                </c:pt>
                <c:pt idx="19">
                  <c:v>0.91337202634781633</c:v>
                </c:pt>
                <c:pt idx="20">
                  <c:v>0.15159762820867775</c:v>
                </c:pt>
                <c:pt idx="21">
                  <c:v>0.12389242283923256</c:v>
                </c:pt>
                <c:pt idx="22">
                  <c:v>0.17467638766160537</c:v>
                </c:pt>
                <c:pt idx="23">
                  <c:v>0.25407984246187892</c:v>
                </c:pt>
                <c:pt idx="24">
                  <c:v>0.35095743430332432</c:v>
                </c:pt>
                <c:pt idx="25">
                  <c:v>0.4390144783991089</c:v>
                </c:pt>
                <c:pt idx="26">
                  <c:v>0.53979497502290086</c:v>
                </c:pt>
                <c:pt idx="27">
                  <c:v>0.65002868898522947</c:v>
                </c:pt>
                <c:pt idx="28">
                  <c:v>0.95312787922246733</c:v>
                </c:pt>
                <c:pt idx="29">
                  <c:v>1.2800204069429231</c:v>
                </c:pt>
                <c:pt idx="30">
                  <c:v>0.11591285433416884</c:v>
                </c:pt>
                <c:pt idx="31">
                  <c:v>0</c:v>
                </c:pt>
              </c:numCache>
            </c:numRef>
          </c:val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ep33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Sheet1!$AH$2:$AH$50</c:f>
              <c:numCache>
                <c:formatCode>0.00000000000000000000_ </c:formatCode>
                <c:ptCount val="49"/>
                <c:pt idx="0">
                  <c:v>1.0987613972616044</c:v>
                </c:pt>
                <c:pt idx="1">
                  <c:v>1.0909807508270717</c:v>
                </c:pt>
                <c:pt idx="2">
                  <c:v>1.0951082806304333</c:v>
                </c:pt>
                <c:pt idx="3">
                  <c:v>1.1109507361681135</c:v>
                </c:pt>
                <c:pt idx="4">
                  <c:v>1.1377390677405699</c:v>
                </c:pt>
                <c:pt idx="5">
                  <c:v>1.1807173173881456</c:v>
                </c:pt>
                <c:pt idx="6">
                  <c:v>1.1945608412755861</c:v>
                </c:pt>
                <c:pt idx="7">
                  <c:v>1.2392341820202286</c:v>
                </c:pt>
                <c:pt idx="8">
                  <c:v>1.2981575041595397</c:v>
                </c:pt>
                <c:pt idx="9">
                  <c:v>1.3696035348315108</c:v>
                </c:pt>
                <c:pt idx="10">
                  <c:v>1.057372833677394</c:v>
                </c:pt>
                <c:pt idx="11">
                  <c:v>1.0443622610395478</c:v>
                </c:pt>
                <c:pt idx="12">
                  <c:v>1.0375973603289177</c:v>
                </c:pt>
                <c:pt idx="13">
                  <c:v>1.0435598376157729</c:v>
                </c:pt>
                <c:pt idx="14">
                  <c:v>1.0663201818905415</c:v>
                </c:pt>
                <c:pt idx="15">
                  <c:v>1.0973153614625613</c:v>
                </c:pt>
                <c:pt idx="16">
                  <c:v>1.0766571214830891</c:v>
                </c:pt>
                <c:pt idx="17">
                  <c:v>1.1284045809920573</c:v>
                </c:pt>
                <c:pt idx="18">
                  <c:v>1.1942587949954295</c:v>
                </c:pt>
                <c:pt idx="19">
                  <c:v>1.2480943281561423</c:v>
                </c:pt>
                <c:pt idx="20">
                  <c:v>0.94972741987718468</c:v>
                </c:pt>
                <c:pt idx="21">
                  <c:v>0.93517440511784777</c:v>
                </c:pt>
                <c:pt idx="22">
                  <c:v>0.93324593817474033</c:v>
                </c:pt>
                <c:pt idx="23">
                  <c:v>0.94048329857389423</c:v>
                </c:pt>
                <c:pt idx="24">
                  <c:v>0.97101002972509054</c:v>
                </c:pt>
                <c:pt idx="25">
                  <c:v>0.99557462924597362</c:v>
                </c:pt>
                <c:pt idx="26">
                  <c:v>1.0283050567957051</c:v>
                </c:pt>
                <c:pt idx="27">
                  <c:v>1.0753233272428815</c:v>
                </c:pt>
                <c:pt idx="28">
                  <c:v>1.2757210154699021</c:v>
                </c:pt>
                <c:pt idx="29">
                  <c:v>1.52872378804881</c:v>
                </c:pt>
                <c:pt idx="30">
                  <c:v>0.93993710540994324</c:v>
                </c:pt>
                <c:pt idx="31">
                  <c:v>0.92664777374429608</c:v>
                </c:pt>
                <c:pt idx="32">
                  <c:v>0</c:v>
                </c:pt>
              </c:numCache>
            </c:numRef>
          </c:val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ep34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Sheet1!$AI$2:$AI$50</c:f>
              <c:numCache>
                <c:formatCode>0.00000000000000000000_ </c:formatCode>
                <c:ptCount val="49"/>
                <c:pt idx="0">
                  <c:v>1.1215073624627911</c:v>
                </c:pt>
                <c:pt idx="1">
                  <c:v>1.1053897663901537</c:v>
                </c:pt>
                <c:pt idx="2">
                  <c:v>1.1009337238404011</c:v>
                </c:pt>
                <c:pt idx="3">
                  <c:v>1.1082192189252156</c:v>
                </c:pt>
                <c:pt idx="4">
                  <c:v>1.126864337100677</c:v>
                </c:pt>
                <c:pt idx="5">
                  <c:v>1.1621582562479642</c:v>
                </c:pt>
                <c:pt idx="6">
                  <c:v>1.1679587679551189</c:v>
                </c:pt>
                <c:pt idx="7">
                  <c:v>1.2058187339067403</c:v>
                </c:pt>
                <c:pt idx="8">
                  <c:v>1.2588311037536828</c:v>
                </c:pt>
                <c:pt idx="9">
                  <c:v>1.3252931999425546</c:v>
                </c:pt>
                <c:pt idx="10">
                  <c:v>1.0824240414295752</c:v>
                </c:pt>
                <c:pt idx="11">
                  <c:v>1.0602698145941978</c:v>
                </c:pt>
                <c:pt idx="12">
                  <c:v>1.043838166086021</c:v>
                </c:pt>
                <c:pt idx="13">
                  <c:v>1.0401874276047507</c:v>
                </c:pt>
                <c:pt idx="14">
                  <c:v>1.0534705468788765</c:v>
                </c:pt>
                <c:pt idx="15">
                  <c:v>1.0754913743304784</c:v>
                </c:pt>
                <c:pt idx="16">
                  <c:v>1.0449361143639353</c:v>
                </c:pt>
                <c:pt idx="17">
                  <c:v>1.0887993410712926</c:v>
                </c:pt>
                <c:pt idx="18">
                  <c:v>1.1478715095538143</c:v>
                </c:pt>
                <c:pt idx="19">
                  <c:v>1.1953906761922368</c:v>
                </c:pt>
                <c:pt idx="20">
                  <c:v>0.97702869427974126</c:v>
                </c:pt>
                <c:pt idx="21">
                  <c:v>0.95244127402498691</c:v>
                </c:pt>
                <c:pt idx="22">
                  <c:v>0.94001355588367663</c:v>
                </c:pt>
                <c:pt idx="23">
                  <c:v>0.93652115141027426</c:v>
                </c:pt>
                <c:pt idx="24">
                  <c:v>0.9576235098546525</c:v>
                </c:pt>
                <c:pt idx="25">
                  <c:v>0.97171502652250552</c:v>
                </c:pt>
                <c:pt idx="26">
                  <c:v>0.99532992243799601</c:v>
                </c:pt>
                <c:pt idx="27">
                  <c:v>1.0326988510142023</c:v>
                </c:pt>
                <c:pt idx="28">
                  <c:v>1.2326561143397765</c:v>
                </c:pt>
                <c:pt idx="29">
                  <c:v>1.4861352734960735</c:v>
                </c:pt>
                <c:pt idx="30">
                  <c:v>0.96662830769658448</c:v>
                </c:pt>
                <c:pt idx="31">
                  <c:v>0.94322758752190472</c:v>
                </c:pt>
                <c:pt idx="32">
                  <c:v>0.10140234780791736</c:v>
                </c:pt>
                <c:pt idx="33">
                  <c:v>0</c:v>
                </c:pt>
              </c:numCache>
            </c:numRef>
          </c:val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ep35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Sheet1!$AJ$2:$AJ$50</c:f>
              <c:numCache>
                <c:formatCode>0.00000000000000000000_ </c:formatCode>
                <c:ptCount val="49"/>
                <c:pt idx="0">
                  <c:v>0.59512910249088957</c:v>
                </c:pt>
                <c:pt idx="1">
                  <c:v>0.54368002550819405</c:v>
                </c:pt>
                <c:pt idx="2">
                  <c:v>0.51284281380654306</c:v>
                </c:pt>
                <c:pt idx="3">
                  <c:v>0.50630094485814059</c:v>
                </c:pt>
                <c:pt idx="4">
                  <c:v>0.52431319914086294</c:v>
                </c:pt>
                <c:pt idx="5">
                  <c:v>0.57383946370839078</c:v>
                </c:pt>
                <c:pt idx="6">
                  <c:v>0.58955536282701759</c:v>
                </c:pt>
                <c:pt idx="7">
                  <c:v>0.65165542609815641</c:v>
                </c:pt>
                <c:pt idx="8">
                  <c:v>0.73339255801044001</c:v>
                </c:pt>
                <c:pt idx="9">
                  <c:v>0.82868242706117778</c:v>
                </c:pt>
                <c:pt idx="10">
                  <c:v>0.53580386101483934</c:v>
                </c:pt>
                <c:pt idx="11">
                  <c:v>0.46717207953452272</c:v>
                </c:pt>
                <c:pt idx="12">
                  <c:v>0.40615884372647354</c:v>
                </c:pt>
                <c:pt idx="13">
                  <c:v>0.36813503050733448</c:v>
                </c:pt>
                <c:pt idx="14">
                  <c:v>0.37124579099139271</c:v>
                </c:pt>
                <c:pt idx="15">
                  <c:v>0.40124856377321066</c:v>
                </c:pt>
                <c:pt idx="16">
                  <c:v>0.34283640135200655</c:v>
                </c:pt>
                <c:pt idx="17">
                  <c:v>0.43550983710536051</c:v>
                </c:pt>
                <c:pt idx="18">
                  <c:v>0.5780468839939219</c:v>
                </c:pt>
                <c:pt idx="19">
                  <c:v>0.65185109148646758</c:v>
                </c:pt>
                <c:pt idx="20">
                  <c:v>0.42551316964359909</c:v>
                </c:pt>
                <c:pt idx="21">
                  <c:v>0.33571977077212251</c:v>
                </c:pt>
                <c:pt idx="22">
                  <c:v>0.25917182079379536</c:v>
                </c:pt>
                <c:pt idx="23">
                  <c:v>0.20045287573366791</c:v>
                </c:pt>
                <c:pt idx="24">
                  <c:v>0.18569439258424003</c:v>
                </c:pt>
                <c:pt idx="25">
                  <c:v>0.18675120472288248</c:v>
                </c:pt>
                <c:pt idx="26">
                  <c:v>0.2802390663827124</c:v>
                </c:pt>
                <c:pt idx="27">
                  <c:v>0.37775275944929698</c:v>
                </c:pt>
                <c:pt idx="28">
                  <c:v>0.75653071811850303</c:v>
                </c:pt>
                <c:pt idx="29">
                  <c:v>1.1115987280358348</c:v>
                </c:pt>
                <c:pt idx="30">
                  <c:v>0.40630797143883424</c:v>
                </c:pt>
                <c:pt idx="31">
                  <c:v>0.30652951910657505</c:v>
                </c:pt>
                <c:pt idx="32">
                  <c:v>0.94693984796370978</c:v>
                </c:pt>
                <c:pt idx="33">
                  <c:v>0.93117093326385303</c:v>
                </c:pt>
                <c:pt idx="34">
                  <c:v>0</c:v>
                </c:pt>
              </c:numCache>
            </c:numRef>
          </c:val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ep36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Sheet1!$AK$2:$AK$50</c:f>
              <c:numCache>
                <c:formatCode>0.00000000000000000000_ </c:formatCode>
                <c:ptCount val="49"/>
                <c:pt idx="0">
                  <c:v>0.64279608608887251</c:v>
                </c:pt>
                <c:pt idx="1">
                  <c:v>0.57850531572491248</c:v>
                </c:pt>
                <c:pt idx="2">
                  <c:v>0.53116639524094988</c:v>
                </c:pt>
                <c:pt idx="3">
                  <c:v>0.50548351769095712</c:v>
                </c:pt>
                <c:pt idx="4">
                  <c:v>0.50401513447763779</c:v>
                </c:pt>
                <c:pt idx="5">
                  <c:v>0.53560952849687526</c:v>
                </c:pt>
                <c:pt idx="6">
                  <c:v>0.54281225194923477</c:v>
                </c:pt>
                <c:pt idx="7">
                  <c:v>0.59703644853684601</c:v>
                </c:pt>
                <c:pt idx="8">
                  <c:v>0.6725718412232683</c:v>
                </c:pt>
                <c:pt idx="9">
                  <c:v>0.76234628459004028</c:v>
                </c:pt>
                <c:pt idx="10">
                  <c:v>0.5851791265512537</c:v>
                </c:pt>
                <c:pt idx="11">
                  <c:v>0.5037683624124526</c:v>
                </c:pt>
                <c:pt idx="12">
                  <c:v>0.42420194826200491</c:v>
                </c:pt>
                <c:pt idx="13">
                  <c:v>0.36114533990079734</c:v>
                </c:pt>
                <c:pt idx="14">
                  <c:v>0.33322944180975117</c:v>
                </c:pt>
                <c:pt idx="15">
                  <c:v>0.33502913951230023</c:v>
                </c:pt>
                <c:pt idx="16">
                  <c:v>0.25735882785719627</c:v>
                </c:pt>
                <c:pt idx="17">
                  <c:v>0.34369484531965649</c:v>
                </c:pt>
                <c:pt idx="18">
                  <c:v>0.50748426322398343</c:v>
                </c:pt>
                <c:pt idx="19">
                  <c:v>0.57274236931397926</c:v>
                </c:pt>
                <c:pt idx="20">
                  <c:v>0.53030576762430126</c:v>
                </c:pt>
                <c:pt idx="21">
                  <c:v>0.43905024155428568</c:v>
                </c:pt>
                <c:pt idx="22">
                  <c:v>0.35620509921478655</c:v>
                </c:pt>
                <c:pt idx="23">
                  <c:v>0.28247574698716904</c:v>
                </c:pt>
                <c:pt idx="24">
                  <c:v>0.22240794275982001</c:v>
                </c:pt>
                <c:pt idx="25">
                  <c:v>0.14769444861996237</c:v>
                </c:pt>
                <c:pt idx="26">
                  <c:v>0.23017644363101505</c:v>
                </c:pt>
                <c:pt idx="27">
                  <c:v>0.30983747062493838</c:v>
                </c:pt>
                <c:pt idx="28">
                  <c:v>0.71519510195615166</c:v>
                </c:pt>
                <c:pt idx="29">
                  <c:v>1.0746548088333094</c:v>
                </c:pt>
                <c:pt idx="30">
                  <c:v>0.51367845785858679</c:v>
                </c:pt>
                <c:pt idx="31">
                  <c:v>0.41654398498017864</c:v>
                </c:pt>
                <c:pt idx="32">
                  <c:v>0.9825216019087597</c:v>
                </c:pt>
                <c:pt idx="33">
                  <c:v>0.95688425602862148</c:v>
                </c:pt>
                <c:pt idx="34">
                  <c:v>0.11661540245869353</c:v>
                </c:pt>
                <c:pt idx="35">
                  <c:v>0</c:v>
                </c:pt>
              </c:numCache>
            </c:numRef>
          </c:val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ep37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Sheet1!$AL$2:$AL$50</c:f>
              <c:numCache>
                <c:formatCode>0.00000000000000000000_ </c:formatCode>
                <c:ptCount val="49"/>
                <c:pt idx="0">
                  <c:v>0.75841266515304195</c:v>
                </c:pt>
                <c:pt idx="1">
                  <c:v>0.68148841899042667</c:v>
                </c:pt>
                <c:pt idx="2">
                  <c:v>0.61617794070030496</c:v>
                </c:pt>
                <c:pt idx="3">
                  <c:v>0.56642449474892964</c:v>
                </c:pt>
                <c:pt idx="4">
                  <c:v>0.53552532329515434</c:v>
                </c:pt>
                <c:pt idx="5">
                  <c:v>0.53771628371368418</c:v>
                </c:pt>
                <c:pt idx="6">
                  <c:v>0.50363802446227113</c:v>
                </c:pt>
                <c:pt idx="7">
                  <c:v>0.52758707949128358</c:v>
                </c:pt>
                <c:pt idx="8">
                  <c:v>0.5825316744122877</c:v>
                </c:pt>
                <c:pt idx="9">
                  <c:v>0.66031771445353127</c:v>
                </c:pt>
                <c:pt idx="10">
                  <c:v>0.69978905612534481</c:v>
                </c:pt>
                <c:pt idx="11">
                  <c:v>0.61572803813286892</c:v>
                </c:pt>
                <c:pt idx="12">
                  <c:v>0.53802776551341946</c:v>
                </c:pt>
                <c:pt idx="13">
                  <c:v>0.46844111577878</c:v>
                </c:pt>
                <c:pt idx="14">
                  <c:v>0.42226777603760635</c:v>
                </c:pt>
                <c:pt idx="15">
                  <c:v>0.40181716932324496</c:v>
                </c:pt>
                <c:pt idx="16">
                  <c:v>0.27514095044376247</c:v>
                </c:pt>
                <c:pt idx="17">
                  <c:v>0.33274536588747489</c:v>
                </c:pt>
                <c:pt idx="18">
                  <c:v>0.45976273010439878</c:v>
                </c:pt>
                <c:pt idx="19">
                  <c:v>0.51190796132019489</c:v>
                </c:pt>
                <c:pt idx="20">
                  <c:v>0.61124816018570216</c:v>
                </c:pt>
                <c:pt idx="21">
                  <c:v>0.51358936203583783</c:v>
                </c:pt>
                <c:pt idx="22">
                  <c:v>0.41912012883494687</c:v>
                </c:pt>
                <c:pt idx="23">
                  <c:v>0.32881157407478573</c:v>
                </c:pt>
                <c:pt idx="24">
                  <c:v>0.23341135127427987</c:v>
                </c:pt>
                <c:pt idx="25">
                  <c:v>0.15063470445005755</c:v>
                </c:pt>
                <c:pt idx="26">
                  <c:v>0.1502262423681878</c:v>
                </c:pt>
                <c:pt idx="27">
                  <c:v>0.27040468128504186</c:v>
                </c:pt>
                <c:pt idx="28">
                  <c:v>0.65668654169817875</c:v>
                </c:pt>
                <c:pt idx="29">
                  <c:v>1.0254459853302313</c:v>
                </c:pt>
                <c:pt idx="30">
                  <c:v>0.61729664751727986</c:v>
                </c:pt>
                <c:pt idx="31">
                  <c:v>0.5166257615912444</c:v>
                </c:pt>
                <c:pt idx="32">
                  <c:v>1.0137580835531486</c:v>
                </c:pt>
                <c:pt idx="33">
                  <c:v>0.98038704496564522</c:v>
                </c:pt>
                <c:pt idx="34">
                  <c:v>0.23383161879918157</c:v>
                </c:pt>
                <c:pt idx="35">
                  <c:v>0.16874682514344719</c:v>
                </c:pt>
                <c:pt idx="36">
                  <c:v>0</c:v>
                </c:pt>
              </c:numCache>
            </c:numRef>
          </c:val>
        </c:ser>
        <c:ser>
          <c:idx val="37"/>
          <c:order val="37"/>
          <c:tx>
            <c:strRef>
              <c:f>Sheet1!$AM$1</c:f>
              <c:strCache>
                <c:ptCount val="1"/>
                <c:pt idx="0">
                  <c:v>ep38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Sheet1!$AM$2:$AM$50</c:f>
              <c:numCache>
                <c:formatCode>0.00000000000000000000_ </c:formatCode>
                <c:ptCount val="49"/>
                <c:pt idx="0">
                  <c:v>0.81892612919074992</c:v>
                </c:pt>
                <c:pt idx="1">
                  <c:v>0.73972339492178674</c:v>
                </c:pt>
                <c:pt idx="2">
                  <c:v>0.67063663168063536</c:v>
                </c:pt>
                <c:pt idx="3">
                  <c:v>0.6150032087457733</c:v>
                </c:pt>
                <c:pt idx="4">
                  <c:v>0.57693560043284098</c:v>
                </c:pt>
                <c:pt idx="5">
                  <c:v>0.56790854747663011</c:v>
                </c:pt>
                <c:pt idx="6">
                  <c:v>0.52082691907493084</c:v>
                </c:pt>
                <c:pt idx="7">
                  <c:v>0.53223260682215334</c:v>
                </c:pt>
                <c:pt idx="8">
                  <c:v>0.57583033471838185</c:v>
                </c:pt>
                <c:pt idx="9">
                  <c:v>0.64464789465193562</c:v>
                </c:pt>
                <c:pt idx="10">
                  <c:v>0.79210569808533604</c:v>
                </c:pt>
                <c:pt idx="11">
                  <c:v>0.70358302815694629</c:v>
                </c:pt>
                <c:pt idx="12">
                  <c:v>0.62041992064896145</c:v>
                </c:pt>
                <c:pt idx="13">
                  <c:v>0.54410543771197795</c:v>
                </c:pt>
                <c:pt idx="14">
                  <c:v>0.48531686831373544</c:v>
                </c:pt>
                <c:pt idx="15">
                  <c:v>0.44608410047244379</c:v>
                </c:pt>
                <c:pt idx="16">
                  <c:v>0.30637620196675508</c:v>
                </c:pt>
                <c:pt idx="17">
                  <c:v>0.32884354789860348</c:v>
                </c:pt>
                <c:pt idx="18">
                  <c:v>0.43821711509508571</c:v>
                </c:pt>
                <c:pt idx="19">
                  <c:v>0.4717697707171391</c:v>
                </c:pt>
                <c:pt idx="20">
                  <c:v>0.70717544971230761</c:v>
                </c:pt>
                <c:pt idx="21">
                  <c:v>0.6092854626398676</c:v>
                </c:pt>
                <c:pt idx="22">
                  <c:v>0.51420896421473294</c:v>
                </c:pt>
                <c:pt idx="23">
                  <c:v>0.42139231627718066</c:v>
                </c:pt>
                <c:pt idx="24">
                  <c:v>0.34435087994263314</c:v>
                </c:pt>
                <c:pt idx="25">
                  <c:v>0.25350181815469464</c:v>
                </c:pt>
                <c:pt idx="26">
                  <c:v>0.21543178813766972</c:v>
                </c:pt>
                <c:pt idx="27">
                  <c:v>0.25172270748635162</c:v>
                </c:pt>
                <c:pt idx="28">
                  <c:v>0.64196395822749486</c:v>
                </c:pt>
                <c:pt idx="29">
                  <c:v>1.0091607288685855</c:v>
                </c:pt>
                <c:pt idx="30">
                  <c:v>0.71075402369375118</c:v>
                </c:pt>
                <c:pt idx="31">
                  <c:v>0.6069320294667766</c:v>
                </c:pt>
                <c:pt idx="32">
                  <c:v>1.0526988898330254</c:v>
                </c:pt>
                <c:pt idx="33">
                  <c:v>1.0090444905152889</c:v>
                </c:pt>
                <c:pt idx="34">
                  <c:v>0.31264694394758491</c:v>
                </c:pt>
                <c:pt idx="35">
                  <c:v>0.22852244844176578</c:v>
                </c:pt>
                <c:pt idx="36">
                  <c:v>0.15801873033270658</c:v>
                </c:pt>
                <c:pt idx="37">
                  <c:v>0</c:v>
                </c:pt>
              </c:numCache>
            </c:numRef>
          </c:val>
        </c:ser>
        <c:ser>
          <c:idx val="38"/>
          <c:order val="38"/>
          <c:tx>
            <c:strRef>
              <c:f>Sheet1!$AN$1</c:f>
              <c:strCache>
                <c:ptCount val="1"/>
                <c:pt idx="0">
                  <c:v>ep39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Sheet1!$AN$2:$AN$50</c:f>
              <c:numCache>
                <c:formatCode>0.00000000000000000000_ </c:formatCode>
                <c:ptCount val="49"/>
                <c:pt idx="0">
                  <c:v>0.97680767596227769</c:v>
                </c:pt>
                <c:pt idx="1">
                  <c:v>0.89250312070546933</c:v>
                </c:pt>
                <c:pt idx="2">
                  <c:v>0.81547290846164955</c:v>
                </c:pt>
                <c:pt idx="3">
                  <c:v>0.74789558476509077</c:v>
                </c:pt>
                <c:pt idx="4">
                  <c:v>0.6917642798346465</c:v>
                </c:pt>
                <c:pt idx="5">
                  <c:v>0.65954904022358196</c:v>
                </c:pt>
                <c:pt idx="6">
                  <c:v>0.5897268139244185</c:v>
                </c:pt>
                <c:pt idx="7">
                  <c:v>0.56810699372885187</c:v>
                </c:pt>
                <c:pt idx="8">
                  <c:v>0.5789718021760033</c:v>
                </c:pt>
                <c:pt idx="9">
                  <c:v>0.62058542581296028</c:v>
                </c:pt>
                <c:pt idx="10">
                  <c:v>0.90479318556561572</c:v>
                </c:pt>
                <c:pt idx="11">
                  <c:v>0.81799526475688344</c:v>
                </c:pt>
                <c:pt idx="12">
                  <c:v>0.73381153777450103</c:v>
                </c:pt>
                <c:pt idx="13">
                  <c:v>0.65389588132174803</c:v>
                </c:pt>
                <c:pt idx="14">
                  <c:v>0.58732048649963964</c:v>
                </c:pt>
                <c:pt idx="15">
                  <c:v>0.53603186055927432</c:v>
                </c:pt>
                <c:pt idx="16">
                  <c:v>0.38832022285125345</c:v>
                </c:pt>
                <c:pt idx="17">
                  <c:v>0.38056902756669275</c:v>
                </c:pt>
                <c:pt idx="18">
                  <c:v>0.43255737726461307</c:v>
                </c:pt>
                <c:pt idx="19">
                  <c:v>0.44452065812238001</c:v>
                </c:pt>
                <c:pt idx="20">
                  <c:v>0.82544688086700913</c:v>
                </c:pt>
                <c:pt idx="21">
                  <c:v>0.727917120989936</c:v>
                </c:pt>
                <c:pt idx="22">
                  <c:v>0.63249142328745134</c:v>
                </c:pt>
                <c:pt idx="23">
                  <c:v>0.53918684126320726</c:v>
                </c:pt>
                <c:pt idx="24">
                  <c:v>0.4432732549983851</c:v>
                </c:pt>
                <c:pt idx="25">
                  <c:v>0.35303666571372083</c:v>
                </c:pt>
                <c:pt idx="26">
                  <c:v>0.27734497118605722</c:v>
                </c:pt>
                <c:pt idx="27">
                  <c:v>0.3062906018540385</c:v>
                </c:pt>
                <c:pt idx="28">
                  <c:v>0.62280252926100732</c:v>
                </c:pt>
                <c:pt idx="29">
                  <c:v>0.97638323179009789</c:v>
                </c:pt>
                <c:pt idx="30">
                  <c:v>0.83245030030543654</c:v>
                </c:pt>
                <c:pt idx="31">
                  <c:v>0.73776902107530407</c:v>
                </c:pt>
                <c:pt idx="32">
                  <c:v>1.1182023923872468</c:v>
                </c:pt>
                <c:pt idx="33">
                  <c:v>1.0705572675311126</c:v>
                </c:pt>
                <c:pt idx="34">
                  <c:v>0.45958856738542436</c:v>
                </c:pt>
                <c:pt idx="35">
                  <c:v>0.3842039546997576</c:v>
                </c:pt>
                <c:pt idx="36">
                  <c:v>0.23454038699671242</c:v>
                </c:pt>
                <c:pt idx="37">
                  <c:v>0.25174471597229403</c:v>
                </c:pt>
                <c:pt idx="38">
                  <c:v>0</c:v>
                </c:pt>
              </c:numCache>
            </c:numRef>
          </c:val>
        </c:ser>
        <c:ser>
          <c:idx val="39"/>
          <c:order val="39"/>
          <c:tx>
            <c:strRef>
              <c:f>Sheet1!$AO$1</c:f>
              <c:strCache>
                <c:ptCount val="1"/>
                <c:pt idx="0">
                  <c:v>ep40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Sheet1!$AO$2:$AO$50</c:f>
              <c:numCache>
                <c:formatCode>0.00000000000000000000_ </c:formatCode>
                <c:ptCount val="49"/>
                <c:pt idx="0">
                  <c:v>1.0185204438862283</c:v>
                </c:pt>
                <c:pt idx="1">
                  <c:v>0.92391996261300013</c:v>
                </c:pt>
                <c:pt idx="2">
                  <c:v>0.83420537684601404</c:v>
                </c:pt>
                <c:pt idx="3">
                  <c:v>0.75105716917895782</c:v>
                </c:pt>
                <c:pt idx="4">
                  <c:v>0.67661933517193051</c:v>
                </c:pt>
                <c:pt idx="5">
                  <c:v>0.62302599587391139</c:v>
                </c:pt>
                <c:pt idx="6">
                  <c:v>0.52407978288044965</c:v>
                </c:pt>
                <c:pt idx="7">
                  <c:v>0.4725688905756128</c:v>
                </c:pt>
                <c:pt idx="8">
                  <c:v>0.45775006026806597</c:v>
                </c:pt>
                <c:pt idx="9">
                  <c:v>0.48300327865924175</c:v>
                </c:pt>
                <c:pt idx="10">
                  <c:v>0.99710737497580704</c:v>
                </c:pt>
                <c:pt idx="11">
                  <c:v>0.90388019385209373</c:v>
                </c:pt>
                <c:pt idx="12">
                  <c:v>0.82086061543423572</c:v>
                </c:pt>
                <c:pt idx="13">
                  <c:v>0.73567541821756632</c:v>
                </c:pt>
                <c:pt idx="14">
                  <c:v>0.65838298931756223</c:v>
                </c:pt>
                <c:pt idx="15">
                  <c:v>0.59788717759931509</c:v>
                </c:pt>
                <c:pt idx="16">
                  <c:v>0.44541123890711576</c:v>
                </c:pt>
                <c:pt idx="17">
                  <c:v>0.41469749908124964</c:v>
                </c:pt>
                <c:pt idx="18">
                  <c:v>0.43499990221936552</c:v>
                </c:pt>
                <c:pt idx="19">
                  <c:v>0.4237769945610661</c:v>
                </c:pt>
                <c:pt idx="20">
                  <c:v>0.91561607594479311</c:v>
                </c:pt>
                <c:pt idx="21">
                  <c:v>0.8158396572872042</c:v>
                </c:pt>
                <c:pt idx="22">
                  <c:v>0.71606855818280157</c:v>
                </c:pt>
                <c:pt idx="23">
                  <c:v>0.61928504480990687</c:v>
                </c:pt>
                <c:pt idx="24">
                  <c:v>0.50754360254287489</c:v>
                </c:pt>
                <c:pt idx="25">
                  <c:v>0.4347048067369414</c:v>
                </c:pt>
                <c:pt idx="26">
                  <c:v>0.34435248147234893</c:v>
                </c:pt>
                <c:pt idx="27">
                  <c:v>0.3742496854549246</c:v>
                </c:pt>
                <c:pt idx="28">
                  <c:v>0.60581678819217522</c:v>
                </c:pt>
                <c:pt idx="29">
                  <c:v>0.95073229401221027</c:v>
                </c:pt>
                <c:pt idx="30">
                  <c:v>0.94006196942623377</c:v>
                </c:pt>
                <c:pt idx="31">
                  <c:v>0.83296586077202373</c:v>
                </c:pt>
                <c:pt idx="32">
                  <c:v>1.1871597882861973</c:v>
                </c:pt>
                <c:pt idx="33">
                  <c:v>1.1334266901067844</c:v>
                </c:pt>
                <c:pt idx="34">
                  <c:v>0.55579730358248236</c:v>
                </c:pt>
                <c:pt idx="35">
                  <c:v>0.47793508390710998</c:v>
                </c:pt>
                <c:pt idx="36">
                  <c:v>0.33752390401426363</c:v>
                </c:pt>
                <c:pt idx="37">
                  <c:v>0.29493520399708073</c:v>
                </c:pt>
                <c:pt idx="38">
                  <c:v>0.21265773431338203</c:v>
                </c:pt>
                <c:pt idx="39">
                  <c:v>0</c:v>
                </c:pt>
              </c:numCache>
            </c:numRef>
          </c:val>
        </c:ser>
        <c:ser>
          <c:idx val="40"/>
          <c:order val="40"/>
          <c:tx>
            <c:strRef>
              <c:f>Sheet1!$AP$1</c:f>
              <c:strCache>
                <c:ptCount val="1"/>
                <c:pt idx="0">
                  <c:v>ep41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Sheet1!$AP$2:$AP$50</c:f>
              <c:numCache>
                <c:formatCode>0.00000000000000000000_ </c:formatCode>
                <c:ptCount val="49"/>
                <c:pt idx="0">
                  <c:v>0.34126149488889296</c:v>
                </c:pt>
                <c:pt idx="1">
                  <c:v>0.22750837924059439</c:v>
                </c:pt>
                <c:pt idx="2">
                  <c:v>0.11375499861544795</c:v>
                </c:pt>
                <c:pt idx="3">
                  <c:v>3.2410742878690943E-4</c:v>
                </c:pt>
                <c:pt idx="4">
                  <c:v>0.11562410922778855</c:v>
                </c:pt>
                <c:pt idx="5">
                  <c:v>0.22855766700779553</c:v>
                </c:pt>
                <c:pt idx="6">
                  <c:v>0.35039965107077453</c:v>
                </c:pt>
                <c:pt idx="7">
                  <c:v>0.46899452701225797</c:v>
                </c:pt>
                <c:pt idx="8">
                  <c:v>0.58429864896226358</c:v>
                </c:pt>
                <c:pt idx="9">
                  <c:v>0.69540924742153254</c:v>
                </c:pt>
                <c:pt idx="10">
                  <c:v>0.43872211819013263</c:v>
                </c:pt>
                <c:pt idx="11">
                  <c:v>0.35877364656098792</c:v>
                </c:pt>
                <c:pt idx="12">
                  <c:v>0.33888758944947278</c:v>
                </c:pt>
                <c:pt idx="13">
                  <c:v>0.32380462916745478</c:v>
                </c:pt>
                <c:pt idx="14">
                  <c:v>0.32834653169022077</c:v>
                </c:pt>
                <c:pt idx="15">
                  <c:v>0.38123094606220254</c:v>
                </c:pt>
                <c:pt idx="16">
                  <c:v>0.47566083698664335</c:v>
                </c:pt>
                <c:pt idx="17">
                  <c:v>0.57229503045529917</c:v>
                </c:pt>
                <c:pt idx="18">
                  <c:v>0.76929027813007378</c:v>
                </c:pt>
                <c:pt idx="19">
                  <c:v>0.83808931315508262</c:v>
                </c:pt>
                <c:pt idx="20">
                  <c:v>0.55682592766287531</c:v>
                </c:pt>
                <c:pt idx="21">
                  <c:v>0.50972780545058538</c:v>
                </c:pt>
                <c:pt idx="22">
                  <c:v>0.47571890055216925</c:v>
                </c:pt>
                <c:pt idx="23">
                  <c:v>0.47090584158670551</c:v>
                </c:pt>
                <c:pt idx="24">
                  <c:v>0.43475789773895568</c:v>
                </c:pt>
                <c:pt idx="25">
                  <c:v>0.46739192245683597</c:v>
                </c:pt>
                <c:pt idx="26">
                  <c:v>0.56913458045778609</c:v>
                </c:pt>
                <c:pt idx="27">
                  <c:v>0.70110840605842906</c:v>
                </c:pt>
                <c:pt idx="28">
                  <c:v>0.92863940663110234</c:v>
                </c:pt>
                <c:pt idx="29">
                  <c:v>1.2467659574075105</c:v>
                </c:pt>
                <c:pt idx="30">
                  <c:v>0.62373796829275829</c:v>
                </c:pt>
                <c:pt idx="31">
                  <c:v>0.54687666556444658</c:v>
                </c:pt>
                <c:pt idx="32">
                  <c:v>1.1110781770694202</c:v>
                </c:pt>
                <c:pt idx="33">
                  <c:v>1.1083469739042326</c:v>
                </c:pt>
                <c:pt idx="34">
                  <c:v>0.50650478364462603</c:v>
                </c:pt>
                <c:pt idx="35">
                  <c:v>0.50565070707354243</c:v>
                </c:pt>
                <c:pt idx="36">
                  <c:v>0.56660751358782446</c:v>
                </c:pt>
                <c:pt idx="37">
                  <c:v>0.61517177517356381</c:v>
                </c:pt>
                <c:pt idx="38">
                  <c:v>0.74805027315859496</c:v>
                </c:pt>
                <c:pt idx="39">
                  <c:v>0.75121199763312507</c:v>
                </c:pt>
                <c:pt idx="40">
                  <c:v>0</c:v>
                </c:pt>
              </c:numCache>
            </c:numRef>
          </c:val>
        </c:ser>
        <c:ser>
          <c:idx val="41"/>
          <c:order val="41"/>
          <c:tx>
            <c:strRef>
              <c:f>Sheet1!$AQ$1</c:f>
              <c:strCache>
                <c:ptCount val="1"/>
                <c:pt idx="0">
                  <c:v>ep42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Sheet1!$AQ$2:$AQ$50</c:f>
              <c:numCache>
                <c:formatCode>0.00000000000000000000_ </c:formatCode>
                <c:ptCount val="49"/>
                <c:pt idx="0">
                  <c:v>0.45492746444848431</c:v>
                </c:pt>
                <c:pt idx="1">
                  <c:v>0.34142705382674299</c:v>
                </c:pt>
                <c:pt idx="2">
                  <c:v>0.22817170251221164</c:v>
                </c:pt>
                <c:pt idx="3">
                  <c:v>0.11589244762114818</c:v>
                </c:pt>
                <c:pt idx="4">
                  <c:v>5.8173715751535116E-3</c:v>
                </c:pt>
                <c:pt idx="5">
                  <c:v>0.11402848939579624</c:v>
                </c:pt>
                <c:pt idx="6">
                  <c:v>0.24355787219329897</c:v>
                </c:pt>
                <c:pt idx="7">
                  <c:v>0.36254058711594456</c:v>
                </c:pt>
                <c:pt idx="8">
                  <c:v>0.47702592661427773</c:v>
                </c:pt>
                <c:pt idx="9">
                  <c:v>0.58655046380502029</c:v>
                </c:pt>
                <c:pt idx="10">
                  <c:v>0.53083262926645125</c:v>
                </c:pt>
                <c:pt idx="11">
                  <c:v>0.44356950842416321</c:v>
                </c:pt>
                <c:pt idx="12">
                  <c:v>0.40638299856382215</c:v>
                </c:pt>
                <c:pt idx="13">
                  <c:v>0.3671448333603331</c:v>
                </c:pt>
                <c:pt idx="14">
                  <c:v>0.34093840263722203</c:v>
                </c:pt>
                <c:pt idx="15">
                  <c:v>0.36562939878106798</c:v>
                </c:pt>
                <c:pt idx="16">
                  <c:v>0.44205654385188048</c:v>
                </c:pt>
                <c:pt idx="17">
                  <c:v>0.52713776702298443</c:v>
                </c:pt>
                <c:pt idx="18">
                  <c:v>0.7233435609316905</c:v>
                </c:pt>
                <c:pt idx="19">
                  <c:v>0.78348090896609224</c:v>
                </c:pt>
                <c:pt idx="20">
                  <c:v>0.63361556651718165</c:v>
                </c:pt>
                <c:pt idx="21">
                  <c:v>0.57494430261583918</c:v>
                </c:pt>
                <c:pt idx="22">
                  <c:v>0.52507958743455974</c:v>
                </c:pt>
                <c:pt idx="23">
                  <c:v>0.50099743014373121</c:v>
                </c:pt>
                <c:pt idx="24">
                  <c:v>0.4394085101001643</c:v>
                </c:pt>
                <c:pt idx="25">
                  <c:v>0.45487656110303781</c:v>
                </c:pt>
                <c:pt idx="26">
                  <c:v>0.53994716020562095</c:v>
                </c:pt>
                <c:pt idx="27">
                  <c:v>0.6728593360809737</c:v>
                </c:pt>
                <c:pt idx="28">
                  <c:v>0.88678053302634108</c:v>
                </c:pt>
                <c:pt idx="29">
                  <c:v>1.2066667947437215</c:v>
                </c:pt>
                <c:pt idx="30">
                  <c:v>0.70229215430458702</c:v>
                </c:pt>
                <c:pt idx="31">
                  <c:v>0.61661547055685995</c:v>
                </c:pt>
                <c:pt idx="32">
                  <c:v>1.140194680326921</c:v>
                </c:pt>
                <c:pt idx="33">
                  <c:v>1.1293435956395046</c:v>
                </c:pt>
                <c:pt idx="34">
                  <c:v>0.52814623323551724</c:v>
                </c:pt>
                <c:pt idx="35">
                  <c:v>0.50732753092511429</c:v>
                </c:pt>
                <c:pt idx="36">
                  <c:v>0.5393300941302378</c:v>
                </c:pt>
                <c:pt idx="37">
                  <c:v>0.58046900484948749</c:v>
                </c:pt>
                <c:pt idx="38">
                  <c:v>0.69500359769134024</c:v>
                </c:pt>
                <c:pt idx="39">
                  <c:v>0.67994494043018949</c:v>
                </c:pt>
                <c:pt idx="40">
                  <c:v>0.11587010952828071</c:v>
                </c:pt>
                <c:pt idx="41">
                  <c:v>0</c:v>
                </c:pt>
              </c:numCache>
            </c:numRef>
          </c:val>
        </c:ser>
        <c:ser>
          <c:idx val="42"/>
          <c:order val="42"/>
          <c:tx>
            <c:strRef>
              <c:f>Sheet1!$AR$1</c:f>
              <c:strCache>
                <c:ptCount val="1"/>
                <c:pt idx="0">
                  <c:v>ep43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Sheet1!$AR$2:$AR$50</c:f>
              <c:numCache>
                <c:formatCode>0.00000000000000000000_ </c:formatCode>
                <c:ptCount val="49"/>
                <c:pt idx="0">
                  <c:v>1.0323372751534499</c:v>
                </c:pt>
                <c:pt idx="1">
                  <c:v>0.91960987507227587</c:v>
                </c:pt>
                <c:pt idx="2">
                  <c:v>0.8072005638190789</c:v>
                </c:pt>
                <c:pt idx="3">
                  <c:v>0.69523775337919702</c:v>
                </c:pt>
                <c:pt idx="4">
                  <c:v>0.58508881687360603</c:v>
                </c:pt>
                <c:pt idx="5">
                  <c:v>0.47892346362139782</c:v>
                </c:pt>
                <c:pt idx="6">
                  <c:v>0.34665460651208457</c:v>
                </c:pt>
                <c:pt idx="7">
                  <c:v>0.22849268036083717</c:v>
                </c:pt>
                <c:pt idx="8">
                  <c:v>0.11376599319832398</c:v>
                </c:pt>
                <c:pt idx="9">
                  <c:v>7.5539264175540719E-4</c:v>
                </c:pt>
                <c:pt idx="10">
                  <c:v>1.0723287136311137</c:v>
                </c:pt>
                <c:pt idx="11">
                  <c:v>0.97775306787794969</c:v>
                </c:pt>
                <c:pt idx="12">
                  <c:v>0.91403471326431418</c:v>
                </c:pt>
                <c:pt idx="13">
                  <c:v>0.83837081674962888</c:v>
                </c:pt>
                <c:pt idx="14">
                  <c:v>0.75846756339383647</c:v>
                </c:pt>
                <c:pt idx="15">
                  <c:v>0.70441086776579331</c:v>
                </c:pt>
                <c:pt idx="16">
                  <c:v>0.64639897188270645</c:v>
                </c:pt>
                <c:pt idx="17">
                  <c:v>0.6369331514808404</c:v>
                </c:pt>
                <c:pt idx="18">
                  <c:v>0.70968300170251475</c:v>
                </c:pt>
                <c:pt idx="19">
                  <c:v>0.70260200302312636</c:v>
                </c:pt>
                <c:pt idx="20">
                  <c:v>1.0680643357405308</c:v>
                </c:pt>
                <c:pt idx="21">
                  <c:v>0.98251837178863899</c:v>
                </c:pt>
                <c:pt idx="22">
                  <c:v>0.89632581029315972</c:v>
                </c:pt>
                <c:pt idx="23">
                  <c:v>0.82259495103175295</c:v>
                </c:pt>
                <c:pt idx="24">
                  <c:v>0.71468737504597135</c:v>
                </c:pt>
                <c:pt idx="25">
                  <c:v>0.68180536415431525</c:v>
                </c:pt>
                <c:pt idx="26">
                  <c:v>0.65182110899770407</c:v>
                </c:pt>
                <c:pt idx="27">
                  <c:v>0.7433620135406166</c:v>
                </c:pt>
                <c:pt idx="28">
                  <c:v>0.82451479630387803</c:v>
                </c:pt>
                <c:pt idx="29">
                  <c:v>1.1117990492671879</c:v>
                </c:pt>
                <c:pt idx="30">
                  <c:v>1.1414404646712975</c:v>
                </c:pt>
                <c:pt idx="31">
                  <c:v>1.0357329128126289</c:v>
                </c:pt>
                <c:pt idx="32">
                  <c:v>1.369754592361164</c:v>
                </c:pt>
                <c:pt idx="33">
                  <c:v>1.3254493073993914</c:v>
                </c:pt>
                <c:pt idx="34">
                  <c:v>0.82884282889016159</c:v>
                </c:pt>
                <c:pt idx="35">
                  <c:v>0.76246723619421941</c:v>
                </c:pt>
                <c:pt idx="36">
                  <c:v>0.66051716752868284</c:v>
                </c:pt>
                <c:pt idx="37">
                  <c:v>0.64485219442764685</c:v>
                </c:pt>
                <c:pt idx="38">
                  <c:v>0.62084322751412302</c:v>
                </c:pt>
                <c:pt idx="39">
                  <c:v>0.48333744613070517</c:v>
                </c:pt>
                <c:pt idx="40">
                  <c:v>0.6952933051564526</c:v>
                </c:pt>
                <c:pt idx="41">
                  <c:v>0.58640338649522861</c:v>
                </c:pt>
                <c:pt idx="42">
                  <c:v>0</c:v>
                </c:pt>
              </c:numCache>
            </c:numRef>
          </c:val>
        </c:ser>
        <c:ser>
          <c:idx val="43"/>
          <c:order val="43"/>
          <c:tx>
            <c:strRef>
              <c:f>Sheet1!$AS$1</c:f>
              <c:strCache>
                <c:ptCount val="1"/>
                <c:pt idx="0">
                  <c:v>ep44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Sheet1!$AS$2:$AS$50</c:f>
              <c:numCache>
                <c:formatCode>0.00000000000000000000_ </c:formatCode>
                <c:ptCount val="49"/>
                <c:pt idx="0">
                  <c:v>0.40433484941956116</c:v>
                </c:pt>
                <c:pt idx="1">
                  <c:v>0.34359736032498955</c:v>
                </c:pt>
                <c:pt idx="2">
                  <c:v>0.31386597137938482</c:v>
                </c:pt>
                <c:pt idx="3">
                  <c:v>0.32379696294315874</c:v>
                </c:pt>
                <c:pt idx="4">
                  <c:v>0.36701589939206336</c:v>
                </c:pt>
                <c:pt idx="5">
                  <c:v>0.43919970240344691</c:v>
                </c:pt>
                <c:pt idx="6">
                  <c:v>0.53367277073734143</c:v>
                </c:pt>
                <c:pt idx="7">
                  <c:v>0.63333261345575964</c:v>
                </c:pt>
                <c:pt idx="8">
                  <c:v>0.73604008329006998</c:v>
                </c:pt>
                <c:pt idx="9">
                  <c:v>0.83858139702760459</c:v>
                </c:pt>
                <c:pt idx="10">
                  <c:v>0.30378896243453613</c:v>
                </c:pt>
                <c:pt idx="11">
                  <c:v>0.2041820735301457</c:v>
                </c:pt>
                <c:pt idx="12">
                  <c:v>0.10174656829801369</c:v>
                </c:pt>
                <c:pt idx="13">
                  <c:v>7.8751424844197273E-4</c:v>
                </c:pt>
                <c:pt idx="14">
                  <c:v>0.10764802321299397</c:v>
                </c:pt>
                <c:pt idx="15">
                  <c:v>0.20941300652821943</c:v>
                </c:pt>
                <c:pt idx="16">
                  <c:v>0.34161915408203136</c:v>
                </c:pt>
                <c:pt idx="17">
                  <c:v>0.45298150245766167</c:v>
                </c:pt>
                <c:pt idx="18">
                  <c:v>0.66930911223024792</c:v>
                </c:pt>
                <c:pt idx="19">
                  <c:v>0.74749590491393092</c:v>
                </c:pt>
                <c:pt idx="20">
                  <c:v>0.49692216498339692</c:v>
                </c:pt>
                <c:pt idx="21">
                  <c:v>0.44380374994149518</c:v>
                </c:pt>
                <c:pt idx="22">
                  <c:v>0.40869890856247265</c:v>
                </c:pt>
                <c:pt idx="23">
                  <c:v>0.39863746304715186</c:v>
                </c:pt>
                <c:pt idx="24">
                  <c:v>0.37723884615752973</c:v>
                </c:pt>
                <c:pt idx="25">
                  <c:v>0.35795286951445787</c:v>
                </c:pt>
                <c:pt idx="26">
                  <c:v>0.47933523176264353</c:v>
                </c:pt>
                <c:pt idx="27">
                  <c:v>0.57050681490860322</c:v>
                </c:pt>
                <c:pt idx="28">
                  <c:v>0.86324401775537185</c:v>
                </c:pt>
                <c:pt idx="29">
                  <c:v>1.1822883011790728</c:v>
                </c:pt>
                <c:pt idx="30">
                  <c:v>0.49887747478311728</c:v>
                </c:pt>
                <c:pt idx="31">
                  <c:v>0.44163978154173605</c:v>
                </c:pt>
                <c:pt idx="32">
                  <c:v>1.043921859988687</c:v>
                </c:pt>
                <c:pt idx="33">
                  <c:v>1.0405506232877604</c:v>
                </c:pt>
                <c:pt idx="34">
                  <c:v>0.36885427504636642</c:v>
                </c:pt>
                <c:pt idx="35">
                  <c:v>0.36176069188750293</c:v>
                </c:pt>
                <c:pt idx="36">
                  <c:v>0.46902193436800743</c:v>
                </c:pt>
                <c:pt idx="37">
                  <c:v>0.54460556673062221</c:v>
                </c:pt>
                <c:pt idx="38">
                  <c:v>0.65434491227501401</c:v>
                </c:pt>
                <c:pt idx="39">
                  <c:v>0.73607585538262532</c:v>
                </c:pt>
                <c:pt idx="40">
                  <c:v>0.32379851060035592</c:v>
                </c:pt>
                <c:pt idx="41">
                  <c:v>0.36712456054653492</c:v>
                </c:pt>
                <c:pt idx="42">
                  <c:v>0.83848651508043426</c:v>
                </c:pt>
                <c:pt idx="43">
                  <c:v>0</c:v>
                </c:pt>
              </c:numCache>
            </c:numRef>
          </c:val>
        </c:ser>
        <c:ser>
          <c:idx val="44"/>
          <c:order val="44"/>
          <c:tx>
            <c:strRef>
              <c:f>Sheet1!$AT$1</c:f>
              <c:strCache>
                <c:ptCount val="1"/>
                <c:pt idx="0">
                  <c:v>ep45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Sheet1!$AT$2:$AT$50</c:f>
              <c:numCache>
                <c:formatCode>0.00000000000000000000_ </c:formatCode>
                <c:ptCount val="49"/>
                <c:pt idx="0">
                  <c:v>0.57523551404827034</c:v>
                </c:pt>
                <c:pt idx="1">
                  <c:v>0.49301782464511706</c:v>
                </c:pt>
                <c:pt idx="2">
                  <c:v>0.42557073945494445</c:v>
                </c:pt>
                <c:pt idx="3">
                  <c:v>0.38083106236631686</c:v>
                </c:pt>
                <c:pt idx="4">
                  <c:v>0.36554688842792732</c:v>
                </c:pt>
                <c:pt idx="5">
                  <c:v>0.38589823952134045</c:v>
                </c:pt>
                <c:pt idx="6">
                  <c:v>0.44797789782670105</c:v>
                </c:pt>
                <c:pt idx="7">
                  <c:v>0.52537105155787034</c:v>
                </c:pt>
                <c:pt idx="8">
                  <c:v>0.61241673283093478</c:v>
                </c:pt>
                <c:pt idx="9">
                  <c:v>0.70291184023374376</c:v>
                </c:pt>
                <c:pt idx="10">
                  <c:v>0.51063997330195532</c:v>
                </c:pt>
                <c:pt idx="11">
                  <c:v>0.40975232779296872</c:v>
                </c:pt>
                <c:pt idx="12">
                  <c:v>0.30931865735043818</c:v>
                </c:pt>
                <c:pt idx="13">
                  <c:v>0.20865351676292163</c:v>
                </c:pt>
                <c:pt idx="14">
                  <c:v>0.10282890786366629</c:v>
                </c:pt>
                <c:pt idx="15">
                  <c:v>7.8067522509474834E-3</c:v>
                </c:pt>
                <c:pt idx="16">
                  <c:v>0.1866370482961843</c:v>
                </c:pt>
                <c:pt idx="17">
                  <c:v>0.27860243098053505</c:v>
                </c:pt>
                <c:pt idx="18">
                  <c:v>0.51685715491048134</c:v>
                </c:pt>
                <c:pt idx="19">
                  <c:v>0.5807502524592324</c:v>
                </c:pt>
                <c:pt idx="20">
                  <c:v>0.6521684452096318</c:v>
                </c:pt>
                <c:pt idx="21">
                  <c:v>0.57715419364084042</c:v>
                </c:pt>
                <c:pt idx="22">
                  <c:v>0.51023637968754032</c:v>
                </c:pt>
                <c:pt idx="23">
                  <c:v>0.45790383761957371</c:v>
                </c:pt>
                <c:pt idx="24">
                  <c:v>0.38938167536080898</c:v>
                </c:pt>
                <c:pt idx="25">
                  <c:v>0.30689572344096233</c:v>
                </c:pt>
                <c:pt idx="26">
                  <c:v>0.39121377516710837</c:v>
                </c:pt>
                <c:pt idx="27">
                  <c:v>0.45351351191363343</c:v>
                </c:pt>
                <c:pt idx="28">
                  <c:v>0.74052574228895229</c:v>
                </c:pt>
                <c:pt idx="29">
                  <c:v>1.06344765473668</c:v>
                </c:pt>
                <c:pt idx="30">
                  <c:v>0.65897304031559822</c:v>
                </c:pt>
                <c:pt idx="31">
                  <c:v>0.58193167032786264</c:v>
                </c:pt>
                <c:pt idx="32">
                  <c:v>1.0938113498596593</c:v>
                </c:pt>
                <c:pt idx="33">
                  <c:v>1.0719160241545778</c:v>
                </c:pt>
                <c:pt idx="34">
                  <c:v>0.3941878633835782</c:v>
                </c:pt>
                <c:pt idx="35">
                  <c:v>0.32794384914611907</c:v>
                </c:pt>
                <c:pt idx="36">
                  <c:v>0.39468242088154004</c:v>
                </c:pt>
                <c:pt idx="37">
                  <c:v>0.43966828460133117</c:v>
                </c:pt>
                <c:pt idx="38">
                  <c:v>0.53018754222370557</c:v>
                </c:pt>
                <c:pt idx="39">
                  <c:v>0.59263092777524617</c:v>
                </c:pt>
                <c:pt idx="40">
                  <c:v>0.38081740289816102</c:v>
                </c:pt>
                <c:pt idx="41">
                  <c:v>0.36536568638026834</c:v>
                </c:pt>
                <c:pt idx="42">
                  <c:v>0.70278126044037137</c:v>
                </c:pt>
                <c:pt idx="43">
                  <c:v>0.20858700839364203</c:v>
                </c:pt>
                <c:pt idx="44">
                  <c:v>0</c:v>
                </c:pt>
              </c:numCache>
            </c:numRef>
          </c:val>
        </c:ser>
        <c:ser>
          <c:idx val="45"/>
          <c:order val="45"/>
          <c:tx>
            <c:strRef>
              <c:f>Sheet1!$AU$1</c:f>
              <c:strCache>
                <c:ptCount val="1"/>
                <c:pt idx="0">
                  <c:v>ep46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Sheet1!$AU$2:$AU$50</c:f>
              <c:numCache>
                <c:formatCode>0.00000000000000000000_ </c:formatCode>
                <c:ptCount val="49"/>
                <c:pt idx="0">
                  <c:v>1.1003632841112121</c:v>
                </c:pt>
                <c:pt idx="1">
                  <c:v>1.0214765073140251</c:v>
                </c:pt>
                <c:pt idx="2">
                  <c:v>0.94976542591546609</c:v>
                </c:pt>
                <c:pt idx="3">
                  <c:v>0.88691135588386705</c:v>
                </c:pt>
                <c:pt idx="4">
                  <c:v>0.83505922365338336</c:v>
                </c:pt>
                <c:pt idx="5">
                  <c:v>0.80247582726436717</c:v>
                </c:pt>
                <c:pt idx="6">
                  <c:v>0.73911322979867511</c:v>
                </c:pt>
                <c:pt idx="7">
                  <c:v>0.71523856047192713</c:v>
                </c:pt>
                <c:pt idx="8">
                  <c:v>0.71714765829365346</c:v>
                </c:pt>
                <c:pt idx="9">
                  <c:v>0.74459530727385548</c:v>
                </c:pt>
                <c:pt idx="10">
                  <c:v>1.0592480388397705</c:v>
                </c:pt>
                <c:pt idx="11">
                  <c:v>0.9699838982409652</c:v>
                </c:pt>
                <c:pt idx="12">
                  <c:v>0.88290779952849807</c:v>
                </c:pt>
                <c:pt idx="13">
                  <c:v>0.79828173016326398</c:v>
                </c:pt>
                <c:pt idx="14">
                  <c:v>0.72118893003367346</c:v>
                </c:pt>
                <c:pt idx="15">
                  <c:v>0.65398025427917661</c:v>
                </c:pt>
                <c:pt idx="16">
                  <c:v>0.47506147941687138</c:v>
                </c:pt>
                <c:pt idx="17">
                  <c:v>0.3806252025609359</c:v>
                </c:pt>
                <c:pt idx="18">
                  <c:v>0.1613766104384475</c:v>
                </c:pt>
                <c:pt idx="19">
                  <c:v>0.12738758735857111</c:v>
                </c:pt>
                <c:pt idx="20">
                  <c:v>0.98503336647255235</c:v>
                </c:pt>
                <c:pt idx="21">
                  <c:v>0.88671202723645071</c:v>
                </c:pt>
                <c:pt idx="22">
                  <c:v>0.78847780040795512</c:v>
                </c:pt>
                <c:pt idx="23">
                  <c:v>0.68915257847438594</c:v>
                </c:pt>
                <c:pt idx="24">
                  <c:v>0.61617637439136952</c:v>
                </c:pt>
                <c:pt idx="25">
                  <c:v>0.52053992353106693</c:v>
                </c:pt>
                <c:pt idx="26">
                  <c:v>0.40049401627516357</c:v>
                </c:pt>
                <c:pt idx="27">
                  <c:v>0.27706287803272467</c:v>
                </c:pt>
                <c:pt idx="28">
                  <c:v>0.27348174037972428</c:v>
                </c:pt>
                <c:pt idx="29">
                  <c:v>0.59313199583711917</c:v>
                </c:pt>
                <c:pt idx="30">
                  <c:v>0.994975469446438</c:v>
                </c:pt>
                <c:pt idx="31">
                  <c:v>0.90223086564785393</c:v>
                </c:pt>
                <c:pt idx="32">
                  <c:v>1.2295787100794291</c:v>
                </c:pt>
                <c:pt idx="33">
                  <c:v>1.1758896987616985</c:v>
                </c:pt>
                <c:pt idx="34">
                  <c:v>0.6439440241743577</c:v>
                </c:pt>
                <c:pt idx="35">
                  <c:v>0.57648168797697219</c:v>
                </c:pt>
                <c:pt idx="36">
                  <c:v>0.5033718594821659</c:v>
                </c:pt>
                <c:pt idx="37">
                  <c:v>0.46029337538401932</c:v>
                </c:pt>
                <c:pt idx="38">
                  <c:v>0.42730591008285168</c:v>
                </c:pt>
                <c:pt idx="39">
                  <c:v>0.40720767950242454</c:v>
                </c:pt>
                <c:pt idx="40">
                  <c:v>0.8870412917840097</c:v>
                </c:pt>
                <c:pt idx="41">
                  <c:v>0.83773694066660997</c:v>
                </c:pt>
                <c:pt idx="42">
                  <c:v>0.74480858263048122</c:v>
                </c:pt>
                <c:pt idx="43">
                  <c:v>0.79864902347036271</c:v>
                </c:pt>
                <c:pt idx="44">
                  <c:v>0.64921255570619718</c:v>
                </c:pt>
                <c:pt idx="45">
                  <c:v>0</c:v>
                </c:pt>
              </c:numCache>
            </c:numRef>
          </c:val>
        </c:ser>
        <c:ser>
          <c:idx val="46"/>
          <c:order val="46"/>
          <c:tx>
            <c:strRef>
              <c:f>Sheet1!$AV$1</c:f>
              <c:strCache>
                <c:ptCount val="1"/>
                <c:pt idx="0">
                  <c:v>ep48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Sheet1!$AV$2:$AV$50</c:f>
              <c:numCache>
                <c:formatCode>0.00000000000000000000_ </c:formatCode>
                <c:ptCount val="49"/>
                <c:pt idx="0">
                  <c:v>1.1199544455763628</c:v>
                </c:pt>
                <c:pt idx="1">
                  <c:v>1.0477420720501731</c:v>
                </c:pt>
                <c:pt idx="2">
                  <c:v>0.98349126469720005</c:v>
                </c:pt>
                <c:pt idx="3">
                  <c:v>0.92879726882065183</c:v>
                </c:pt>
                <c:pt idx="4">
                  <c:v>0.88572508710387177</c:v>
                </c:pt>
                <c:pt idx="5">
                  <c:v>0.86143210000381631</c:v>
                </c:pt>
                <c:pt idx="6">
                  <c:v>0.80782139052685276</c:v>
                </c:pt>
                <c:pt idx="7">
                  <c:v>0.79277838162788261</c:v>
                </c:pt>
                <c:pt idx="8">
                  <c:v>0.80122140297693512</c:v>
                </c:pt>
                <c:pt idx="9">
                  <c:v>0.8324260462337546</c:v>
                </c:pt>
                <c:pt idx="10">
                  <c:v>1.0848599268658632</c:v>
                </c:pt>
                <c:pt idx="11">
                  <c:v>1.00299295349355</c:v>
                </c:pt>
                <c:pt idx="12">
                  <c:v>0.92973000597069977</c:v>
                </c:pt>
                <c:pt idx="13">
                  <c:v>0.85829265190352511</c:v>
                </c:pt>
                <c:pt idx="14">
                  <c:v>0.79264354891274635</c:v>
                </c:pt>
                <c:pt idx="15">
                  <c:v>0.74000013102853113</c:v>
                </c:pt>
                <c:pt idx="16">
                  <c:v>0.58078721331684324</c:v>
                </c:pt>
                <c:pt idx="17">
                  <c:v>0.50023433067477008</c:v>
                </c:pt>
                <c:pt idx="18">
                  <c:v>0.2685121000420187</c:v>
                </c:pt>
                <c:pt idx="19">
                  <c:v>0.28739343314640392</c:v>
                </c:pt>
                <c:pt idx="20">
                  <c:v>0.99962983460939714</c:v>
                </c:pt>
                <c:pt idx="21">
                  <c:v>0.90932770947741193</c:v>
                </c:pt>
                <c:pt idx="22">
                  <c:v>0.81925561610381592</c:v>
                </c:pt>
                <c:pt idx="23">
                  <c:v>0.7310826842250977</c:v>
                </c:pt>
                <c:pt idx="24">
                  <c:v>0.68851146558160137</c:v>
                </c:pt>
                <c:pt idx="25">
                  <c:v>0.61918681350308313</c:v>
                </c:pt>
                <c:pt idx="26">
                  <c:v>0.51397144446802889</c:v>
                </c:pt>
                <c:pt idx="27">
                  <c:v>0.43366799650609156</c:v>
                </c:pt>
                <c:pt idx="28">
                  <c:v>2.0422450431024121E-2</c:v>
                </c:pt>
                <c:pt idx="29">
                  <c:v>0.3766199031946123</c:v>
                </c:pt>
                <c:pt idx="30">
                  <c:v>1.030457152921805</c:v>
                </c:pt>
                <c:pt idx="31">
                  <c:v>0.94785970715708234</c:v>
                </c:pt>
                <c:pt idx="32">
                  <c:v>1.2712606643017244</c:v>
                </c:pt>
                <c:pt idx="33">
                  <c:v>1.2278640510567838</c:v>
                </c:pt>
                <c:pt idx="34">
                  <c:v>0.74942427335684436</c:v>
                </c:pt>
                <c:pt idx="35">
                  <c:v>0.7075529333272127</c:v>
                </c:pt>
                <c:pt idx="36">
                  <c:v>0.65171984671112881</c:v>
                </c:pt>
                <c:pt idx="37">
                  <c:v>0.63510407764855947</c:v>
                </c:pt>
                <c:pt idx="38">
                  <c:v>0.61910805539629354</c:v>
                </c:pt>
                <c:pt idx="39">
                  <c:v>0.60488950432128241</c:v>
                </c:pt>
                <c:pt idx="40">
                  <c:v>0.92892229754910749</c:v>
                </c:pt>
                <c:pt idx="41">
                  <c:v>0.8882651287224328</c:v>
                </c:pt>
                <c:pt idx="42">
                  <c:v>0.83261952155595542</c:v>
                </c:pt>
                <c:pt idx="43">
                  <c:v>0.85863558017340846</c:v>
                </c:pt>
                <c:pt idx="44">
                  <c:v>0.73576483289784167</c:v>
                </c:pt>
                <c:pt idx="45">
                  <c:v>0.26340537192376767</c:v>
                </c:pt>
                <c:pt idx="46">
                  <c:v>0</c:v>
                </c:pt>
              </c:numCache>
            </c:numRef>
          </c:val>
        </c:ser>
        <c:ser>
          <c:idx val="47"/>
          <c:order val="47"/>
          <c:tx>
            <c:strRef>
              <c:f>Sheet1!$AW$1</c:f>
              <c:strCache>
                <c:ptCount val="1"/>
                <c:pt idx="0">
                  <c:v>ep49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Sheet1!$AW$2:$AW$50</c:f>
              <c:numCache>
                <c:formatCode>0.00000000000000000000_ </c:formatCode>
                <c:ptCount val="49"/>
                <c:pt idx="0">
                  <c:v>1.023987934272689</c:v>
                </c:pt>
                <c:pt idx="1">
                  <c:v>1.0063096248759031</c:v>
                </c:pt>
                <c:pt idx="2">
                  <c:v>1.0014313677445745</c:v>
                </c:pt>
                <c:pt idx="3">
                  <c:v>1.0094571593927135</c:v>
                </c:pt>
                <c:pt idx="4">
                  <c:v>1.030063225735234</c:v>
                </c:pt>
                <c:pt idx="5">
                  <c:v>1.0698238647956415</c:v>
                </c:pt>
                <c:pt idx="6">
                  <c:v>1.0673311845753717</c:v>
                </c:pt>
                <c:pt idx="7">
                  <c:v>1.1054016733028242</c:v>
                </c:pt>
                <c:pt idx="8">
                  <c:v>1.1613842515100699</c:v>
                </c:pt>
                <c:pt idx="9">
                  <c:v>1.2331658752869128</c:v>
                </c:pt>
                <c:pt idx="10">
                  <c:v>0.98071151292296388</c:v>
                </c:pt>
                <c:pt idx="11">
                  <c:v>0.95620361108632568</c:v>
                </c:pt>
                <c:pt idx="12">
                  <c:v>0.93802601006313835</c:v>
                </c:pt>
                <c:pt idx="13">
                  <c:v>0.93395761038843528</c:v>
                </c:pt>
                <c:pt idx="14">
                  <c:v>0.94997951109995593</c:v>
                </c:pt>
                <c:pt idx="15">
                  <c:v>0.97582941544457391</c:v>
                </c:pt>
                <c:pt idx="16">
                  <c:v>0.92581195402525696</c:v>
                </c:pt>
                <c:pt idx="17">
                  <c:v>0.97511085151051802</c:v>
                </c:pt>
                <c:pt idx="18">
                  <c:v>1.0272943229075779</c:v>
                </c:pt>
                <c:pt idx="19">
                  <c:v>1.0802207265889849</c:v>
                </c:pt>
                <c:pt idx="20">
                  <c:v>0.81600491965873068</c:v>
                </c:pt>
                <c:pt idx="21">
                  <c:v>0.78639896994312997</c:v>
                </c:pt>
                <c:pt idx="22">
                  <c:v>0.77159953747689802</c:v>
                </c:pt>
                <c:pt idx="23">
                  <c:v>0.76729297009711694</c:v>
                </c:pt>
                <c:pt idx="24">
                  <c:v>0.79773017305163318</c:v>
                </c:pt>
                <c:pt idx="25">
                  <c:v>0.82148561555066901</c:v>
                </c:pt>
                <c:pt idx="26">
                  <c:v>0.84138317946340668</c:v>
                </c:pt>
                <c:pt idx="27">
                  <c:v>0.88527448685115606</c:v>
                </c:pt>
                <c:pt idx="28">
                  <c:v>1.1094789284776791</c:v>
                </c:pt>
                <c:pt idx="29">
                  <c:v>1.3856323345019195</c:v>
                </c:pt>
                <c:pt idx="30">
                  <c:v>0.80352302064199632</c:v>
                </c:pt>
                <c:pt idx="31">
                  <c:v>0.77521431960695086</c:v>
                </c:pt>
                <c:pt idx="32">
                  <c:v>0.24797880729581245</c:v>
                </c:pt>
                <c:pt idx="33">
                  <c:v>0.22629860905037658</c:v>
                </c:pt>
                <c:pt idx="34">
                  <c:v>0.76577408504474742</c:v>
                </c:pt>
                <c:pt idx="35">
                  <c:v>0.80388805391203344</c:v>
                </c:pt>
                <c:pt idx="36">
                  <c:v>0.8236520856041063</c:v>
                </c:pt>
                <c:pt idx="37">
                  <c:v>0.85756328280936955</c:v>
                </c:pt>
                <c:pt idx="38">
                  <c:v>0.92618898497615687</c:v>
                </c:pt>
                <c:pt idx="39">
                  <c:v>0.99807268630670276</c:v>
                </c:pt>
                <c:pt idx="40">
                  <c:v>1.0096244872833271</c:v>
                </c:pt>
                <c:pt idx="41">
                  <c:v>1.0333256926181036</c:v>
                </c:pt>
                <c:pt idx="42">
                  <c:v>1.2333756438105432</c:v>
                </c:pt>
                <c:pt idx="43">
                  <c:v>0.93445215696393436</c:v>
                </c:pt>
                <c:pt idx="44">
                  <c:v>0.97111531830624787</c:v>
                </c:pt>
                <c:pt idx="45">
                  <c:v>1.0462080742708995</c:v>
                </c:pt>
                <c:pt idx="46">
                  <c:v>1.104180518218159</c:v>
                </c:pt>
                <c:pt idx="47">
                  <c:v>0</c:v>
                </c:pt>
              </c:numCache>
            </c:numRef>
          </c:val>
        </c:ser>
        <c:ser>
          <c:idx val="48"/>
          <c:order val="48"/>
          <c:tx>
            <c:strRef>
              <c:f>Sheet1!$AX$1</c:f>
              <c:strCache>
                <c:ptCount val="1"/>
                <c:pt idx="0">
                  <c:v>ep50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Sheet1!$AX$2:$AX$50</c:f>
              <c:numCache>
                <c:formatCode>0.00000000000000000000_ </c:formatCode>
                <c:ptCount val="49"/>
                <c:pt idx="0">
                  <c:v>1.0150818824065166</c:v>
                </c:pt>
                <c:pt idx="1">
                  <c:v>0.92966294126895788</c:v>
                </c:pt>
                <c:pt idx="2">
                  <c:v>0.85101684907639141</c:v>
                </c:pt>
                <c:pt idx="3">
                  <c:v>0.78109940494593366</c:v>
                </c:pt>
                <c:pt idx="4">
                  <c:v>0.72332238301185137</c:v>
                </c:pt>
                <c:pt idx="5">
                  <c:v>0.6889435486190858</c:v>
                </c:pt>
                <c:pt idx="6">
                  <c:v>0.59412925762678637</c:v>
                </c:pt>
                <c:pt idx="7">
                  <c:v>0.5564429352193565</c:v>
                </c:pt>
                <c:pt idx="8">
                  <c:v>0.55514315880341059</c:v>
                </c:pt>
                <c:pt idx="9">
                  <c:v>0.59142438299687083</c:v>
                </c:pt>
                <c:pt idx="10">
                  <c:v>0.97299832216427318</c:v>
                </c:pt>
                <c:pt idx="11">
                  <c:v>0.88914477292362681</c:v>
                </c:pt>
                <c:pt idx="12">
                  <c:v>0.81645077664493315</c:v>
                </c:pt>
                <c:pt idx="13">
                  <c:v>0.74565931286484055</c:v>
                </c:pt>
                <c:pt idx="14">
                  <c:v>0.68661959088080304</c:v>
                </c:pt>
                <c:pt idx="15">
                  <c:v>0.64659962371916435</c:v>
                </c:pt>
                <c:pt idx="16">
                  <c:v>0.49261938754848816</c:v>
                </c:pt>
                <c:pt idx="17">
                  <c:v>0.48819476746839569</c:v>
                </c:pt>
                <c:pt idx="18">
                  <c:v>0.49208154669921211</c:v>
                </c:pt>
                <c:pt idx="19">
                  <c:v>0.50305544533800983</c:v>
                </c:pt>
                <c:pt idx="20">
                  <c:v>0.82871665694567842</c:v>
                </c:pt>
                <c:pt idx="21">
                  <c:v>0.7308388864658143</c:v>
                </c:pt>
                <c:pt idx="22">
                  <c:v>0.63415308524185476</c:v>
                </c:pt>
                <c:pt idx="23">
                  <c:v>0.54099101669218563</c:v>
                </c:pt>
                <c:pt idx="24">
                  <c:v>0.46248460147597081</c:v>
                </c:pt>
                <c:pt idx="25">
                  <c:v>0.41165004313959197</c:v>
                </c:pt>
                <c:pt idx="26">
                  <c:v>0.32018757911971468</c:v>
                </c:pt>
                <c:pt idx="27">
                  <c:v>0.37792032744972737</c:v>
                </c:pt>
                <c:pt idx="28">
                  <c:v>0.61279770398103584</c:v>
                </c:pt>
                <c:pt idx="29">
                  <c:v>0.96558203334425829</c:v>
                </c:pt>
                <c:pt idx="30">
                  <c:v>0.85856875572984692</c:v>
                </c:pt>
                <c:pt idx="31">
                  <c:v>0.75889429995830371</c:v>
                </c:pt>
                <c:pt idx="32">
                  <c:v>1.1242353295026786</c:v>
                </c:pt>
                <c:pt idx="33">
                  <c:v>1.0769241672337453</c:v>
                </c:pt>
                <c:pt idx="34">
                  <c:v>0.51039367266207314</c:v>
                </c:pt>
                <c:pt idx="35">
                  <c:v>0.46205777817072918</c:v>
                </c:pt>
                <c:pt idx="36">
                  <c:v>0.30399566198933381</c:v>
                </c:pt>
                <c:pt idx="37">
                  <c:v>0.29856928546450712</c:v>
                </c:pt>
                <c:pt idx="38">
                  <c:v>0.19139924821720913</c:v>
                </c:pt>
                <c:pt idx="39">
                  <c:v>0.21370498427391116</c:v>
                </c:pt>
                <c:pt idx="40">
                  <c:v>0.78129705668855776</c:v>
                </c:pt>
                <c:pt idx="41">
                  <c:v>0.72744105263698</c:v>
                </c:pt>
                <c:pt idx="42">
                  <c:v>0.59183084144117337</c:v>
                </c:pt>
                <c:pt idx="43">
                  <c:v>0.74618565062268227</c:v>
                </c:pt>
                <c:pt idx="44">
                  <c:v>0.64021991950915569</c:v>
                </c:pt>
                <c:pt idx="45">
                  <c:v>0.45591258411248325</c:v>
                </c:pt>
                <c:pt idx="46">
                  <c:v>0.61228743239004402</c:v>
                </c:pt>
                <c:pt idx="47">
                  <c:v>0.91925014299358143</c:v>
                </c:pt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gapDepth val="500"/>
        <c:shape val="box"/>
        <c:axId val="163083872"/>
        <c:axId val="163082240"/>
        <c:axId val="65258944"/>
      </c:bar3DChart>
      <c:catAx>
        <c:axId val="16308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082240"/>
        <c:crosses val="autoZero"/>
        <c:auto val="1"/>
        <c:lblAlgn val="ctr"/>
        <c:lblOffset val="100"/>
        <c:tickLblSkip val="48"/>
        <c:noMultiLvlLbl val="0"/>
      </c:catAx>
      <c:valAx>
        <c:axId val="163082240"/>
        <c:scaling>
          <c:orientation val="minMax"/>
          <c:max val="1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083872"/>
        <c:crosses val="autoZero"/>
        <c:crossBetween val="between"/>
      </c:valAx>
      <c:serAx>
        <c:axId val="65258944"/>
        <c:scaling>
          <c:orientation val="minMax"/>
        </c:scaling>
        <c:delete val="0"/>
        <c:axPos val="b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3082240"/>
        <c:crosses val="autoZero"/>
        <c:tickLblSkip val="48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Mean</a:t>
            </a:r>
            <a:r>
              <a:rPr lang="en-US" altLang="ko-KR" baseline="0" dirty="0" smtClean="0"/>
              <a:t> difference</a:t>
            </a:r>
          </a:p>
        </c:rich>
      </c:tx>
      <c:layout>
        <c:manualLayout>
          <c:xMode val="edge"/>
          <c:yMode val="edge"/>
          <c:x val="0.40924300087489068"/>
          <c:y val="9.15741223989652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0"/>
      <c:rotY val="14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338254593175844E-2"/>
          <c:y val="3.2880404512542726E-2"/>
          <c:w val="0.92331791338582681"/>
          <c:h val="0.9553303045857132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ep01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 </c:formatCode>
                <c:ptCount val="49"/>
                <c:pt idx="0">
                  <c:v>0</c:v>
                </c:pt>
                <c:pt idx="1">
                  <c:v>0.11375354523628671</c:v>
                </c:pt>
                <c:pt idx="2">
                  <c:v>0.22750717228964801</c:v>
                </c:pt>
                <c:pt idx="3">
                  <c:v>0.34126092346138048</c:v>
                </c:pt>
                <c:pt idx="4">
                  <c:v>0.45485521825990666</c:v>
                </c:pt>
                <c:pt idx="5">
                  <c:v>0.56870275310231744</c:v>
                </c:pt>
                <c:pt idx="6">
                  <c:v>0.68719939407395625</c:v>
                </c:pt>
                <c:pt idx="7">
                  <c:v>0.80436137530543173</c:v>
                </c:pt>
                <c:pt idx="8">
                  <c:v>0.91981012472365997</c:v>
                </c:pt>
                <c:pt idx="9">
                  <c:v>1.0324148300390734</c:v>
                </c:pt>
                <c:pt idx="10">
                  <c:v>0.26720860394996254</c:v>
                </c:pt>
                <c:pt idx="11">
                  <c:v>0.26939916578138595</c:v>
                </c:pt>
                <c:pt idx="12">
                  <c:v>0.33484456524387057</c:v>
                </c:pt>
                <c:pt idx="13">
                  <c:v>0.40433846271826085</c:v>
                </c:pt>
                <c:pt idx="14">
                  <c:v>0.48326629735795679</c:v>
                </c:pt>
                <c:pt idx="15">
                  <c:v>0.57551966808401389</c:v>
                </c:pt>
                <c:pt idx="16">
                  <c:v>0.6868809609553278</c:v>
                </c:pt>
                <c:pt idx="17">
                  <c:v>0.79365408190867182</c:v>
                </c:pt>
                <c:pt idx="18">
                  <c:v>0.97985914391819373</c:v>
                </c:pt>
                <c:pt idx="19">
                  <c:v>1.0635405838718968</c:v>
                </c:pt>
                <c:pt idx="20">
                  <c:v>0.44866966055567181</c:v>
                </c:pt>
                <c:pt idx="21">
                  <c:v>0.46221272304280286</c:v>
                </c:pt>
                <c:pt idx="22">
                  <c:v>0.49460648735737844</c:v>
                </c:pt>
                <c:pt idx="23">
                  <c:v>0.54870805942918566</c:v>
                </c:pt>
                <c:pt idx="24">
                  <c:v>0.58424018192836136</c:v>
                </c:pt>
                <c:pt idx="25">
                  <c:v>0.6447035338231808</c:v>
                </c:pt>
                <c:pt idx="26">
                  <c:v>0.76498829457523243</c:v>
                </c:pt>
                <c:pt idx="27">
                  <c:v>0.8789894001156402</c:v>
                </c:pt>
                <c:pt idx="28">
                  <c:v>1.1225777289011287</c:v>
                </c:pt>
                <c:pt idx="29">
                  <c:v>1.4212672866761416</c:v>
                </c:pt>
                <c:pt idx="30">
                  <c:v>0.48921306827818384</c:v>
                </c:pt>
                <c:pt idx="31">
                  <c:v>0.46850710701716081</c:v>
                </c:pt>
                <c:pt idx="32">
                  <c:v>1.0987613972616044</c:v>
                </c:pt>
                <c:pt idx="33">
                  <c:v>1.1215073624627911</c:v>
                </c:pt>
                <c:pt idx="34">
                  <c:v>0.59512910249088957</c:v>
                </c:pt>
                <c:pt idx="35">
                  <c:v>0.64279608608887251</c:v>
                </c:pt>
                <c:pt idx="36">
                  <c:v>0.75841266515304195</c:v>
                </c:pt>
                <c:pt idx="37">
                  <c:v>0.81892612919074992</c:v>
                </c:pt>
                <c:pt idx="38">
                  <c:v>0.97680767596227769</c:v>
                </c:pt>
                <c:pt idx="39">
                  <c:v>1.0185204438862283</c:v>
                </c:pt>
                <c:pt idx="40">
                  <c:v>0.34126149488889296</c:v>
                </c:pt>
                <c:pt idx="41">
                  <c:v>0.45492746444848431</c:v>
                </c:pt>
                <c:pt idx="42">
                  <c:v>1.0323372751534499</c:v>
                </c:pt>
                <c:pt idx="43">
                  <c:v>0.40433484941956116</c:v>
                </c:pt>
                <c:pt idx="44">
                  <c:v>0.57523551404827034</c:v>
                </c:pt>
                <c:pt idx="45">
                  <c:v>1.1003632841112121</c:v>
                </c:pt>
                <c:pt idx="46">
                  <c:v>1.1199544455763628</c:v>
                </c:pt>
                <c:pt idx="47">
                  <c:v>1.023987934272689</c:v>
                </c:pt>
                <c:pt idx="48">
                  <c:v>1.0150818824065166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ep02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Sheet1!$C$2:$C$50</c:f>
              <c:numCache>
                <c:formatCode>0.00000000000000000000_ </c:formatCode>
                <c:ptCount val="49"/>
                <c:pt idx="1">
                  <c:v>0</c:v>
                </c:pt>
                <c:pt idx="2">
                  <c:v>0.11375370887034732</c:v>
                </c:pt>
                <c:pt idx="3">
                  <c:v>0.2275075221011261</c:v>
                </c:pt>
                <c:pt idx="4">
                  <c:v>0.34133078494848668</c:v>
                </c:pt>
                <c:pt idx="5">
                  <c:v>0.45514450282716823</c:v>
                </c:pt>
                <c:pt idx="6">
                  <c:v>0.57432072415833446</c:v>
                </c:pt>
                <c:pt idx="7">
                  <c:v>0.69189505776363136</c:v>
                </c:pt>
                <c:pt idx="8">
                  <c:v>0.80739858577470902</c:v>
                </c:pt>
                <c:pt idx="9">
                  <c:v>0.91969693592172319</c:v>
                </c:pt>
                <c:pt idx="10">
                  <c:v>0.29304973723808214</c:v>
                </c:pt>
                <c:pt idx="11">
                  <c:v>0.25575171746637171</c:v>
                </c:pt>
                <c:pt idx="12">
                  <c:v>0.2952085206658483</c:v>
                </c:pt>
                <c:pt idx="13">
                  <c:v>0.34360161233691544</c:v>
                </c:pt>
                <c:pt idx="14">
                  <c:v>0.40713611774787717</c:v>
                </c:pt>
                <c:pt idx="15">
                  <c:v>0.49334933581282864</c:v>
                </c:pt>
                <c:pt idx="16">
                  <c:v>0.60333667644573274</c:v>
                </c:pt>
                <c:pt idx="17">
                  <c:v>0.70933715181211066</c:v>
                </c:pt>
                <c:pt idx="18">
                  <c:v>0.90074773797983065</c:v>
                </c:pt>
                <c:pt idx="19">
                  <c:v>0.98092079335110216</c:v>
                </c:pt>
                <c:pt idx="20">
                  <c:v>0.45987640665283652</c:v>
                </c:pt>
                <c:pt idx="21">
                  <c:v>0.45051767416259614</c:v>
                </c:pt>
                <c:pt idx="22">
                  <c:v>0.46093333201135794</c:v>
                </c:pt>
                <c:pt idx="23">
                  <c:v>0.49856844757926072</c:v>
                </c:pt>
                <c:pt idx="24">
                  <c:v>0.51431090703886628</c:v>
                </c:pt>
                <c:pt idx="25">
                  <c:v>0.5691190411638305</c:v>
                </c:pt>
                <c:pt idx="26">
                  <c:v>0.68706722917486085</c:v>
                </c:pt>
                <c:pt idx="27">
                  <c:v>0.80801268718340769</c:v>
                </c:pt>
                <c:pt idx="28">
                  <c:v>1.0495284531207698</c:v>
                </c:pt>
                <c:pt idx="29">
                  <c:v>1.3560018110875691</c:v>
                </c:pt>
                <c:pt idx="30">
                  <c:v>0.51299863264995094</c:v>
                </c:pt>
                <c:pt idx="31">
                  <c:v>0.46899424014015939</c:v>
                </c:pt>
                <c:pt idx="32">
                  <c:v>1.0909807508270717</c:v>
                </c:pt>
                <c:pt idx="33">
                  <c:v>1.1053897663901537</c:v>
                </c:pt>
                <c:pt idx="34">
                  <c:v>0.54368002550819405</c:v>
                </c:pt>
                <c:pt idx="35">
                  <c:v>0.57850531572491248</c:v>
                </c:pt>
                <c:pt idx="36">
                  <c:v>0.68148841899042667</c:v>
                </c:pt>
                <c:pt idx="37">
                  <c:v>0.73972339492178674</c:v>
                </c:pt>
                <c:pt idx="38">
                  <c:v>0.89250312070546933</c:v>
                </c:pt>
                <c:pt idx="39">
                  <c:v>0.92391996261300013</c:v>
                </c:pt>
                <c:pt idx="40">
                  <c:v>0.22750837924059439</c:v>
                </c:pt>
                <c:pt idx="41">
                  <c:v>0.34142705382674299</c:v>
                </c:pt>
                <c:pt idx="42">
                  <c:v>0.91960987507227587</c:v>
                </c:pt>
                <c:pt idx="43">
                  <c:v>0.34359736032498955</c:v>
                </c:pt>
                <c:pt idx="44">
                  <c:v>0.49301782464511706</c:v>
                </c:pt>
                <c:pt idx="45">
                  <c:v>1.0214765073140251</c:v>
                </c:pt>
                <c:pt idx="46">
                  <c:v>1.0477420720501731</c:v>
                </c:pt>
                <c:pt idx="47">
                  <c:v>1.0063096248759031</c:v>
                </c:pt>
                <c:pt idx="48">
                  <c:v>0.92966294126895788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ep03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Sheet1!$D$2:$D$50</c:f>
              <c:numCache>
                <c:formatCode>0.00000000000000000000_ </c:formatCode>
                <c:ptCount val="49"/>
                <c:pt idx="2">
                  <c:v>0</c:v>
                </c:pt>
                <c:pt idx="3">
                  <c:v>0.11375382268898823</c:v>
                </c:pt>
                <c:pt idx="4">
                  <c:v>0.22803254285757169</c:v>
                </c:pt>
                <c:pt idx="5">
                  <c:v>0.34170693012078407</c:v>
                </c:pt>
                <c:pt idx="6">
                  <c:v>0.46189902929733828</c:v>
                </c:pt>
                <c:pt idx="7">
                  <c:v>0.57996612489662447</c:v>
                </c:pt>
                <c:pt idx="8">
                  <c:v>0.695459018596011</c:v>
                </c:pt>
                <c:pt idx="9">
                  <c:v>0.80729991222161313</c:v>
                </c:pt>
                <c:pt idx="10">
                  <c:v>0.35529796533841662</c:v>
                </c:pt>
                <c:pt idx="11">
                  <c:v>0.29003923296371414</c:v>
                </c:pt>
                <c:pt idx="12">
                  <c:v>0.29674188791036138</c:v>
                </c:pt>
                <c:pt idx="13">
                  <c:v>0.31387107212527288</c:v>
                </c:pt>
                <c:pt idx="14">
                  <c:v>0.35192222587896038</c:v>
                </c:pt>
                <c:pt idx="15">
                  <c:v>0.42595121019772342</c:v>
                </c:pt>
                <c:pt idx="16">
                  <c:v>0.531179170565095</c:v>
                </c:pt>
                <c:pt idx="17">
                  <c:v>0.63431679372939576</c:v>
                </c:pt>
                <c:pt idx="18">
                  <c:v>0.82978715581489582</c:v>
                </c:pt>
                <c:pt idx="19">
                  <c:v>0.90513526964554347</c:v>
                </c:pt>
                <c:pt idx="20">
                  <c:v>0.49768964964613305</c:v>
                </c:pt>
                <c:pt idx="21">
                  <c:v>0.46724573941266695</c:v>
                </c:pt>
                <c:pt idx="22">
                  <c:v>0.45421284838520881</c:v>
                </c:pt>
                <c:pt idx="23">
                  <c:v>0.47126052389999062</c:v>
                </c:pt>
                <c:pt idx="24">
                  <c:v>0.46228269278661238</c:v>
                </c:pt>
                <c:pt idx="25">
                  <c:v>0.50807289495391839</c:v>
                </c:pt>
                <c:pt idx="26">
                  <c:v>0.62042546595782555</c:v>
                </c:pt>
                <c:pt idx="27">
                  <c:v>0.74776917201574689</c:v>
                </c:pt>
                <c:pt idx="28">
                  <c:v>0.98430963250621628</c:v>
                </c:pt>
                <c:pt idx="29">
                  <c:v>1.2975005563947295</c:v>
                </c:pt>
                <c:pt idx="30">
                  <c:v>0.55949316430450347</c:v>
                </c:pt>
                <c:pt idx="31">
                  <c:v>0.49642634712501305</c:v>
                </c:pt>
                <c:pt idx="32">
                  <c:v>1.0951082806304333</c:v>
                </c:pt>
                <c:pt idx="33">
                  <c:v>1.1009337238404011</c:v>
                </c:pt>
                <c:pt idx="34">
                  <c:v>0.51284281380654306</c:v>
                </c:pt>
                <c:pt idx="35">
                  <c:v>0.53116639524094988</c:v>
                </c:pt>
                <c:pt idx="36">
                  <c:v>0.61617794070030496</c:v>
                </c:pt>
                <c:pt idx="37">
                  <c:v>0.67063663168063536</c:v>
                </c:pt>
                <c:pt idx="38">
                  <c:v>0.81547290846164955</c:v>
                </c:pt>
                <c:pt idx="39">
                  <c:v>0.83420537684601404</c:v>
                </c:pt>
                <c:pt idx="40">
                  <c:v>0.11375499861544795</c:v>
                </c:pt>
                <c:pt idx="41">
                  <c:v>0.22817170251221164</c:v>
                </c:pt>
                <c:pt idx="42">
                  <c:v>0.8072005638190789</c:v>
                </c:pt>
                <c:pt idx="43">
                  <c:v>0.31386597137938482</c:v>
                </c:pt>
                <c:pt idx="44">
                  <c:v>0.42557073945494445</c:v>
                </c:pt>
                <c:pt idx="45">
                  <c:v>0.94976542591546609</c:v>
                </c:pt>
                <c:pt idx="46">
                  <c:v>0.98349126469720005</c:v>
                </c:pt>
                <c:pt idx="47">
                  <c:v>1.0014313677445745</c:v>
                </c:pt>
                <c:pt idx="48">
                  <c:v>0.85101684907639141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ep04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Sheet1!$E$2:$E$50</c:f>
              <c:numCache>
                <c:formatCode>0.00000000000000000000_ </c:formatCode>
                <c:ptCount val="49"/>
                <c:pt idx="3">
                  <c:v>0</c:v>
                </c:pt>
                <c:pt idx="4">
                  <c:v>0.11563067100227077</c:v>
                </c:pt>
                <c:pt idx="5">
                  <c:v>0.22857980469748818</c:v>
                </c:pt>
                <c:pt idx="6">
                  <c:v>0.35034569826075063</c:v>
                </c:pt>
                <c:pt idx="7">
                  <c:v>0.46892681505804773</c:v>
                </c:pt>
                <c:pt idx="8">
                  <c:v>0.58423162341447121</c:v>
                </c:pt>
                <c:pt idx="9">
                  <c:v>0.69535336083562183</c:v>
                </c:pt>
                <c:pt idx="10">
                  <c:v>0.43871996552218673</c:v>
                </c:pt>
                <c:pt idx="11">
                  <c:v>0.35877101419320478</c:v>
                </c:pt>
                <c:pt idx="12">
                  <c:v>0.33888553198322008</c:v>
                </c:pt>
                <c:pt idx="13">
                  <c:v>0.32380243253829821</c:v>
                </c:pt>
                <c:pt idx="14">
                  <c:v>0.32835562210038949</c:v>
                </c:pt>
                <c:pt idx="15">
                  <c:v>0.38125108774885857</c:v>
                </c:pt>
                <c:pt idx="16">
                  <c:v>0.47558302721773915</c:v>
                </c:pt>
                <c:pt idx="17">
                  <c:v>0.57223076276836105</c:v>
                </c:pt>
                <c:pt idx="18">
                  <c:v>0.76918923802213146</c:v>
                </c:pt>
                <c:pt idx="19">
                  <c:v>0.83799705848785044</c:v>
                </c:pt>
                <c:pt idx="20">
                  <c:v>0.55661620270503775</c:v>
                </c:pt>
                <c:pt idx="21">
                  <c:v>0.50949869386056723</c:v>
                </c:pt>
                <c:pt idx="22">
                  <c:v>0.47547522655810853</c:v>
                </c:pt>
                <c:pt idx="23">
                  <c:v>0.47065927268977492</c:v>
                </c:pt>
                <c:pt idx="24">
                  <c:v>0.4345204029222941</c:v>
                </c:pt>
                <c:pt idx="25">
                  <c:v>0.46721104253982237</c:v>
                </c:pt>
                <c:pt idx="26">
                  <c:v>0.56895237451852132</c:v>
                </c:pt>
                <c:pt idx="27">
                  <c:v>0.70096050590828196</c:v>
                </c:pt>
                <c:pt idx="28">
                  <c:v>0.92851421841899096</c:v>
                </c:pt>
                <c:pt idx="29">
                  <c:v>1.2466724949493821</c:v>
                </c:pt>
                <c:pt idx="30">
                  <c:v>0.62355074892596529</c:v>
                </c:pt>
                <c:pt idx="31">
                  <c:v>0.54666312362829239</c:v>
                </c:pt>
                <c:pt idx="32">
                  <c:v>1.1109507361681135</c:v>
                </c:pt>
                <c:pt idx="33">
                  <c:v>1.1082192189252156</c:v>
                </c:pt>
                <c:pt idx="34">
                  <c:v>0.50630094485814059</c:v>
                </c:pt>
                <c:pt idx="35">
                  <c:v>0.50548351769095712</c:v>
                </c:pt>
                <c:pt idx="36">
                  <c:v>0.56642449474892964</c:v>
                </c:pt>
                <c:pt idx="37">
                  <c:v>0.6150032087457733</c:v>
                </c:pt>
                <c:pt idx="38">
                  <c:v>0.74789558476509077</c:v>
                </c:pt>
                <c:pt idx="39">
                  <c:v>0.75105716917895782</c:v>
                </c:pt>
                <c:pt idx="40">
                  <c:v>3.2410742878690943E-4</c:v>
                </c:pt>
                <c:pt idx="41">
                  <c:v>0.11589244762114818</c:v>
                </c:pt>
                <c:pt idx="42">
                  <c:v>0.69523775337919702</c:v>
                </c:pt>
                <c:pt idx="43">
                  <c:v>0.32379696294315874</c:v>
                </c:pt>
                <c:pt idx="44">
                  <c:v>0.38083106236631686</c:v>
                </c:pt>
                <c:pt idx="45">
                  <c:v>0.88691135588386705</c:v>
                </c:pt>
                <c:pt idx="46">
                  <c:v>0.92879726882065183</c:v>
                </c:pt>
                <c:pt idx="47">
                  <c:v>1.0094571593927135</c:v>
                </c:pt>
                <c:pt idx="48">
                  <c:v>0.78109940494593366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ep05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Sheet1!$F$2:$F$50</c:f>
              <c:numCache>
                <c:formatCode>0.00000000000000000000_ </c:formatCode>
                <c:ptCount val="49"/>
                <c:pt idx="4">
                  <c:v>0</c:v>
                </c:pt>
                <c:pt idx="5">
                  <c:v>0.11457913487007666</c:v>
                </c:pt>
                <c:pt idx="6">
                  <c:v>0.24181755625586421</c:v>
                </c:pt>
                <c:pt idx="7">
                  <c:v>0.36074027481285809</c:v>
                </c:pt>
                <c:pt idx="8">
                  <c:v>0.47539016283208169</c:v>
                </c:pt>
                <c:pt idx="9">
                  <c:v>0.58522948736898706</c:v>
                </c:pt>
                <c:pt idx="10">
                  <c:v>0.53074151731672259</c:v>
                </c:pt>
                <c:pt idx="11">
                  <c:v>0.44346046803900901</c:v>
                </c:pt>
                <c:pt idx="12">
                  <c:v>0.40627490453149884</c:v>
                </c:pt>
                <c:pt idx="13">
                  <c:v>0.36702449661929898</c:v>
                </c:pt>
                <c:pt idx="14">
                  <c:v>0.3410116961485265</c:v>
                </c:pt>
                <c:pt idx="15">
                  <c:v>0.36593450813569162</c:v>
                </c:pt>
                <c:pt idx="16">
                  <c:v>0.44037498404120334</c:v>
                </c:pt>
                <c:pt idx="17">
                  <c:v>0.52573605565999026</c:v>
                </c:pt>
                <c:pt idx="18">
                  <c:v>0.72124143496822768</c:v>
                </c:pt>
                <c:pt idx="19">
                  <c:v>0.78154942687177476</c:v>
                </c:pt>
                <c:pt idx="20">
                  <c:v>0.63003315940436144</c:v>
                </c:pt>
                <c:pt idx="21">
                  <c:v>0.57099391146190526</c:v>
                </c:pt>
                <c:pt idx="22">
                  <c:v>0.52078027032228669</c:v>
                </c:pt>
                <c:pt idx="23">
                  <c:v>0.49648350600259955</c:v>
                </c:pt>
                <c:pt idx="24">
                  <c:v>0.43479388894153859</c:v>
                </c:pt>
                <c:pt idx="25">
                  <c:v>0.4511792526134864</c:v>
                </c:pt>
                <c:pt idx="26">
                  <c:v>0.53614676840391651</c:v>
                </c:pt>
                <c:pt idx="27">
                  <c:v>0.66981348717921252</c:v>
                </c:pt>
                <c:pt idx="28">
                  <c:v>0.88423396540084587</c:v>
                </c:pt>
                <c:pt idx="29">
                  <c:v>1.2047927622582553</c:v>
                </c:pt>
                <c:pt idx="30">
                  <c:v>0.69906177539179626</c:v>
                </c:pt>
                <c:pt idx="31">
                  <c:v>0.61293371121697193</c:v>
                </c:pt>
                <c:pt idx="32">
                  <c:v>1.1377390677405699</c:v>
                </c:pt>
                <c:pt idx="33">
                  <c:v>1.126864337100677</c:v>
                </c:pt>
                <c:pt idx="34">
                  <c:v>0.52431319914086294</c:v>
                </c:pt>
                <c:pt idx="35">
                  <c:v>0.50401513447763779</c:v>
                </c:pt>
                <c:pt idx="36">
                  <c:v>0.53552532329515434</c:v>
                </c:pt>
                <c:pt idx="37">
                  <c:v>0.57693560043284098</c:v>
                </c:pt>
                <c:pt idx="38">
                  <c:v>0.6917642798346465</c:v>
                </c:pt>
                <c:pt idx="39">
                  <c:v>0.67661933517193051</c:v>
                </c:pt>
                <c:pt idx="40">
                  <c:v>0.11562410922778855</c:v>
                </c:pt>
                <c:pt idx="41">
                  <c:v>5.8173715751535116E-3</c:v>
                </c:pt>
                <c:pt idx="42">
                  <c:v>0.58508881687360603</c:v>
                </c:pt>
                <c:pt idx="43">
                  <c:v>0.36701589939206336</c:v>
                </c:pt>
                <c:pt idx="44">
                  <c:v>0.36554688842792732</c:v>
                </c:pt>
                <c:pt idx="45">
                  <c:v>0.83505922365338336</c:v>
                </c:pt>
                <c:pt idx="46">
                  <c:v>0.88572508710387177</c:v>
                </c:pt>
                <c:pt idx="47">
                  <c:v>1.030063225735234</c:v>
                </c:pt>
                <c:pt idx="48">
                  <c:v>0.72332238301185137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ep06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Sheet1!$G$2:$G$50</c:f>
              <c:numCache>
                <c:formatCode>0.00000000000000000000_ </c:formatCode>
                <c:ptCount val="49"/>
                <c:pt idx="5">
                  <c:v>0</c:v>
                </c:pt>
                <c:pt idx="6">
                  <c:v>0.14669015530091375</c:v>
                </c:pt>
                <c:pt idx="7">
                  <c:v>0.26148203376930468</c:v>
                </c:pt>
                <c:pt idx="8">
                  <c:v>0.37276842638981628</c:v>
                </c:pt>
                <c:pt idx="9">
                  <c:v>0.47911457697567411</c:v>
                </c:pt>
                <c:pt idx="10">
                  <c:v>0.63231920936368735</c:v>
                </c:pt>
                <c:pt idx="11">
                  <c:v>0.54143654386540041</c:v>
                </c:pt>
                <c:pt idx="12">
                  <c:v>0.49368905900835963</c:v>
                </c:pt>
                <c:pt idx="13">
                  <c:v>0.43923005947157673</c:v>
                </c:pt>
                <c:pt idx="14">
                  <c:v>0.38964007586488653</c:v>
                </c:pt>
                <c:pt idx="15">
                  <c:v>0.3859882457486451</c:v>
                </c:pt>
                <c:pt idx="16">
                  <c:v>0.43941386605829935</c:v>
                </c:pt>
                <c:pt idx="17">
                  <c:v>0.50655367766348003</c:v>
                </c:pt>
                <c:pt idx="18">
                  <c:v>0.69428233809542383</c:v>
                </c:pt>
                <c:pt idx="19">
                  <c:v>0.74329685219145647</c:v>
                </c:pt>
                <c:pt idx="20">
                  <c:v>0.72198577006139808</c:v>
                </c:pt>
                <c:pt idx="21">
                  <c:v>0.65536207202288077</c:v>
                </c:pt>
                <c:pt idx="22">
                  <c:v>0.59422582885596764</c:v>
                </c:pt>
                <c:pt idx="23">
                  <c:v>0.55503901073775885</c:v>
                </c:pt>
                <c:pt idx="24">
                  <c:v>0.47455550001152885</c:v>
                </c:pt>
                <c:pt idx="25">
                  <c:v>0.4724206533200373</c:v>
                </c:pt>
                <c:pt idx="26">
                  <c:v>0.53611787805090561</c:v>
                </c:pt>
                <c:pt idx="27">
                  <c:v>0.66485109616200544</c:v>
                </c:pt>
                <c:pt idx="28">
                  <c:v>0.85866127068301634</c:v>
                </c:pt>
                <c:pt idx="29">
                  <c:v>1.1765999734675654</c:v>
                </c:pt>
                <c:pt idx="30">
                  <c:v>0.79162198167422049</c:v>
                </c:pt>
                <c:pt idx="31">
                  <c:v>0.70020300444556183</c:v>
                </c:pt>
                <c:pt idx="32">
                  <c:v>1.1807173173881456</c:v>
                </c:pt>
                <c:pt idx="33">
                  <c:v>1.1621582562479642</c:v>
                </c:pt>
                <c:pt idx="34">
                  <c:v>0.57383946370839078</c:v>
                </c:pt>
                <c:pt idx="35">
                  <c:v>0.53560952849687526</c:v>
                </c:pt>
                <c:pt idx="36">
                  <c:v>0.53771628371368418</c:v>
                </c:pt>
                <c:pt idx="37">
                  <c:v>0.56790854747663011</c:v>
                </c:pt>
                <c:pt idx="38">
                  <c:v>0.65954904022358196</c:v>
                </c:pt>
                <c:pt idx="39">
                  <c:v>0.62302599587391139</c:v>
                </c:pt>
                <c:pt idx="40">
                  <c:v>0.22855766700779553</c:v>
                </c:pt>
                <c:pt idx="41">
                  <c:v>0.11402848939579624</c:v>
                </c:pt>
                <c:pt idx="42">
                  <c:v>0.47892346362139782</c:v>
                </c:pt>
                <c:pt idx="43">
                  <c:v>0.43919970240344691</c:v>
                </c:pt>
                <c:pt idx="44">
                  <c:v>0.38589823952134045</c:v>
                </c:pt>
                <c:pt idx="45">
                  <c:v>0.80247582726436717</c:v>
                </c:pt>
                <c:pt idx="46">
                  <c:v>0.86143210000381631</c:v>
                </c:pt>
                <c:pt idx="47">
                  <c:v>1.0698238647956415</c:v>
                </c:pt>
                <c:pt idx="48">
                  <c:v>0.6889435486190858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ep07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Sheet1!$H$2:$H$50</c:f>
              <c:numCache>
                <c:formatCode>0.00000000000000000000_ </c:formatCode>
                <c:ptCount val="49"/>
                <c:pt idx="6">
                  <c:v>0</c:v>
                </c:pt>
                <c:pt idx="7">
                  <c:v>0.12051535691043172</c:v>
                </c:pt>
                <c:pt idx="8">
                  <c:v>0.23595125492697927</c:v>
                </c:pt>
                <c:pt idx="9">
                  <c:v>0.3467836014597041</c:v>
                </c:pt>
                <c:pt idx="10">
                  <c:v>0.74302743002870741</c:v>
                </c:pt>
                <c:pt idx="11">
                  <c:v>0.65048904177044831</c:v>
                </c:pt>
                <c:pt idx="12">
                  <c:v>0.59658909857420805</c:v>
                </c:pt>
                <c:pt idx="13">
                  <c:v>0.53356738824538263</c:v>
                </c:pt>
                <c:pt idx="14">
                  <c:v>0.47198584894526946</c:v>
                </c:pt>
                <c:pt idx="15">
                  <c:v>0.44948634322040387</c:v>
                </c:pt>
                <c:pt idx="16">
                  <c:v>0.44794199431011916</c:v>
                </c:pt>
                <c:pt idx="17">
                  <c:v>0.49520674758246247</c:v>
                </c:pt>
                <c:pt idx="18">
                  <c:v>0.6519214729683277</c:v>
                </c:pt>
                <c:pt idx="19">
                  <c:v>0.68938704586496047</c:v>
                </c:pt>
                <c:pt idx="20">
                  <c:v>0.77470319128797827</c:v>
                </c:pt>
                <c:pt idx="21">
                  <c:v>0.69807934743893374</c:v>
                </c:pt>
                <c:pt idx="22">
                  <c:v>0.6241402528537161</c:v>
                </c:pt>
                <c:pt idx="23">
                  <c:v>0.56910950465226862</c:v>
                </c:pt>
                <c:pt idx="24">
                  <c:v>0.47546161006133625</c:v>
                </c:pt>
                <c:pt idx="25">
                  <c:v>0.46672333968331525</c:v>
                </c:pt>
                <c:pt idx="26">
                  <c:v>0.49938593609856585</c:v>
                </c:pt>
                <c:pt idx="27">
                  <c:v>0.62998340178039858</c:v>
                </c:pt>
                <c:pt idx="28">
                  <c:v>0.8034899314559687</c:v>
                </c:pt>
                <c:pt idx="29">
                  <c:v>1.1268264124459424</c:v>
                </c:pt>
                <c:pt idx="30">
                  <c:v>0.8493061675265291</c:v>
                </c:pt>
                <c:pt idx="31">
                  <c:v>0.74921408649025723</c:v>
                </c:pt>
                <c:pt idx="32">
                  <c:v>1.1945608412755861</c:v>
                </c:pt>
                <c:pt idx="33">
                  <c:v>1.1679587679551189</c:v>
                </c:pt>
                <c:pt idx="34">
                  <c:v>0.58955536282701759</c:v>
                </c:pt>
                <c:pt idx="35">
                  <c:v>0.54281225194923477</c:v>
                </c:pt>
                <c:pt idx="36">
                  <c:v>0.50363802446227113</c:v>
                </c:pt>
                <c:pt idx="37">
                  <c:v>0.52082691907493084</c:v>
                </c:pt>
                <c:pt idx="38">
                  <c:v>0.5897268139244185</c:v>
                </c:pt>
                <c:pt idx="39">
                  <c:v>0.52407978288044965</c:v>
                </c:pt>
                <c:pt idx="40">
                  <c:v>0.35039965107077453</c:v>
                </c:pt>
                <c:pt idx="41">
                  <c:v>0.24355787219329897</c:v>
                </c:pt>
                <c:pt idx="42">
                  <c:v>0.34665460651208457</c:v>
                </c:pt>
                <c:pt idx="43">
                  <c:v>0.53367277073734143</c:v>
                </c:pt>
                <c:pt idx="44">
                  <c:v>0.44797789782670105</c:v>
                </c:pt>
                <c:pt idx="45">
                  <c:v>0.73911322979867511</c:v>
                </c:pt>
                <c:pt idx="46">
                  <c:v>0.80782139052685276</c:v>
                </c:pt>
                <c:pt idx="47">
                  <c:v>1.0673311845753717</c:v>
                </c:pt>
                <c:pt idx="48">
                  <c:v>0.59412925762678637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ep08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Sheet1!$I$2:$I$50</c:f>
              <c:numCache>
                <c:formatCode>0.00000000000000000000_ </c:formatCode>
                <c:ptCount val="49"/>
                <c:pt idx="7">
                  <c:v>0</c:v>
                </c:pt>
                <c:pt idx="8">
                  <c:v>0.11602892780813655</c:v>
                </c:pt>
                <c:pt idx="9">
                  <c:v>0.22856274621604347</c:v>
                </c:pt>
                <c:pt idx="10">
                  <c:v>0.85333837927569567</c:v>
                </c:pt>
                <c:pt idx="11">
                  <c:v>0.75999206655471907</c:v>
                </c:pt>
                <c:pt idx="12">
                  <c:v>0.70187306091307777</c:v>
                </c:pt>
                <c:pt idx="13">
                  <c:v>0.63320077106226691</c:v>
                </c:pt>
                <c:pt idx="14">
                  <c:v>0.56355006598858648</c:v>
                </c:pt>
                <c:pt idx="15">
                  <c:v>0.52724339500152828</c:v>
                </c:pt>
                <c:pt idx="16">
                  <c:v>0.49531203879481328</c:v>
                </c:pt>
                <c:pt idx="17">
                  <c:v>0.52060613242507436</c:v>
                </c:pt>
                <c:pt idx="18">
                  <c:v>0.64684047299487157</c:v>
                </c:pt>
                <c:pt idx="19">
                  <c:v>0.66979054541317684</c:v>
                </c:pt>
                <c:pt idx="20">
                  <c:v>0.86177313972401215</c:v>
                </c:pt>
                <c:pt idx="21">
                  <c:v>0.78035018637546349</c:v>
                </c:pt>
                <c:pt idx="22">
                  <c:v>0.69992417061681789</c:v>
                </c:pt>
                <c:pt idx="23">
                  <c:v>0.63549141531329334</c:v>
                </c:pt>
                <c:pt idx="24">
                  <c:v>0.53377224410947899</c:v>
                </c:pt>
                <c:pt idx="25">
                  <c:v>0.5161494941204251</c:v>
                </c:pt>
                <c:pt idx="26">
                  <c:v>0.52124924167838438</c:v>
                </c:pt>
                <c:pt idx="27">
                  <c:v>0.64234056065365619</c:v>
                </c:pt>
                <c:pt idx="28">
                  <c:v>0.78699059983583741</c:v>
                </c:pt>
                <c:pt idx="29">
                  <c:v>1.104916627152613</c:v>
                </c:pt>
                <c:pt idx="30">
                  <c:v>0.93673112566540973</c:v>
                </c:pt>
                <c:pt idx="31">
                  <c:v>0.83311733868627857</c:v>
                </c:pt>
                <c:pt idx="32">
                  <c:v>1.2392341820202286</c:v>
                </c:pt>
                <c:pt idx="33">
                  <c:v>1.2058187339067403</c:v>
                </c:pt>
                <c:pt idx="34">
                  <c:v>0.65165542609815641</c:v>
                </c:pt>
                <c:pt idx="35">
                  <c:v>0.59703644853684601</c:v>
                </c:pt>
                <c:pt idx="36">
                  <c:v>0.52758707949128358</c:v>
                </c:pt>
                <c:pt idx="37">
                  <c:v>0.53223260682215334</c:v>
                </c:pt>
                <c:pt idx="38">
                  <c:v>0.56810699372885187</c:v>
                </c:pt>
                <c:pt idx="39">
                  <c:v>0.4725688905756128</c:v>
                </c:pt>
                <c:pt idx="40">
                  <c:v>0.46899452701225797</c:v>
                </c:pt>
                <c:pt idx="41">
                  <c:v>0.36254058711594456</c:v>
                </c:pt>
                <c:pt idx="42">
                  <c:v>0.22849268036083717</c:v>
                </c:pt>
                <c:pt idx="43">
                  <c:v>0.63333261345575964</c:v>
                </c:pt>
                <c:pt idx="44">
                  <c:v>0.52537105155787034</c:v>
                </c:pt>
                <c:pt idx="45">
                  <c:v>0.71523856047192713</c:v>
                </c:pt>
                <c:pt idx="46">
                  <c:v>0.79277838162788261</c:v>
                </c:pt>
                <c:pt idx="47">
                  <c:v>1.1054016733028242</c:v>
                </c:pt>
                <c:pt idx="48">
                  <c:v>0.5564429352193565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ep09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Sheet1!$J$2:$J$50</c:f>
              <c:numCache>
                <c:formatCode>0.00000000000000000000_ </c:formatCode>
                <c:ptCount val="49"/>
                <c:pt idx="8">
                  <c:v>0</c:v>
                </c:pt>
                <c:pt idx="9">
                  <c:v>0.11375733657394389</c:v>
                </c:pt>
                <c:pt idx="10">
                  <c:v>0.96367773416405567</c:v>
                </c:pt>
                <c:pt idx="11">
                  <c:v>0.86973078995611086</c:v>
                </c:pt>
                <c:pt idx="12">
                  <c:v>0.80851614674310168</c:v>
                </c:pt>
                <c:pt idx="13">
                  <c:v>0.73590699187403252</c:v>
                </c:pt>
                <c:pt idx="14">
                  <c:v>0.66057653306507025</c:v>
                </c:pt>
                <c:pt idx="15">
                  <c:v>0.61430599662326313</c:v>
                </c:pt>
                <c:pt idx="16">
                  <c:v>0.5643963747431997</c:v>
                </c:pt>
                <c:pt idx="17">
                  <c:v>0.57038155911606236</c:v>
                </c:pt>
                <c:pt idx="18">
                  <c:v>0.66705291294340507</c:v>
                </c:pt>
                <c:pt idx="19">
                  <c:v>0.67461026392742907</c:v>
                </c:pt>
                <c:pt idx="20">
                  <c:v>0.9605930345138316</c:v>
                </c:pt>
                <c:pt idx="21">
                  <c:v>0.87645660205190934</c:v>
                </c:pt>
                <c:pt idx="22">
                  <c:v>0.79230312131355585</c:v>
                </c:pt>
                <c:pt idx="23">
                  <c:v>0.7220378637475996</c:v>
                </c:pt>
                <c:pt idx="24">
                  <c:v>0.61635416424169165</c:v>
                </c:pt>
                <c:pt idx="25">
                  <c:v>0.59083238356243728</c:v>
                </c:pt>
                <c:pt idx="26">
                  <c:v>0.57472897022257308</c:v>
                </c:pt>
                <c:pt idx="27">
                  <c:v>0.6816317654631876</c:v>
                </c:pt>
                <c:pt idx="28">
                  <c:v>0.79414120442406388</c:v>
                </c:pt>
                <c:pt idx="29">
                  <c:v>1.0997812684832344</c:v>
                </c:pt>
                <c:pt idx="30">
                  <c:v>1.0349915754395667</c:v>
                </c:pt>
                <c:pt idx="31">
                  <c:v>0.92975554663184967</c:v>
                </c:pt>
                <c:pt idx="32">
                  <c:v>1.2981575041595397</c:v>
                </c:pt>
                <c:pt idx="33">
                  <c:v>1.2588311037536828</c:v>
                </c:pt>
                <c:pt idx="34">
                  <c:v>0.73339255801044001</c:v>
                </c:pt>
                <c:pt idx="35">
                  <c:v>0.6725718412232683</c:v>
                </c:pt>
                <c:pt idx="36">
                  <c:v>0.5825316744122877</c:v>
                </c:pt>
                <c:pt idx="37">
                  <c:v>0.57583033471838185</c:v>
                </c:pt>
                <c:pt idx="38">
                  <c:v>0.5789718021760033</c:v>
                </c:pt>
                <c:pt idx="39">
                  <c:v>0.45775006026806597</c:v>
                </c:pt>
                <c:pt idx="40">
                  <c:v>0.58429864896226358</c:v>
                </c:pt>
                <c:pt idx="41">
                  <c:v>0.47702592661427773</c:v>
                </c:pt>
                <c:pt idx="42">
                  <c:v>0.11376599319832398</c:v>
                </c:pt>
                <c:pt idx="43">
                  <c:v>0.73604008329006998</c:v>
                </c:pt>
                <c:pt idx="44">
                  <c:v>0.61241673283093478</c:v>
                </c:pt>
                <c:pt idx="45">
                  <c:v>0.71714765829365346</c:v>
                </c:pt>
                <c:pt idx="46">
                  <c:v>0.80122140297693512</c:v>
                </c:pt>
                <c:pt idx="47">
                  <c:v>1.1613842515100699</c:v>
                </c:pt>
                <c:pt idx="48">
                  <c:v>0.55514315880341059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ep10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Sheet1!$K$2:$K$50</c:f>
              <c:numCache>
                <c:formatCode>0.00000000000000000000_ </c:formatCode>
                <c:ptCount val="49"/>
                <c:pt idx="9">
                  <c:v>0</c:v>
                </c:pt>
                <c:pt idx="10">
                  <c:v>1.0724020451194445</c:v>
                </c:pt>
                <c:pt idx="11">
                  <c:v>0.97783349198283798</c:v>
                </c:pt>
                <c:pt idx="12">
                  <c:v>0.91412134244352705</c:v>
                </c:pt>
                <c:pt idx="13">
                  <c:v>0.83846522640336896</c:v>
                </c:pt>
                <c:pt idx="14">
                  <c:v>0.75858229471342642</c:v>
                </c:pt>
                <c:pt idx="15">
                  <c:v>0.70454879039929963</c:v>
                </c:pt>
                <c:pt idx="16">
                  <c:v>0.64640511552843261</c:v>
                </c:pt>
                <c:pt idx="17">
                  <c:v>0.63694020692416842</c:v>
                </c:pt>
                <c:pt idx="18">
                  <c:v>0.70956873661541819</c:v>
                </c:pt>
                <c:pt idx="19">
                  <c:v>0.70248795310038592</c:v>
                </c:pt>
                <c:pt idx="20">
                  <c:v>1.0679121405138075</c:v>
                </c:pt>
                <c:pt idx="21">
                  <c:v>0.98235292307709798</c:v>
                </c:pt>
                <c:pt idx="22">
                  <c:v>0.89614664155649548</c:v>
                </c:pt>
                <c:pt idx="23">
                  <c:v>0.82239915656448526</c:v>
                </c:pt>
                <c:pt idx="24">
                  <c:v>0.7145013463720411</c:v>
                </c:pt>
                <c:pt idx="25">
                  <c:v>0.68167010052384258</c:v>
                </c:pt>
                <c:pt idx="26">
                  <c:v>0.6516189941645486</c:v>
                </c:pt>
                <c:pt idx="27">
                  <c:v>0.74318479437901652</c:v>
                </c:pt>
                <c:pt idx="28">
                  <c:v>0.82431911232216959</c:v>
                </c:pt>
                <c:pt idx="29">
                  <c:v>1.1116533527894057</c:v>
                </c:pt>
                <c:pt idx="30">
                  <c:v>1.1412980543946212</c:v>
                </c:pt>
                <c:pt idx="31">
                  <c:v>1.035575965952886</c:v>
                </c:pt>
                <c:pt idx="32">
                  <c:v>1.3696035348315108</c:v>
                </c:pt>
                <c:pt idx="33">
                  <c:v>1.3252931999425546</c:v>
                </c:pt>
                <c:pt idx="34">
                  <c:v>0.82868242706117778</c:v>
                </c:pt>
                <c:pt idx="35">
                  <c:v>0.76234628459004028</c:v>
                </c:pt>
                <c:pt idx="36">
                  <c:v>0.66031771445353127</c:v>
                </c:pt>
                <c:pt idx="37">
                  <c:v>0.64464789465193562</c:v>
                </c:pt>
                <c:pt idx="38">
                  <c:v>0.62058542581296028</c:v>
                </c:pt>
                <c:pt idx="39">
                  <c:v>0.48300327865924175</c:v>
                </c:pt>
                <c:pt idx="40">
                  <c:v>0.69540924742153254</c:v>
                </c:pt>
                <c:pt idx="41">
                  <c:v>0.58655046380502029</c:v>
                </c:pt>
                <c:pt idx="42">
                  <c:v>7.5539264175540719E-4</c:v>
                </c:pt>
                <c:pt idx="43">
                  <c:v>0.83858139702760459</c:v>
                </c:pt>
                <c:pt idx="44">
                  <c:v>0.70291184023374376</c:v>
                </c:pt>
                <c:pt idx="45">
                  <c:v>0.74459530727385548</c:v>
                </c:pt>
                <c:pt idx="46">
                  <c:v>0.8324260462337546</c:v>
                </c:pt>
                <c:pt idx="47">
                  <c:v>1.2331658752869128</c:v>
                </c:pt>
                <c:pt idx="48">
                  <c:v>0.59142438299687083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ep11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Sheet1!$L$2:$L$50</c:f>
              <c:numCache>
                <c:formatCode>0.00000000000000000000_ </c:formatCode>
                <c:ptCount val="49"/>
                <c:pt idx="10">
                  <c:v>0</c:v>
                </c:pt>
                <c:pt idx="11">
                  <c:v>0.10392286568284143</c:v>
                </c:pt>
                <c:pt idx="12">
                  <c:v>0.20258971199994322</c:v>
                </c:pt>
                <c:pt idx="13">
                  <c:v>0.30378627416797388</c:v>
                </c:pt>
                <c:pt idx="14">
                  <c:v>0.4083877216113963</c:v>
                </c:pt>
                <c:pt idx="15">
                  <c:v>0.5110000642747996</c:v>
                </c:pt>
                <c:pt idx="16">
                  <c:v>0.63070321059108536</c:v>
                </c:pt>
                <c:pt idx="17">
                  <c:v>0.74319381651926608</c:v>
                </c:pt>
                <c:pt idx="18">
                  <c:v>0.93383270248322869</c:v>
                </c:pt>
                <c:pt idx="19">
                  <c:v>1.0213857275360854</c:v>
                </c:pt>
                <c:pt idx="20">
                  <c:v>0.3947741727899865</c:v>
                </c:pt>
                <c:pt idx="21">
                  <c:v>0.40945878863299706</c:v>
                </c:pt>
                <c:pt idx="22">
                  <c:v>0.44694121838575707</c:v>
                </c:pt>
                <c:pt idx="23">
                  <c:v>0.50391260124700099</c:v>
                </c:pt>
                <c:pt idx="24">
                  <c:v>0.54462183822898835</c:v>
                </c:pt>
                <c:pt idx="25">
                  <c:v>0.5874766484995092</c:v>
                </c:pt>
                <c:pt idx="26">
                  <c:v>0.71499866744937557</c:v>
                </c:pt>
                <c:pt idx="27">
                  <c:v>0.82161193252030407</c:v>
                </c:pt>
                <c:pt idx="28">
                  <c:v>1.0885440746747974</c:v>
                </c:pt>
                <c:pt idx="29">
                  <c:v>1.3880478748441236</c:v>
                </c:pt>
                <c:pt idx="30">
                  <c:v>0.39597356955495489</c:v>
                </c:pt>
                <c:pt idx="31">
                  <c:v>0.40430944263722074</c:v>
                </c:pt>
                <c:pt idx="32">
                  <c:v>1.057372833677394</c:v>
                </c:pt>
                <c:pt idx="33">
                  <c:v>1.0824240414295752</c:v>
                </c:pt>
                <c:pt idx="34">
                  <c:v>0.53580386101483934</c:v>
                </c:pt>
                <c:pt idx="35">
                  <c:v>0.5851791265512537</c:v>
                </c:pt>
                <c:pt idx="36">
                  <c:v>0.69978905612534481</c:v>
                </c:pt>
                <c:pt idx="37">
                  <c:v>0.79210569808533604</c:v>
                </c:pt>
                <c:pt idx="38">
                  <c:v>0.90479318556561572</c:v>
                </c:pt>
                <c:pt idx="39">
                  <c:v>0.99710737497580704</c:v>
                </c:pt>
                <c:pt idx="40">
                  <c:v>0.43872211819013263</c:v>
                </c:pt>
                <c:pt idx="41">
                  <c:v>0.53083262926645125</c:v>
                </c:pt>
                <c:pt idx="42">
                  <c:v>1.0723287136311137</c:v>
                </c:pt>
                <c:pt idx="43">
                  <c:v>0.30378896243453613</c:v>
                </c:pt>
                <c:pt idx="44">
                  <c:v>0.51063997330195532</c:v>
                </c:pt>
                <c:pt idx="45">
                  <c:v>1.0592480388397705</c:v>
                </c:pt>
                <c:pt idx="46">
                  <c:v>1.0848599268658632</c:v>
                </c:pt>
                <c:pt idx="47">
                  <c:v>0.98071151292296388</c:v>
                </c:pt>
                <c:pt idx="48">
                  <c:v>0.97299832216427318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ep12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Sheet1!$M$2:$M$50</c:f>
              <c:numCache>
                <c:formatCode>0.00000000000000000000_ </c:formatCode>
                <c:ptCount val="49"/>
                <c:pt idx="11">
                  <c:v>0</c:v>
                </c:pt>
                <c:pt idx="12">
                  <c:v>0.10469562368072582</c:v>
                </c:pt>
                <c:pt idx="13">
                  <c:v>0.20417807381518036</c:v>
                </c:pt>
                <c:pt idx="14">
                  <c:v>0.30727293206370587</c:v>
                </c:pt>
                <c:pt idx="15">
                  <c:v>0.41020099157216122</c:v>
                </c:pt>
                <c:pt idx="16">
                  <c:v>0.53243701200001381</c:v>
                </c:pt>
                <c:pt idx="17">
                  <c:v>0.64540225529134354</c:v>
                </c:pt>
                <c:pt idx="18">
                  <c:v>0.842975399317904</c:v>
                </c:pt>
                <c:pt idx="19">
                  <c:v>0.92825497347052333</c:v>
                </c:pt>
                <c:pt idx="20">
                  <c:v>0.40260944794302489</c:v>
                </c:pt>
                <c:pt idx="21">
                  <c:v>0.39132890325023678</c:v>
                </c:pt>
                <c:pt idx="22">
                  <c:v>0.40509124207514663</c:v>
                </c:pt>
                <c:pt idx="23">
                  <c:v>0.44449410002263062</c:v>
                </c:pt>
                <c:pt idx="24">
                  <c:v>0.46959550048078297</c:v>
                </c:pt>
                <c:pt idx="25">
                  <c:v>0.50092440205826749</c:v>
                </c:pt>
                <c:pt idx="26">
                  <c:v>0.62861087255123949</c:v>
                </c:pt>
                <c:pt idx="27">
                  <c:v>0.73569610362157767</c:v>
                </c:pt>
                <c:pt idx="28">
                  <c:v>1.0066016376622036</c:v>
                </c:pt>
                <c:pt idx="29">
                  <c:v>1.3134947018506002</c:v>
                </c:pt>
                <c:pt idx="30">
                  <c:v>0.4124884133265177</c:v>
                </c:pt>
                <c:pt idx="31">
                  <c:v>0.39266464883312591</c:v>
                </c:pt>
                <c:pt idx="32">
                  <c:v>1.0443622610395478</c:v>
                </c:pt>
                <c:pt idx="33">
                  <c:v>1.0602698145941978</c:v>
                </c:pt>
                <c:pt idx="34">
                  <c:v>0.46717207953452272</c:v>
                </c:pt>
                <c:pt idx="35">
                  <c:v>0.5037683624124526</c:v>
                </c:pt>
                <c:pt idx="36">
                  <c:v>0.61572803813286892</c:v>
                </c:pt>
                <c:pt idx="37">
                  <c:v>0.70358302815694629</c:v>
                </c:pt>
                <c:pt idx="38">
                  <c:v>0.81799526475688344</c:v>
                </c:pt>
                <c:pt idx="39">
                  <c:v>0.90388019385209373</c:v>
                </c:pt>
                <c:pt idx="40">
                  <c:v>0.35877364656098792</c:v>
                </c:pt>
                <c:pt idx="41">
                  <c:v>0.44356950842416321</c:v>
                </c:pt>
                <c:pt idx="42">
                  <c:v>0.97775306787794969</c:v>
                </c:pt>
                <c:pt idx="43">
                  <c:v>0.2041820735301457</c:v>
                </c:pt>
                <c:pt idx="44">
                  <c:v>0.40975232779296872</c:v>
                </c:pt>
                <c:pt idx="45">
                  <c:v>0.9699838982409652</c:v>
                </c:pt>
                <c:pt idx="46">
                  <c:v>1.00299295349355</c:v>
                </c:pt>
                <c:pt idx="47">
                  <c:v>0.95620361108632568</c:v>
                </c:pt>
                <c:pt idx="48">
                  <c:v>0.88914477292362681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ep13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Sheet1!$N$2:$N$50</c:f>
              <c:numCache>
                <c:formatCode>0.00000000000000000000_ </c:formatCode>
                <c:ptCount val="49"/>
                <c:pt idx="12">
                  <c:v>0</c:v>
                </c:pt>
                <c:pt idx="13">
                  <c:v>0.10174382044695088</c:v>
                </c:pt>
                <c:pt idx="14">
                  <c:v>0.20754561192884072</c:v>
                </c:pt>
                <c:pt idx="15">
                  <c:v>0.30989345707248706</c:v>
                </c:pt>
                <c:pt idx="16">
                  <c:v>0.43618271229548289</c:v>
                </c:pt>
                <c:pt idx="17">
                  <c:v>0.54851941279555083</c:v>
                </c:pt>
                <c:pt idx="18">
                  <c:v>0.75486462979318691</c:v>
                </c:pt>
                <c:pt idx="19">
                  <c:v>0.83709794047903996</c:v>
                </c:pt>
                <c:pt idx="20">
                  <c:v>0.44195783250757154</c:v>
                </c:pt>
                <c:pt idx="21">
                  <c:v>0.4075022774085717</c:v>
                </c:pt>
                <c:pt idx="22">
                  <c:v>0.39619461568475933</c:v>
                </c:pt>
                <c:pt idx="23">
                  <c:v>0.41192813079295187</c:v>
                </c:pt>
                <c:pt idx="24">
                  <c:v>0.41759112313284369</c:v>
                </c:pt>
                <c:pt idx="25">
                  <c:v>0.42470658361261954</c:v>
                </c:pt>
                <c:pt idx="26">
                  <c:v>0.55110175774566528</c:v>
                </c:pt>
                <c:pt idx="27">
                  <c:v>0.64884382494481585</c:v>
                </c:pt>
                <c:pt idx="28">
                  <c:v>0.93410063942862964</c:v>
                </c:pt>
                <c:pt idx="29">
                  <c:v>1.2473543494346002</c:v>
                </c:pt>
                <c:pt idx="30">
                  <c:v>0.44314271233563907</c:v>
                </c:pt>
                <c:pt idx="31">
                  <c:v>0.40385306422093886</c:v>
                </c:pt>
                <c:pt idx="32">
                  <c:v>1.0375973603289177</c:v>
                </c:pt>
                <c:pt idx="33">
                  <c:v>1.043838166086021</c:v>
                </c:pt>
                <c:pt idx="34">
                  <c:v>0.40615884372647354</c:v>
                </c:pt>
                <c:pt idx="35">
                  <c:v>0.42420194826200491</c:v>
                </c:pt>
                <c:pt idx="36">
                  <c:v>0.53802776551341946</c:v>
                </c:pt>
                <c:pt idx="37">
                  <c:v>0.62041992064896145</c:v>
                </c:pt>
                <c:pt idx="38">
                  <c:v>0.73381153777450103</c:v>
                </c:pt>
                <c:pt idx="39">
                  <c:v>0.82086061543423572</c:v>
                </c:pt>
                <c:pt idx="40">
                  <c:v>0.33888758944947278</c:v>
                </c:pt>
                <c:pt idx="41">
                  <c:v>0.40638299856382215</c:v>
                </c:pt>
                <c:pt idx="42">
                  <c:v>0.91403471326431418</c:v>
                </c:pt>
                <c:pt idx="43">
                  <c:v>0.10174656829801369</c:v>
                </c:pt>
                <c:pt idx="44">
                  <c:v>0.30931865735043818</c:v>
                </c:pt>
                <c:pt idx="45">
                  <c:v>0.88290779952849807</c:v>
                </c:pt>
                <c:pt idx="46">
                  <c:v>0.92973000597069977</c:v>
                </c:pt>
                <c:pt idx="47">
                  <c:v>0.93802601006313835</c:v>
                </c:pt>
                <c:pt idx="48">
                  <c:v>0.81645077664493315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ep14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Sheet1!$O$2:$O$50</c:f>
              <c:numCache>
                <c:formatCode>0.00000000000000000000_ </c:formatCode>
                <c:ptCount val="49"/>
                <c:pt idx="13">
                  <c:v>0</c:v>
                </c:pt>
                <c:pt idx="14">
                  <c:v>0.10772795477453763</c:v>
                </c:pt>
                <c:pt idx="15">
                  <c:v>0.20950630542684415</c:v>
                </c:pt>
                <c:pt idx="16">
                  <c:v>0.3413444878714148</c:v>
                </c:pt>
                <c:pt idx="17">
                  <c:v>0.45277542119367992</c:v>
                </c:pt>
                <c:pt idx="18">
                  <c:v>0.66901523212010761</c:v>
                </c:pt>
                <c:pt idx="19">
                  <c:v>0.74723378213872016</c:v>
                </c:pt>
                <c:pt idx="20">
                  <c:v>0.49632713836739667</c:v>
                </c:pt>
                <c:pt idx="21">
                  <c:v>0.44313740384932049</c:v>
                </c:pt>
                <c:pt idx="22">
                  <c:v>0.40797955952125603</c:v>
                </c:pt>
                <c:pt idx="23">
                  <c:v>0.39789918674007829</c:v>
                </c:pt>
                <c:pt idx="24">
                  <c:v>0.37653561785961231</c:v>
                </c:pt>
                <c:pt idx="25">
                  <c:v>0.35733096021863564</c:v>
                </c:pt>
                <c:pt idx="26">
                  <c:v>0.47876692496736661</c:v>
                </c:pt>
                <c:pt idx="27">
                  <c:v>0.57002941142621766</c:v>
                </c:pt>
                <c:pt idx="28">
                  <c:v>0.86290264625802959</c:v>
                </c:pt>
                <c:pt idx="29">
                  <c:v>1.1820386648747983</c:v>
                </c:pt>
                <c:pt idx="30">
                  <c:v>0.49828478310516611</c:v>
                </c:pt>
                <c:pt idx="31">
                  <c:v>0.44097016550829715</c:v>
                </c:pt>
                <c:pt idx="32">
                  <c:v>1.0435598376157729</c:v>
                </c:pt>
                <c:pt idx="33">
                  <c:v>1.0401874276047507</c:v>
                </c:pt>
                <c:pt idx="34">
                  <c:v>0.36813503050733448</c:v>
                </c:pt>
                <c:pt idx="35">
                  <c:v>0.36114533990079734</c:v>
                </c:pt>
                <c:pt idx="36">
                  <c:v>0.46844111577878</c:v>
                </c:pt>
                <c:pt idx="37">
                  <c:v>0.54410543771197795</c:v>
                </c:pt>
                <c:pt idx="38">
                  <c:v>0.65389588132174803</c:v>
                </c:pt>
                <c:pt idx="39">
                  <c:v>0.73567541821756632</c:v>
                </c:pt>
                <c:pt idx="40">
                  <c:v>0.32380462916745478</c:v>
                </c:pt>
                <c:pt idx="41">
                  <c:v>0.3671448333603331</c:v>
                </c:pt>
                <c:pt idx="42">
                  <c:v>0.83837081674962888</c:v>
                </c:pt>
                <c:pt idx="43">
                  <c:v>7.8751424844197273E-4</c:v>
                </c:pt>
                <c:pt idx="44">
                  <c:v>0.20865351676292163</c:v>
                </c:pt>
                <c:pt idx="45">
                  <c:v>0.79828173016326398</c:v>
                </c:pt>
                <c:pt idx="46">
                  <c:v>0.85829265190352511</c:v>
                </c:pt>
                <c:pt idx="47">
                  <c:v>0.93395761038843528</c:v>
                </c:pt>
                <c:pt idx="48">
                  <c:v>0.74565931286484055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ep15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Sheet1!$P$2:$P$50</c:f>
              <c:numCache>
                <c:formatCode>0.00000000000000000000_ </c:formatCode>
                <c:ptCount val="49"/>
                <c:pt idx="14">
                  <c:v>0</c:v>
                </c:pt>
                <c:pt idx="15">
                  <c:v>0.10365913362535674</c:v>
                </c:pt>
                <c:pt idx="16">
                  <c:v>0.25625931739802971</c:v>
                </c:pt>
                <c:pt idx="17">
                  <c:v>0.36248929831533461</c:v>
                </c:pt>
                <c:pt idx="18">
                  <c:v>0.58943666752068746</c:v>
                </c:pt>
                <c:pt idx="19">
                  <c:v>0.66160214211110924</c:v>
                </c:pt>
                <c:pt idx="20">
                  <c:v>0.57166883280015091</c:v>
                </c:pt>
                <c:pt idx="21">
                  <c:v>0.50540657198099848</c:v>
                </c:pt>
                <c:pt idx="22">
                  <c:v>0.45128289529609417</c:v>
                </c:pt>
                <c:pt idx="23">
                  <c:v>0.41727019271676424</c:v>
                </c:pt>
                <c:pt idx="24">
                  <c:v>0.36804267614240482</c:v>
                </c:pt>
                <c:pt idx="25">
                  <c:v>0.31739958792371947</c:v>
                </c:pt>
                <c:pt idx="26">
                  <c:v>0.42558255079834856</c:v>
                </c:pt>
                <c:pt idx="27">
                  <c:v>0.50786596423249608</c:v>
                </c:pt>
                <c:pt idx="28">
                  <c:v>0.79709418008965294</c:v>
                </c:pt>
                <c:pt idx="29">
                  <c:v>1.1192277006070463</c:v>
                </c:pt>
                <c:pt idx="30">
                  <c:v>0.57910369956344032</c:v>
                </c:pt>
                <c:pt idx="31">
                  <c:v>0.50922881775176165</c:v>
                </c:pt>
                <c:pt idx="32">
                  <c:v>1.0663201818905415</c:v>
                </c:pt>
                <c:pt idx="33">
                  <c:v>1.0534705468788765</c:v>
                </c:pt>
                <c:pt idx="34">
                  <c:v>0.37124579099139271</c:v>
                </c:pt>
                <c:pt idx="35">
                  <c:v>0.33322944180975117</c:v>
                </c:pt>
                <c:pt idx="36">
                  <c:v>0.42226777603760635</c:v>
                </c:pt>
                <c:pt idx="37">
                  <c:v>0.48531686831373544</c:v>
                </c:pt>
                <c:pt idx="38">
                  <c:v>0.58732048649963964</c:v>
                </c:pt>
                <c:pt idx="39">
                  <c:v>0.65838298931756223</c:v>
                </c:pt>
                <c:pt idx="40">
                  <c:v>0.32834653169022077</c:v>
                </c:pt>
                <c:pt idx="41">
                  <c:v>0.34093840263722203</c:v>
                </c:pt>
                <c:pt idx="42">
                  <c:v>0.75846756339383647</c:v>
                </c:pt>
                <c:pt idx="43">
                  <c:v>0.10764802321299397</c:v>
                </c:pt>
                <c:pt idx="44">
                  <c:v>0.10282890786366629</c:v>
                </c:pt>
                <c:pt idx="45">
                  <c:v>0.72118893003367346</c:v>
                </c:pt>
                <c:pt idx="46">
                  <c:v>0.79264354891274635</c:v>
                </c:pt>
                <c:pt idx="47">
                  <c:v>0.94997951109995593</c:v>
                </c:pt>
                <c:pt idx="48">
                  <c:v>0.68661959088080304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ep16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Sheet1!$Q$2:$Q$50</c:f>
              <c:numCache>
                <c:formatCode>0.00000000000000000000_ </c:formatCode>
                <c:ptCount val="49"/>
                <c:pt idx="15">
                  <c:v>0</c:v>
                </c:pt>
                <c:pt idx="16">
                  <c:v>0.19248513664386599</c:v>
                </c:pt>
                <c:pt idx="17">
                  <c:v>0.28253421252235728</c:v>
                </c:pt>
                <c:pt idx="18">
                  <c:v>0.52099062197384272</c:v>
                </c:pt>
                <c:pt idx="19">
                  <c:v>0.58441585634608328</c:v>
                </c:pt>
                <c:pt idx="20">
                  <c:v>0.65696457690688848</c:v>
                </c:pt>
                <c:pt idx="21">
                  <c:v>0.58256822572168099</c:v>
                </c:pt>
                <c:pt idx="22">
                  <c:v>0.51631269580388717</c:v>
                </c:pt>
                <c:pt idx="23">
                  <c:v>0.46467396667621125</c:v>
                </c:pt>
                <c:pt idx="24">
                  <c:v>0.39652796546768837</c:v>
                </c:pt>
                <c:pt idx="25">
                  <c:v>0.31445562675190197</c:v>
                </c:pt>
                <c:pt idx="26">
                  <c:v>0.39841064505172674</c:v>
                </c:pt>
                <c:pt idx="27">
                  <c:v>0.45973615226374087</c:v>
                </c:pt>
                <c:pt idx="28">
                  <c:v>0.74473758961098768</c:v>
                </c:pt>
                <c:pt idx="29">
                  <c:v>1.0663906826041336</c:v>
                </c:pt>
                <c:pt idx="30">
                  <c:v>0.66372000289736766</c:v>
                </c:pt>
                <c:pt idx="31">
                  <c:v>0.58730166295854691</c:v>
                </c:pt>
                <c:pt idx="32">
                  <c:v>1.0973153614625613</c:v>
                </c:pt>
                <c:pt idx="33">
                  <c:v>1.0754913743304784</c:v>
                </c:pt>
                <c:pt idx="34">
                  <c:v>0.40124856377321066</c:v>
                </c:pt>
                <c:pt idx="35">
                  <c:v>0.33502913951230023</c:v>
                </c:pt>
                <c:pt idx="36">
                  <c:v>0.40181716932324496</c:v>
                </c:pt>
                <c:pt idx="37">
                  <c:v>0.44608410047244379</c:v>
                </c:pt>
                <c:pt idx="38">
                  <c:v>0.53603186055927432</c:v>
                </c:pt>
                <c:pt idx="39">
                  <c:v>0.59788717759931509</c:v>
                </c:pt>
                <c:pt idx="40">
                  <c:v>0.38123094606220254</c:v>
                </c:pt>
                <c:pt idx="41">
                  <c:v>0.36562939878106798</c:v>
                </c:pt>
                <c:pt idx="42">
                  <c:v>0.70441086776579331</c:v>
                </c:pt>
                <c:pt idx="43">
                  <c:v>0.20941300652821943</c:v>
                </c:pt>
                <c:pt idx="44">
                  <c:v>7.8067522509474834E-3</c:v>
                </c:pt>
                <c:pt idx="45">
                  <c:v>0.65398025427917661</c:v>
                </c:pt>
                <c:pt idx="46">
                  <c:v>0.74000013102853113</c:v>
                </c:pt>
                <c:pt idx="47">
                  <c:v>0.97582941544457391</c:v>
                </c:pt>
                <c:pt idx="48">
                  <c:v>0.64659962371916435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ep17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Sheet1!$R$2:$R$50</c:f>
              <c:numCache>
                <c:formatCode>0.00000000000000000000_ </c:formatCode>
                <c:ptCount val="49"/>
                <c:pt idx="16">
                  <c:v>0</c:v>
                </c:pt>
                <c:pt idx="17">
                  <c:v>0.12198597375372495</c:v>
                </c:pt>
                <c:pt idx="18">
                  <c:v>0.35476394406100786</c:v>
                </c:pt>
                <c:pt idx="19">
                  <c:v>0.42016191887583954</c:v>
                </c:pt>
                <c:pt idx="20">
                  <c:v>0.6720363556274167</c:v>
                </c:pt>
                <c:pt idx="21">
                  <c:v>0.58091283873249921</c:v>
                </c:pt>
                <c:pt idx="22">
                  <c:v>0.49293685377143975</c:v>
                </c:pt>
                <c:pt idx="23">
                  <c:v>0.41173573675549741</c:v>
                </c:pt>
                <c:pt idx="24">
                  <c:v>0.32571708566289581</c:v>
                </c:pt>
                <c:pt idx="25">
                  <c:v>0.20613788394779711</c:v>
                </c:pt>
                <c:pt idx="26">
                  <c:v>0.23459495740307093</c:v>
                </c:pt>
                <c:pt idx="27">
                  <c:v>0.27985813563452255</c:v>
                </c:pt>
                <c:pt idx="28">
                  <c:v>0.5863456643538707</c:v>
                </c:pt>
                <c:pt idx="29">
                  <c:v>0.92875071192622949</c:v>
                </c:pt>
                <c:pt idx="30">
                  <c:v>0.68127174755193209</c:v>
                </c:pt>
                <c:pt idx="31">
                  <c:v>0.59021015523674636</c:v>
                </c:pt>
                <c:pt idx="32">
                  <c:v>1.0766571214830891</c:v>
                </c:pt>
                <c:pt idx="33">
                  <c:v>1.0449361143639353</c:v>
                </c:pt>
                <c:pt idx="34">
                  <c:v>0.34283640135200655</c:v>
                </c:pt>
                <c:pt idx="35">
                  <c:v>0.25735882785719627</c:v>
                </c:pt>
                <c:pt idx="36">
                  <c:v>0.27514095044376247</c:v>
                </c:pt>
                <c:pt idx="37">
                  <c:v>0.30637620196675508</c:v>
                </c:pt>
                <c:pt idx="38">
                  <c:v>0.38832022285125345</c:v>
                </c:pt>
                <c:pt idx="39">
                  <c:v>0.44541123890711576</c:v>
                </c:pt>
                <c:pt idx="40">
                  <c:v>0.47566083698664335</c:v>
                </c:pt>
                <c:pt idx="41">
                  <c:v>0.44205654385188048</c:v>
                </c:pt>
                <c:pt idx="42">
                  <c:v>0.64639897188270645</c:v>
                </c:pt>
                <c:pt idx="43">
                  <c:v>0.34161915408203136</c:v>
                </c:pt>
                <c:pt idx="44">
                  <c:v>0.1866370482961843</c:v>
                </c:pt>
                <c:pt idx="45">
                  <c:v>0.47506147941687138</c:v>
                </c:pt>
                <c:pt idx="46">
                  <c:v>0.58078721331684324</c:v>
                </c:pt>
                <c:pt idx="47">
                  <c:v>0.92581195402525696</c:v>
                </c:pt>
                <c:pt idx="48">
                  <c:v>0.49261938754848816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ep18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Sheet1!$S$2:$S$50</c:f>
              <c:numCache>
                <c:formatCode>0.00000000000000000000_ </c:formatCode>
                <c:ptCount val="49"/>
                <c:pt idx="17">
                  <c:v>0</c:v>
                </c:pt>
                <c:pt idx="18">
                  <c:v>0.25515772837771566</c:v>
                </c:pt>
                <c:pt idx="19">
                  <c:v>0.30926806516366301</c:v>
                </c:pt>
                <c:pt idx="20">
                  <c:v>0.77819361760465888</c:v>
                </c:pt>
                <c:pt idx="21">
                  <c:v>0.68483709622563804</c:v>
                </c:pt>
                <c:pt idx="22">
                  <c:v>0.59311496370133876</c:v>
                </c:pt>
                <c:pt idx="23">
                  <c:v>0.50495986002855098</c:v>
                </c:pt>
                <c:pt idx="24">
                  <c:v>0.41739168233777424</c:v>
                </c:pt>
                <c:pt idx="25">
                  <c:v>0.29332464912034822</c:v>
                </c:pt>
                <c:pt idx="26">
                  <c:v>0.26602281386789978</c:v>
                </c:pt>
                <c:pt idx="27">
                  <c:v>0.24445448944182926</c:v>
                </c:pt>
                <c:pt idx="28">
                  <c:v>0.50672272122481676</c:v>
                </c:pt>
                <c:pt idx="29">
                  <c:v>0.84085574316269529</c:v>
                </c:pt>
                <c:pt idx="30">
                  <c:v>0.78619867480125627</c:v>
                </c:pt>
                <c:pt idx="31">
                  <c:v>0.69480739898044186</c:v>
                </c:pt>
                <c:pt idx="32">
                  <c:v>1.1284045809920573</c:v>
                </c:pt>
                <c:pt idx="33">
                  <c:v>1.0887993410712926</c:v>
                </c:pt>
                <c:pt idx="34">
                  <c:v>0.43550983710536051</c:v>
                </c:pt>
                <c:pt idx="35">
                  <c:v>0.34369484531965649</c:v>
                </c:pt>
                <c:pt idx="36">
                  <c:v>0.33274536588747489</c:v>
                </c:pt>
                <c:pt idx="37">
                  <c:v>0.32884354789860348</c:v>
                </c:pt>
                <c:pt idx="38">
                  <c:v>0.38056902756669275</c:v>
                </c:pt>
                <c:pt idx="39">
                  <c:v>0.41469749908124964</c:v>
                </c:pt>
                <c:pt idx="40">
                  <c:v>0.57229503045529917</c:v>
                </c:pt>
                <c:pt idx="41">
                  <c:v>0.52713776702298443</c:v>
                </c:pt>
                <c:pt idx="42">
                  <c:v>0.6369331514808404</c:v>
                </c:pt>
                <c:pt idx="43">
                  <c:v>0.45298150245766167</c:v>
                </c:pt>
                <c:pt idx="44">
                  <c:v>0.27860243098053505</c:v>
                </c:pt>
                <c:pt idx="45">
                  <c:v>0.3806252025609359</c:v>
                </c:pt>
                <c:pt idx="46">
                  <c:v>0.50023433067477008</c:v>
                </c:pt>
                <c:pt idx="47">
                  <c:v>0.97511085151051802</c:v>
                </c:pt>
                <c:pt idx="48">
                  <c:v>0.48819476746839569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ep19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Sheet1!$T$2:$T$50</c:f>
              <c:numCache>
                <c:formatCode>0.00000000000000000000_ </c:formatCode>
                <c:ptCount val="49"/>
                <c:pt idx="18">
                  <c:v>0</c:v>
                </c:pt>
                <c:pt idx="19">
                  <c:v>0.10034633926176827</c:v>
                </c:pt>
                <c:pt idx="20">
                  <c:v>0.90331200832138825</c:v>
                </c:pt>
                <c:pt idx="21">
                  <c:v>0.80736510540285911</c:v>
                </c:pt>
                <c:pt idx="22">
                  <c:v>0.71159046964430017</c:v>
                </c:pt>
                <c:pt idx="23">
                  <c:v>0.61622063761148949</c:v>
                </c:pt>
                <c:pt idx="24">
                  <c:v>0.54222700060390794</c:v>
                </c:pt>
                <c:pt idx="25">
                  <c:v>0.43849123892510666</c:v>
                </c:pt>
                <c:pt idx="26">
                  <c:v>0.34232200359856485</c:v>
                </c:pt>
                <c:pt idx="27">
                  <c:v>0.23884464864329211</c:v>
                </c:pt>
                <c:pt idx="28">
                  <c:v>0.2774923341730996</c:v>
                </c:pt>
                <c:pt idx="29">
                  <c:v>0.61015936830248307</c:v>
                </c:pt>
                <c:pt idx="30">
                  <c:v>0.91622376716124243</c:v>
                </c:pt>
                <c:pt idx="31">
                  <c:v>0.82631630311697002</c:v>
                </c:pt>
                <c:pt idx="32">
                  <c:v>1.1942587949954295</c:v>
                </c:pt>
                <c:pt idx="33">
                  <c:v>1.1478715095538143</c:v>
                </c:pt>
                <c:pt idx="34">
                  <c:v>0.5780468839939219</c:v>
                </c:pt>
                <c:pt idx="35">
                  <c:v>0.50748426322398343</c:v>
                </c:pt>
                <c:pt idx="36">
                  <c:v>0.45976273010439878</c:v>
                </c:pt>
                <c:pt idx="37">
                  <c:v>0.43821711509508571</c:v>
                </c:pt>
                <c:pt idx="38">
                  <c:v>0.43255737726461307</c:v>
                </c:pt>
                <c:pt idx="39">
                  <c:v>0.43499990221936552</c:v>
                </c:pt>
                <c:pt idx="40">
                  <c:v>0.76929027813007378</c:v>
                </c:pt>
                <c:pt idx="41">
                  <c:v>0.7233435609316905</c:v>
                </c:pt>
                <c:pt idx="42">
                  <c:v>0.70968300170251475</c:v>
                </c:pt>
                <c:pt idx="43">
                  <c:v>0.66930911223024792</c:v>
                </c:pt>
                <c:pt idx="44">
                  <c:v>0.51685715491048134</c:v>
                </c:pt>
                <c:pt idx="45">
                  <c:v>0.1613766104384475</c:v>
                </c:pt>
                <c:pt idx="46">
                  <c:v>0.2685121000420187</c:v>
                </c:pt>
                <c:pt idx="47">
                  <c:v>1.0272943229075779</c:v>
                </c:pt>
                <c:pt idx="48">
                  <c:v>0.49208154669921211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ep20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Sheet1!$U$2:$U$50</c:f>
              <c:numCache>
                <c:formatCode>0.00000000000000000000_ </c:formatCode>
                <c:ptCount val="49"/>
                <c:pt idx="19">
                  <c:v>0</c:v>
                </c:pt>
                <c:pt idx="20">
                  <c:v>0.99375949120757845</c:v>
                </c:pt>
                <c:pt idx="21">
                  <c:v>0.89626348756377971</c:v>
                </c:pt>
                <c:pt idx="22">
                  <c:v>0.79854150988922679</c:v>
                </c:pt>
                <c:pt idx="23">
                  <c:v>0.70064359516589547</c:v>
                </c:pt>
                <c:pt idx="24">
                  <c:v>0.62030779904892941</c:v>
                </c:pt>
                <c:pt idx="25">
                  <c:v>0.51260912087230381</c:v>
                </c:pt>
                <c:pt idx="26">
                  <c:v>0.40969787284984022</c:v>
                </c:pt>
                <c:pt idx="27">
                  <c:v>0.29593790359766364</c:v>
                </c:pt>
                <c:pt idx="28">
                  <c:v>0.29580247860726944</c:v>
                </c:pt>
                <c:pt idx="29">
                  <c:v>0.60221112805246013</c:v>
                </c:pt>
                <c:pt idx="30">
                  <c:v>1.0055104840321973</c:v>
                </c:pt>
                <c:pt idx="31">
                  <c:v>0.91337202634781633</c:v>
                </c:pt>
                <c:pt idx="32">
                  <c:v>1.2480943281561423</c:v>
                </c:pt>
                <c:pt idx="33">
                  <c:v>1.1953906761922368</c:v>
                </c:pt>
                <c:pt idx="34">
                  <c:v>0.65185109148646758</c:v>
                </c:pt>
                <c:pt idx="35">
                  <c:v>0.57274236931397926</c:v>
                </c:pt>
                <c:pt idx="36">
                  <c:v>0.51190796132019489</c:v>
                </c:pt>
                <c:pt idx="37">
                  <c:v>0.4717697707171391</c:v>
                </c:pt>
                <c:pt idx="38">
                  <c:v>0.44452065812238001</c:v>
                </c:pt>
                <c:pt idx="39">
                  <c:v>0.4237769945610661</c:v>
                </c:pt>
                <c:pt idx="40">
                  <c:v>0.83808931315508262</c:v>
                </c:pt>
                <c:pt idx="41">
                  <c:v>0.78348090896609224</c:v>
                </c:pt>
                <c:pt idx="42">
                  <c:v>0.70260200302312636</c:v>
                </c:pt>
                <c:pt idx="43">
                  <c:v>0.74749590491393092</c:v>
                </c:pt>
                <c:pt idx="44">
                  <c:v>0.5807502524592324</c:v>
                </c:pt>
                <c:pt idx="45">
                  <c:v>0.12738758735857111</c:v>
                </c:pt>
                <c:pt idx="46">
                  <c:v>0.28739343314640392</c:v>
                </c:pt>
                <c:pt idx="47">
                  <c:v>1.0802207265889849</c:v>
                </c:pt>
                <c:pt idx="48">
                  <c:v>0.50305544533800983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ep21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Sheet1!$V$2:$V$50</c:f>
              <c:numCache>
                <c:formatCode>0.00000000000000000000_ </c:formatCode>
                <c:ptCount val="49"/>
                <c:pt idx="20">
                  <c:v>0</c:v>
                </c:pt>
                <c:pt idx="21">
                  <c:v>0.10211232283840653</c:v>
                </c:pt>
                <c:pt idx="22">
                  <c:v>0.20536749848609151</c:v>
                </c:pt>
                <c:pt idx="23">
                  <c:v>0.30819985683091466</c:v>
                </c:pt>
                <c:pt idx="24">
                  <c:v>0.41998441524087499</c:v>
                </c:pt>
                <c:pt idx="25">
                  <c:v>0.52254380545230883</c:v>
                </c:pt>
                <c:pt idx="26">
                  <c:v>0.62147130574802911</c:v>
                </c:pt>
                <c:pt idx="27">
                  <c:v>0.74689189609230322</c:v>
                </c:pt>
                <c:pt idx="28">
                  <c:v>1.0025806991738628</c:v>
                </c:pt>
                <c:pt idx="29">
                  <c:v>1.3169743191478971</c:v>
                </c:pt>
                <c:pt idx="30">
                  <c:v>0.15095389171942919</c:v>
                </c:pt>
                <c:pt idx="31">
                  <c:v>0.15159762820867775</c:v>
                </c:pt>
                <c:pt idx="32">
                  <c:v>0.94972741987718468</c:v>
                </c:pt>
                <c:pt idx="33">
                  <c:v>0.97702869427974126</c:v>
                </c:pt>
                <c:pt idx="34">
                  <c:v>0.42551316964359909</c:v>
                </c:pt>
                <c:pt idx="35">
                  <c:v>0.53030576762430126</c:v>
                </c:pt>
                <c:pt idx="36">
                  <c:v>0.61124816018570216</c:v>
                </c:pt>
                <c:pt idx="37">
                  <c:v>0.70717544971230761</c:v>
                </c:pt>
                <c:pt idx="38">
                  <c:v>0.82544688086700913</c:v>
                </c:pt>
                <c:pt idx="39">
                  <c:v>0.91561607594479311</c:v>
                </c:pt>
                <c:pt idx="40">
                  <c:v>0.55682592766287531</c:v>
                </c:pt>
                <c:pt idx="41">
                  <c:v>0.63361556651718165</c:v>
                </c:pt>
                <c:pt idx="42">
                  <c:v>1.0680643357405308</c:v>
                </c:pt>
                <c:pt idx="43">
                  <c:v>0.49692216498339692</c:v>
                </c:pt>
                <c:pt idx="44">
                  <c:v>0.6521684452096318</c:v>
                </c:pt>
                <c:pt idx="45">
                  <c:v>0.98503336647255235</c:v>
                </c:pt>
                <c:pt idx="46">
                  <c:v>0.99962983460939714</c:v>
                </c:pt>
                <c:pt idx="47">
                  <c:v>0.81600491965873068</c:v>
                </c:pt>
                <c:pt idx="48">
                  <c:v>0.82871665694567842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ep22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Sheet1!$W$2:$W$50</c:f>
              <c:numCache>
                <c:formatCode>0.00000000000000000000_ </c:formatCode>
                <c:ptCount val="49"/>
                <c:pt idx="21">
                  <c:v>0</c:v>
                </c:pt>
                <c:pt idx="22">
                  <c:v>0.10340872239996209</c:v>
                </c:pt>
                <c:pt idx="23">
                  <c:v>0.20616248802582379</c:v>
                </c:pt>
                <c:pt idx="24">
                  <c:v>0.32210572036785351</c:v>
                </c:pt>
                <c:pt idx="25">
                  <c:v>0.42433427747673619</c:v>
                </c:pt>
                <c:pt idx="26">
                  <c:v>0.52053264945042721</c:v>
                </c:pt>
                <c:pt idx="27">
                  <c:v>0.64899014484002415</c:v>
                </c:pt>
                <c:pt idx="28">
                  <c:v>0.91236698262242755</c:v>
                </c:pt>
                <c:pt idx="29">
                  <c:v>1.2363483477718757</c:v>
                </c:pt>
                <c:pt idx="30">
                  <c:v>0.18898725319891302</c:v>
                </c:pt>
                <c:pt idx="31">
                  <c:v>0.12389242283923256</c:v>
                </c:pt>
                <c:pt idx="32">
                  <c:v>0.93517440511784777</c:v>
                </c:pt>
                <c:pt idx="33">
                  <c:v>0.95244127402498691</c:v>
                </c:pt>
                <c:pt idx="34">
                  <c:v>0.33571977077212251</c:v>
                </c:pt>
                <c:pt idx="35">
                  <c:v>0.43905024155428568</c:v>
                </c:pt>
                <c:pt idx="36">
                  <c:v>0.51358936203583783</c:v>
                </c:pt>
                <c:pt idx="37">
                  <c:v>0.6092854626398676</c:v>
                </c:pt>
                <c:pt idx="38">
                  <c:v>0.727917120989936</c:v>
                </c:pt>
                <c:pt idx="39">
                  <c:v>0.8158396572872042</c:v>
                </c:pt>
                <c:pt idx="40">
                  <c:v>0.50972780545058538</c:v>
                </c:pt>
                <c:pt idx="41">
                  <c:v>0.57494430261583918</c:v>
                </c:pt>
                <c:pt idx="42">
                  <c:v>0.98251837178863899</c:v>
                </c:pt>
                <c:pt idx="43">
                  <c:v>0.44380374994149518</c:v>
                </c:pt>
                <c:pt idx="44">
                  <c:v>0.57715419364084042</c:v>
                </c:pt>
                <c:pt idx="45">
                  <c:v>0.88671202723645071</c:v>
                </c:pt>
                <c:pt idx="46">
                  <c:v>0.90932770947741193</c:v>
                </c:pt>
                <c:pt idx="47">
                  <c:v>0.78639896994312997</c:v>
                </c:pt>
                <c:pt idx="48">
                  <c:v>0.7308388864658143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ep23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Sheet1!$X$2:$X$50</c:f>
              <c:numCache>
                <c:formatCode>0.00000000000000000000_ </c:formatCode>
                <c:ptCount val="49"/>
                <c:pt idx="22">
                  <c:v>0</c:v>
                </c:pt>
                <c:pt idx="23">
                  <c:v>0.1031593504144282</c:v>
                </c:pt>
                <c:pt idx="24">
                  <c:v>0.22645888554905097</c:v>
                </c:pt>
                <c:pt idx="25">
                  <c:v>0.32801330287774155</c:v>
                </c:pt>
                <c:pt idx="26">
                  <c:v>0.41947009249916345</c:v>
                </c:pt>
                <c:pt idx="27">
                  <c:v>0.55311313148600971</c:v>
                </c:pt>
                <c:pt idx="28">
                  <c:v>0.82223242380291262</c:v>
                </c:pt>
                <c:pt idx="29">
                  <c:v>1.1560270472969931</c:v>
                </c:pt>
                <c:pt idx="30">
                  <c:v>0.26851040420306183</c:v>
                </c:pt>
                <c:pt idx="31">
                  <c:v>0.17467638766160537</c:v>
                </c:pt>
                <c:pt idx="32">
                  <c:v>0.93324593817474033</c:v>
                </c:pt>
                <c:pt idx="33">
                  <c:v>0.94001355588367663</c:v>
                </c:pt>
                <c:pt idx="34">
                  <c:v>0.25917182079379536</c:v>
                </c:pt>
                <c:pt idx="35">
                  <c:v>0.35620509921478655</c:v>
                </c:pt>
                <c:pt idx="36">
                  <c:v>0.41912012883494687</c:v>
                </c:pt>
                <c:pt idx="37">
                  <c:v>0.51420896421473294</c:v>
                </c:pt>
                <c:pt idx="38">
                  <c:v>0.63249142328745134</c:v>
                </c:pt>
                <c:pt idx="39">
                  <c:v>0.71606855818280157</c:v>
                </c:pt>
                <c:pt idx="40">
                  <c:v>0.47571890055216925</c:v>
                </c:pt>
                <c:pt idx="41">
                  <c:v>0.52507958743455974</c:v>
                </c:pt>
                <c:pt idx="42">
                  <c:v>0.89632581029315972</c:v>
                </c:pt>
                <c:pt idx="43">
                  <c:v>0.40869890856247265</c:v>
                </c:pt>
                <c:pt idx="44">
                  <c:v>0.51023637968754032</c:v>
                </c:pt>
                <c:pt idx="45">
                  <c:v>0.78847780040795512</c:v>
                </c:pt>
                <c:pt idx="46">
                  <c:v>0.81925561610381592</c:v>
                </c:pt>
                <c:pt idx="47">
                  <c:v>0.77159953747689802</c:v>
                </c:pt>
                <c:pt idx="48">
                  <c:v>0.63415308524185476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ep24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Sheet1!$Y$2:$Y$50</c:f>
              <c:numCache>
                <c:formatCode>0.00000000000000000000_ </c:formatCode>
                <c:ptCount val="49"/>
                <c:pt idx="23">
                  <c:v>0</c:v>
                </c:pt>
                <c:pt idx="24">
                  <c:v>0.1456973927894322</c:v>
                </c:pt>
                <c:pt idx="25">
                  <c:v>0.23708424860002489</c:v>
                </c:pt>
                <c:pt idx="26">
                  <c:v>0.31880126835933015</c:v>
                </c:pt>
                <c:pt idx="27">
                  <c:v>0.45586807614353342</c:v>
                </c:pt>
                <c:pt idx="28">
                  <c:v>0.73428340715291296</c:v>
                </c:pt>
                <c:pt idx="29">
                  <c:v>1.078095512143483</c:v>
                </c:pt>
                <c:pt idx="30">
                  <c:v>0.35519037333534603</c:v>
                </c:pt>
                <c:pt idx="31">
                  <c:v>0.25407984246187892</c:v>
                </c:pt>
                <c:pt idx="32">
                  <c:v>0.94048329857389423</c:v>
                </c:pt>
                <c:pt idx="33">
                  <c:v>0.93652115141027426</c:v>
                </c:pt>
                <c:pt idx="34">
                  <c:v>0.20045287573366791</c:v>
                </c:pt>
                <c:pt idx="35">
                  <c:v>0.28247574698716904</c:v>
                </c:pt>
                <c:pt idx="36">
                  <c:v>0.32881157407478573</c:v>
                </c:pt>
                <c:pt idx="37">
                  <c:v>0.42139231627718066</c:v>
                </c:pt>
                <c:pt idx="38">
                  <c:v>0.53918684126320726</c:v>
                </c:pt>
                <c:pt idx="39">
                  <c:v>0.61928504480990687</c:v>
                </c:pt>
                <c:pt idx="40">
                  <c:v>0.47090584158670551</c:v>
                </c:pt>
                <c:pt idx="41">
                  <c:v>0.50099743014373121</c:v>
                </c:pt>
                <c:pt idx="42">
                  <c:v>0.82259495103175295</c:v>
                </c:pt>
                <c:pt idx="43">
                  <c:v>0.39863746304715186</c:v>
                </c:pt>
                <c:pt idx="44">
                  <c:v>0.45790383761957371</c:v>
                </c:pt>
                <c:pt idx="45">
                  <c:v>0.68915257847438594</c:v>
                </c:pt>
                <c:pt idx="46">
                  <c:v>0.7310826842250977</c:v>
                </c:pt>
                <c:pt idx="47">
                  <c:v>0.76729297009711694</c:v>
                </c:pt>
                <c:pt idx="48">
                  <c:v>0.54099101669218563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ep25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Sheet1!$Z$2:$Z$50</c:f>
              <c:numCache>
                <c:formatCode>0.00000000000000000000_ </c:formatCode>
                <c:ptCount val="49"/>
                <c:pt idx="24">
                  <c:v>0</c:v>
                </c:pt>
                <c:pt idx="25">
                  <c:v>0.13916479053999259</c:v>
                </c:pt>
                <c:pt idx="26">
                  <c:v>0.2276868337657233</c:v>
                </c:pt>
                <c:pt idx="27">
                  <c:v>0.39117179215537784</c:v>
                </c:pt>
                <c:pt idx="28">
                  <c:v>0.69092104966485191</c:v>
                </c:pt>
                <c:pt idx="29">
                  <c:v>1.0456485519558254</c:v>
                </c:pt>
                <c:pt idx="30">
                  <c:v>0.45726393940440258</c:v>
                </c:pt>
                <c:pt idx="31">
                  <c:v>0.35095743430332432</c:v>
                </c:pt>
                <c:pt idx="32">
                  <c:v>0.97101002972509054</c:v>
                </c:pt>
                <c:pt idx="33">
                  <c:v>0.9576235098546525</c:v>
                </c:pt>
                <c:pt idx="34">
                  <c:v>0.18569439258424003</c:v>
                </c:pt>
                <c:pt idx="35">
                  <c:v>0.22240794275982001</c:v>
                </c:pt>
                <c:pt idx="36">
                  <c:v>0.23341135127427987</c:v>
                </c:pt>
                <c:pt idx="37">
                  <c:v>0.34435087994263314</c:v>
                </c:pt>
                <c:pt idx="38">
                  <c:v>0.4432732549983851</c:v>
                </c:pt>
                <c:pt idx="39">
                  <c:v>0.50754360254287489</c:v>
                </c:pt>
                <c:pt idx="40">
                  <c:v>0.43475789773895568</c:v>
                </c:pt>
                <c:pt idx="41">
                  <c:v>0.4394085101001643</c:v>
                </c:pt>
                <c:pt idx="42">
                  <c:v>0.71468737504597135</c:v>
                </c:pt>
                <c:pt idx="43">
                  <c:v>0.37723884615752973</c:v>
                </c:pt>
                <c:pt idx="44">
                  <c:v>0.38938167536080898</c:v>
                </c:pt>
                <c:pt idx="45">
                  <c:v>0.61617637439136952</c:v>
                </c:pt>
                <c:pt idx="46">
                  <c:v>0.68851146558160137</c:v>
                </c:pt>
                <c:pt idx="47">
                  <c:v>0.79773017305163318</c:v>
                </c:pt>
                <c:pt idx="48">
                  <c:v>0.46248460147597081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ep26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Sheet1!$AA$2:$AA$50</c:f>
              <c:numCache>
                <c:formatCode>0.00000000000000000000_ </c:formatCode>
                <c:ptCount val="49"/>
                <c:pt idx="25">
                  <c:v>0</c:v>
                </c:pt>
                <c:pt idx="26">
                  <c:v>0.13459686603860635</c:v>
                </c:pt>
                <c:pt idx="27">
                  <c:v>0.2810858939438079</c:v>
                </c:pt>
                <c:pt idx="28">
                  <c:v>0.62358385051140564</c:v>
                </c:pt>
                <c:pt idx="29">
                  <c:v>0.98420487779900478</c:v>
                </c:pt>
                <c:pt idx="30">
                  <c:v>0.53935065660404402</c:v>
                </c:pt>
                <c:pt idx="31">
                  <c:v>0.4390144783991089</c:v>
                </c:pt>
                <c:pt idx="32">
                  <c:v>0.99557462924597362</c:v>
                </c:pt>
                <c:pt idx="33">
                  <c:v>0.97171502652250552</c:v>
                </c:pt>
                <c:pt idx="34">
                  <c:v>0.18675120472288248</c:v>
                </c:pt>
                <c:pt idx="35">
                  <c:v>0.14769444861996237</c:v>
                </c:pt>
                <c:pt idx="36">
                  <c:v>0.15063470445005755</c:v>
                </c:pt>
                <c:pt idx="37">
                  <c:v>0.25350181815469464</c:v>
                </c:pt>
                <c:pt idx="38">
                  <c:v>0.35303666571372083</c:v>
                </c:pt>
                <c:pt idx="39">
                  <c:v>0.4347048067369414</c:v>
                </c:pt>
                <c:pt idx="40">
                  <c:v>0.46739192245683597</c:v>
                </c:pt>
                <c:pt idx="41">
                  <c:v>0.45487656110303781</c:v>
                </c:pt>
                <c:pt idx="42">
                  <c:v>0.68180536415431525</c:v>
                </c:pt>
                <c:pt idx="43">
                  <c:v>0.35795286951445787</c:v>
                </c:pt>
                <c:pt idx="44">
                  <c:v>0.30689572344096233</c:v>
                </c:pt>
                <c:pt idx="45">
                  <c:v>0.52053992353106693</c:v>
                </c:pt>
                <c:pt idx="46">
                  <c:v>0.61918681350308313</c:v>
                </c:pt>
                <c:pt idx="47">
                  <c:v>0.82148561555066901</c:v>
                </c:pt>
                <c:pt idx="48">
                  <c:v>0.41165004313959197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ep27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Sheet1!$AB$2:$AB$50</c:f>
              <c:numCache>
                <c:formatCode>0.00000000000000000000_ </c:formatCode>
                <c:ptCount val="49"/>
                <c:pt idx="26">
                  <c:v>0</c:v>
                </c:pt>
                <c:pt idx="27">
                  <c:v>0.18493701077104607</c:v>
                </c:pt>
                <c:pt idx="28">
                  <c:v>0.5183678498887917</c:v>
                </c:pt>
                <c:pt idx="29">
                  <c:v>0.88587231269990219</c:v>
                </c:pt>
                <c:pt idx="30">
                  <c:v>0.6405696526932787</c:v>
                </c:pt>
                <c:pt idx="31">
                  <c:v>0.53979497502290086</c:v>
                </c:pt>
                <c:pt idx="32">
                  <c:v>1.0283050567957051</c:v>
                </c:pt>
                <c:pt idx="33">
                  <c:v>0.99532992243799601</c:v>
                </c:pt>
                <c:pt idx="34">
                  <c:v>0.2802390663827124</c:v>
                </c:pt>
                <c:pt idx="35">
                  <c:v>0.23017644363101505</c:v>
                </c:pt>
                <c:pt idx="36">
                  <c:v>0.1502262423681878</c:v>
                </c:pt>
                <c:pt idx="37">
                  <c:v>0.21543178813766972</c:v>
                </c:pt>
                <c:pt idx="38">
                  <c:v>0.27734497118605722</c:v>
                </c:pt>
                <c:pt idx="39">
                  <c:v>0.34435248147234893</c:v>
                </c:pt>
                <c:pt idx="40">
                  <c:v>0.56913458045778609</c:v>
                </c:pt>
                <c:pt idx="41">
                  <c:v>0.53994716020562095</c:v>
                </c:pt>
                <c:pt idx="42">
                  <c:v>0.65182110899770407</c:v>
                </c:pt>
                <c:pt idx="43">
                  <c:v>0.47933523176264353</c:v>
                </c:pt>
                <c:pt idx="44">
                  <c:v>0.39121377516710837</c:v>
                </c:pt>
                <c:pt idx="45">
                  <c:v>0.40049401627516357</c:v>
                </c:pt>
                <c:pt idx="46">
                  <c:v>0.51397144446802889</c:v>
                </c:pt>
                <c:pt idx="47">
                  <c:v>0.84138317946340668</c:v>
                </c:pt>
                <c:pt idx="48">
                  <c:v>0.32018757911971468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ep28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Sheet1!$AC$2:$AC$50</c:f>
              <c:numCache>
                <c:formatCode>0.00000000000000000000_ </c:formatCode>
                <c:ptCount val="49"/>
                <c:pt idx="27">
                  <c:v>0</c:v>
                </c:pt>
                <c:pt idx="28">
                  <c:v>0.44426065128069347</c:v>
                </c:pt>
                <c:pt idx="29">
                  <c:v>0.79945287159069911</c:v>
                </c:pt>
                <c:pt idx="30">
                  <c:v>0.74209393067371754</c:v>
                </c:pt>
                <c:pt idx="31">
                  <c:v>0.65002868898522947</c:v>
                </c:pt>
                <c:pt idx="32">
                  <c:v>1.0753233272428815</c:v>
                </c:pt>
                <c:pt idx="33">
                  <c:v>1.0326988510142023</c:v>
                </c:pt>
                <c:pt idx="34">
                  <c:v>0.37775275944929698</c:v>
                </c:pt>
                <c:pt idx="35">
                  <c:v>0.30983747062493838</c:v>
                </c:pt>
                <c:pt idx="36">
                  <c:v>0.27040468128504186</c:v>
                </c:pt>
                <c:pt idx="37">
                  <c:v>0.25172270748635162</c:v>
                </c:pt>
                <c:pt idx="38">
                  <c:v>0.3062906018540385</c:v>
                </c:pt>
                <c:pt idx="39">
                  <c:v>0.3742496854549246</c:v>
                </c:pt>
                <c:pt idx="40">
                  <c:v>0.70110840605842906</c:v>
                </c:pt>
                <c:pt idx="41">
                  <c:v>0.6728593360809737</c:v>
                </c:pt>
                <c:pt idx="42">
                  <c:v>0.7433620135406166</c:v>
                </c:pt>
                <c:pt idx="43">
                  <c:v>0.57050681490860322</c:v>
                </c:pt>
                <c:pt idx="44">
                  <c:v>0.45351351191363343</c:v>
                </c:pt>
                <c:pt idx="45">
                  <c:v>0.27706287803272467</c:v>
                </c:pt>
                <c:pt idx="46">
                  <c:v>0.43366799650609156</c:v>
                </c:pt>
                <c:pt idx="47">
                  <c:v>0.88527448685115606</c:v>
                </c:pt>
                <c:pt idx="48">
                  <c:v>0.37792032744972737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ep29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Sheet1!$AD$2:$AD$50</c:f>
              <c:numCache>
                <c:formatCode>0.00000000000000000000_ </c:formatCode>
                <c:ptCount val="49"/>
                <c:pt idx="28">
                  <c:v>0</c:v>
                </c:pt>
                <c:pt idx="29">
                  <c:v>0.37207296745347102</c:v>
                </c:pt>
                <c:pt idx="30">
                  <c:v>1.0360463575606706</c:v>
                </c:pt>
                <c:pt idx="31">
                  <c:v>0.95312787922246733</c:v>
                </c:pt>
                <c:pt idx="32">
                  <c:v>1.2757210154699021</c:v>
                </c:pt>
                <c:pt idx="33">
                  <c:v>1.2326561143397765</c:v>
                </c:pt>
                <c:pt idx="34">
                  <c:v>0.75653071811850303</c:v>
                </c:pt>
                <c:pt idx="35">
                  <c:v>0.71519510195615166</c:v>
                </c:pt>
                <c:pt idx="36">
                  <c:v>0.65668654169817875</c:v>
                </c:pt>
                <c:pt idx="37">
                  <c:v>0.64196395822749486</c:v>
                </c:pt>
                <c:pt idx="38">
                  <c:v>0.62280252926100732</c:v>
                </c:pt>
                <c:pt idx="39">
                  <c:v>0.60581678819217522</c:v>
                </c:pt>
                <c:pt idx="40">
                  <c:v>0.92863940663110234</c:v>
                </c:pt>
                <c:pt idx="41">
                  <c:v>0.88678053302634108</c:v>
                </c:pt>
                <c:pt idx="42">
                  <c:v>0.82451479630387803</c:v>
                </c:pt>
                <c:pt idx="43">
                  <c:v>0.86324401775537185</c:v>
                </c:pt>
                <c:pt idx="44">
                  <c:v>0.74052574228895229</c:v>
                </c:pt>
                <c:pt idx="45">
                  <c:v>0.27348174037972428</c:v>
                </c:pt>
                <c:pt idx="46">
                  <c:v>2.0422450431024121E-2</c:v>
                </c:pt>
                <c:pt idx="47">
                  <c:v>1.1094789284776791</c:v>
                </c:pt>
                <c:pt idx="48">
                  <c:v>0.61279770398103584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ep30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Sheet1!$AE$2:$AE$50</c:f>
              <c:numCache>
                <c:formatCode>0.00000000000000000000_ </c:formatCode>
                <c:ptCount val="49"/>
                <c:pt idx="29">
                  <c:v>0</c:v>
                </c:pt>
                <c:pt idx="30">
                  <c:v>1.3508881070374055</c:v>
                </c:pt>
                <c:pt idx="31">
                  <c:v>1.2800204069429231</c:v>
                </c:pt>
                <c:pt idx="32">
                  <c:v>1.52872378804881</c:v>
                </c:pt>
                <c:pt idx="33">
                  <c:v>1.4861352734960735</c:v>
                </c:pt>
                <c:pt idx="34">
                  <c:v>1.1115987280358348</c:v>
                </c:pt>
                <c:pt idx="35">
                  <c:v>1.0746548088333094</c:v>
                </c:pt>
                <c:pt idx="36">
                  <c:v>1.0254459853302313</c:v>
                </c:pt>
                <c:pt idx="37">
                  <c:v>1.0091607288685855</c:v>
                </c:pt>
                <c:pt idx="38">
                  <c:v>0.97638323179009789</c:v>
                </c:pt>
                <c:pt idx="39">
                  <c:v>0.95073229401221027</c:v>
                </c:pt>
                <c:pt idx="40">
                  <c:v>1.2467659574075105</c:v>
                </c:pt>
                <c:pt idx="41">
                  <c:v>1.2066667947437215</c:v>
                </c:pt>
                <c:pt idx="42">
                  <c:v>1.1117990492671879</c:v>
                </c:pt>
                <c:pt idx="43">
                  <c:v>1.1822883011790728</c:v>
                </c:pt>
                <c:pt idx="44">
                  <c:v>1.06344765473668</c:v>
                </c:pt>
                <c:pt idx="45">
                  <c:v>0.59313199583711917</c:v>
                </c:pt>
                <c:pt idx="46">
                  <c:v>0.3766199031946123</c:v>
                </c:pt>
                <c:pt idx="47">
                  <c:v>1.3856323345019195</c:v>
                </c:pt>
                <c:pt idx="48">
                  <c:v>0.96558203334425829</c:v>
                </c:pt>
              </c:numCache>
            </c:numRef>
          </c:val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ep31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Sheet1!$AF$2:$AF$50</c:f>
              <c:numCache>
                <c:formatCode>0.00000000000000000000_ </c:formatCode>
                <c:ptCount val="49"/>
                <c:pt idx="30">
                  <c:v>0</c:v>
                </c:pt>
                <c:pt idx="31">
                  <c:v>0.11591285433416884</c:v>
                </c:pt>
                <c:pt idx="32">
                  <c:v>0.93993710540994324</c:v>
                </c:pt>
                <c:pt idx="33">
                  <c:v>0.96662830769658448</c:v>
                </c:pt>
                <c:pt idx="34">
                  <c:v>0.40630797143883424</c:v>
                </c:pt>
                <c:pt idx="35">
                  <c:v>0.51367845785858679</c:v>
                </c:pt>
                <c:pt idx="36">
                  <c:v>0.61729664751727986</c:v>
                </c:pt>
                <c:pt idx="37">
                  <c:v>0.71075402369375118</c:v>
                </c:pt>
                <c:pt idx="38">
                  <c:v>0.83245030030543654</c:v>
                </c:pt>
                <c:pt idx="39">
                  <c:v>0.94006196942623377</c:v>
                </c:pt>
                <c:pt idx="40">
                  <c:v>0.62373796829275829</c:v>
                </c:pt>
                <c:pt idx="41">
                  <c:v>0.70229215430458702</c:v>
                </c:pt>
                <c:pt idx="42">
                  <c:v>1.1414404646712975</c:v>
                </c:pt>
                <c:pt idx="43">
                  <c:v>0.49887747478311728</c:v>
                </c:pt>
                <c:pt idx="44">
                  <c:v>0.65897304031559822</c:v>
                </c:pt>
                <c:pt idx="45">
                  <c:v>0.994975469446438</c:v>
                </c:pt>
                <c:pt idx="46">
                  <c:v>1.030457152921805</c:v>
                </c:pt>
                <c:pt idx="47">
                  <c:v>0.80352302064199632</c:v>
                </c:pt>
                <c:pt idx="48">
                  <c:v>0.85856875572984692</c:v>
                </c:pt>
              </c:numCache>
            </c:numRef>
          </c:val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ep32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Sheet1!$AG$2:$AG$50</c:f>
              <c:numCache>
                <c:formatCode>0.00000000000000000000_ </c:formatCode>
                <c:ptCount val="49"/>
                <c:pt idx="31">
                  <c:v>0</c:v>
                </c:pt>
                <c:pt idx="32">
                  <c:v>0.92664777374429608</c:v>
                </c:pt>
                <c:pt idx="33">
                  <c:v>0.94322758752190472</c:v>
                </c:pt>
                <c:pt idx="34">
                  <c:v>0.30652951910657505</c:v>
                </c:pt>
                <c:pt idx="35">
                  <c:v>0.41654398498017864</c:v>
                </c:pt>
                <c:pt idx="36">
                  <c:v>0.5166257615912444</c:v>
                </c:pt>
                <c:pt idx="37">
                  <c:v>0.6069320294667766</c:v>
                </c:pt>
                <c:pt idx="38">
                  <c:v>0.73776902107530407</c:v>
                </c:pt>
                <c:pt idx="39">
                  <c:v>0.83296586077202373</c:v>
                </c:pt>
                <c:pt idx="40">
                  <c:v>0.54687666556444658</c:v>
                </c:pt>
                <c:pt idx="41">
                  <c:v>0.61661547055685995</c:v>
                </c:pt>
                <c:pt idx="42">
                  <c:v>1.0357329128126289</c:v>
                </c:pt>
                <c:pt idx="43">
                  <c:v>0.44163978154173605</c:v>
                </c:pt>
                <c:pt idx="44">
                  <c:v>0.58193167032786264</c:v>
                </c:pt>
                <c:pt idx="45">
                  <c:v>0.90223086564785393</c:v>
                </c:pt>
                <c:pt idx="46">
                  <c:v>0.94785970715708234</c:v>
                </c:pt>
                <c:pt idx="47">
                  <c:v>0.77521431960695086</c:v>
                </c:pt>
                <c:pt idx="48">
                  <c:v>0.75889429995830371</c:v>
                </c:pt>
              </c:numCache>
            </c:numRef>
          </c:val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ep33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Sheet1!$AH$2:$AH$50</c:f>
              <c:numCache>
                <c:formatCode>0.00000000000000000000_ </c:formatCode>
                <c:ptCount val="49"/>
                <c:pt idx="32">
                  <c:v>0</c:v>
                </c:pt>
                <c:pt idx="33">
                  <c:v>0.10140234780791736</c:v>
                </c:pt>
                <c:pt idx="34">
                  <c:v>0.94693984796370978</c:v>
                </c:pt>
                <c:pt idx="35">
                  <c:v>0.9825216019087597</c:v>
                </c:pt>
                <c:pt idx="36">
                  <c:v>1.0137580835531486</c:v>
                </c:pt>
                <c:pt idx="37">
                  <c:v>1.0526988898330254</c:v>
                </c:pt>
                <c:pt idx="38">
                  <c:v>1.1182023923872468</c:v>
                </c:pt>
                <c:pt idx="39">
                  <c:v>1.1871597882861973</c:v>
                </c:pt>
                <c:pt idx="40">
                  <c:v>1.1110781770694202</c:v>
                </c:pt>
                <c:pt idx="41">
                  <c:v>1.140194680326921</c:v>
                </c:pt>
                <c:pt idx="42">
                  <c:v>1.369754592361164</c:v>
                </c:pt>
                <c:pt idx="43">
                  <c:v>1.043921859988687</c:v>
                </c:pt>
                <c:pt idx="44">
                  <c:v>1.0938113498596593</c:v>
                </c:pt>
                <c:pt idx="45">
                  <c:v>1.2295787100794291</c:v>
                </c:pt>
                <c:pt idx="46">
                  <c:v>1.2712606643017244</c:v>
                </c:pt>
                <c:pt idx="47">
                  <c:v>0.24797880729581245</c:v>
                </c:pt>
                <c:pt idx="48">
                  <c:v>1.1242353295026786</c:v>
                </c:pt>
              </c:numCache>
            </c:numRef>
          </c:val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ep34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Sheet1!$AI$2:$AI$50</c:f>
              <c:numCache>
                <c:formatCode>0.00000000000000000000_ </c:formatCode>
                <c:ptCount val="49"/>
                <c:pt idx="33">
                  <c:v>0</c:v>
                </c:pt>
                <c:pt idx="34">
                  <c:v>0.93117093326385303</c:v>
                </c:pt>
                <c:pt idx="35">
                  <c:v>0.95688425602862148</c:v>
                </c:pt>
                <c:pt idx="36">
                  <c:v>0.98038704496564522</c:v>
                </c:pt>
                <c:pt idx="37">
                  <c:v>1.0090444905152889</c:v>
                </c:pt>
                <c:pt idx="38">
                  <c:v>1.0705572675311126</c:v>
                </c:pt>
                <c:pt idx="39">
                  <c:v>1.1334266901067844</c:v>
                </c:pt>
                <c:pt idx="40">
                  <c:v>1.1083469739042326</c:v>
                </c:pt>
                <c:pt idx="41">
                  <c:v>1.1293435956395046</c:v>
                </c:pt>
                <c:pt idx="42">
                  <c:v>1.3254493073993914</c:v>
                </c:pt>
                <c:pt idx="43">
                  <c:v>1.0405506232877604</c:v>
                </c:pt>
                <c:pt idx="44">
                  <c:v>1.0719160241545778</c:v>
                </c:pt>
                <c:pt idx="45">
                  <c:v>1.1758896987616985</c:v>
                </c:pt>
                <c:pt idx="46">
                  <c:v>1.2278640510567838</c:v>
                </c:pt>
                <c:pt idx="47">
                  <c:v>0.22629860905037658</c:v>
                </c:pt>
                <c:pt idx="48">
                  <c:v>1.0769241672337453</c:v>
                </c:pt>
              </c:numCache>
            </c:numRef>
          </c:val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ep35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Sheet1!$AJ$2:$AJ$50</c:f>
              <c:numCache>
                <c:formatCode>0.00000000000000000000_ </c:formatCode>
                <c:ptCount val="49"/>
                <c:pt idx="34">
                  <c:v>0</c:v>
                </c:pt>
                <c:pt idx="35">
                  <c:v>0.11661540245869353</c:v>
                </c:pt>
                <c:pt idx="36">
                  <c:v>0.23383161879918157</c:v>
                </c:pt>
                <c:pt idx="37">
                  <c:v>0.31264694394758491</c:v>
                </c:pt>
                <c:pt idx="38">
                  <c:v>0.45958856738542436</c:v>
                </c:pt>
                <c:pt idx="39">
                  <c:v>0.55579730358248236</c:v>
                </c:pt>
                <c:pt idx="40">
                  <c:v>0.50650478364462603</c:v>
                </c:pt>
                <c:pt idx="41">
                  <c:v>0.52814623323551724</c:v>
                </c:pt>
                <c:pt idx="42">
                  <c:v>0.82884282889016159</c:v>
                </c:pt>
                <c:pt idx="43">
                  <c:v>0.36885427504636642</c:v>
                </c:pt>
                <c:pt idx="44">
                  <c:v>0.3941878633835782</c:v>
                </c:pt>
                <c:pt idx="45">
                  <c:v>0.6439440241743577</c:v>
                </c:pt>
                <c:pt idx="46">
                  <c:v>0.74942427335684436</c:v>
                </c:pt>
                <c:pt idx="47">
                  <c:v>0.76577408504474742</c:v>
                </c:pt>
                <c:pt idx="48">
                  <c:v>0.51039367266207314</c:v>
                </c:pt>
              </c:numCache>
            </c:numRef>
          </c:val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ep36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Sheet1!$AK$2:$AK$50</c:f>
              <c:numCache>
                <c:formatCode>0.00000000000000000000_ </c:formatCode>
                <c:ptCount val="49"/>
                <c:pt idx="35">
                  <c:v>0</c:v>
                </c:pt>
                <c:pt idx="36">
                  <c:v>0.16874682514344719</c:v>
                </c:pt>
                <c:pt idx="37">
                  <c:v>0.22852244844176578</c:v>
                </c:pt>
                <c:pt idx="38">
                  <c:v>0.3842039546997576</c:v>
                </c:pt>
                <c:pt idx="39">
                  <c:v>0.47793508390710998</c:v>
                </c:pt>
                <c:pt idx="40">
                  <c:v>0.50565070707354243</c:v>
                </c:pt>
                <c:pt idx="41">
                  <c:v>0.50732753092511429</c:v>
                </c:pt>
                <c:pt idx="42">
                  <c:v>0.76246723619421941</c:v>
                </c:pt>
                <c:pt idx="43">
                  <c:v>0.36176069188750293</c:v>
                </c:pt>
                <c:pt idx="44">
                  <c:v>0.32794384914611907</c:v>
                </c:pt>
                <c:pt idx="45">
                  <c:v>0.57648168797697219</c:v>
                </c:pt>
                <c:pt idx="46">
                  <c:v>0.7075529333272127</c:v>
                </c:pt>
                <c:pt idx="47">
                  <c:v>0.80388805391203344</c:v>
                </c:pt>
                <c:pt idx="48">
                  <c:v>0.46205777817072918</c:v>
                </c:pt>
              </c:numCache>
            </c:numRef>
          </c:val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ep37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Sheet1!$AL$2:$AL$50</c:f>
              <c:numCache>
                <c:formatCode>0.00000000000000000000_ </c:formatCode>
                <c:ptCount val="49"/>
                <c:pt idx="36">
                  <c:v>0</c:v>
                </c:pt>
                <c:pt idx="37">
                  <c:v>0.15801873033270658</c:v>
                </c:pt>
                <c:pt idx="38">
                  <c:v>0.23454038699671242</c:v>
                </c:pt>
                <c:pt idx="39">
                  <c:v>0.33752390401426363</c:v>
                </c:pt>
                <c:pt idx="40">
                  <c:v>0.56660751358782446</c:v>
                </c:pt>
                <c:pt idx="41">
                  <c:v>0.5393300941302378</c:v>
                </c:pt>
                <c:pt idx="42">
                  <c:v>0.66051716752868284</c:v>
                </c:pt>
                <c:pt idx="43">
                  <c:v>0.46902193436800743</c:v>
                </c:pt>
                <c:pt idx="44">
                  <c:v>0.39468242088154004</c:v>
                </c:pt>
                <c:pt idx="45">
                  <c:v>0.5033718594821659</c:v>
                </c:pt>
                <c:pt idx="46">
                  <c:v>0.65171984671112881</c:v>
                </c:pt>
                <c:pt idx="47">
                  <c:v>0.8236520856041063</c:v>
                </c:pt>
                <c:pt idx="48">
                  <c:v>0.30399566198933381</c:v>
                </c:pt>
              </c:numCache>
            </c:numRef>
          </c:val>
        </c:ser>
        <c:ser>
          <c:idx val="37"/>
          <c:order val="37"/>
          <c:tx>
            <c:strRef>
              <c:f>Sheet1!$AM$1</c:f>
              <c:strCache>
                <c:ptCount val="1"/>
                <c:pt idx="0">
                  <c:v>ep38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Sheet1!$AM$2:$AM$50</c:f>
              <c:numCache>
                <c:formatCode>0.00000000000000000000_ </c:formatCode>
                <c:ptCount val="49"/>
                <c:pt idx="37">
                  <c:v>0</c:v>
                </c:pt>
                <c:pt idx="38">
                  <c:v>0.25174471597229403</c:v>
                </c:pt>
                <c:pt idx="39">
                  <c:v>0.29493520399708073</c:v>
                </c:pt>
                <c:pt idx="40">
                  <c:v>0.61517177517356381</c:v>
                </c:pt>
                <c:pt idx="41">
                  <c:v>0.58046900484948749</c:v>
                </c:pt>
                <c:pt idx="42">
                  <c:v>0.64485219442764685</c:v>
                </c:pt>
                <c:pt idx="43">
                  <c:v>0.54460556673062221</c:v>
                </c:pt>
                <c:pt idx="44">
                  <c:v>0.43966828460133117</c:v>
                </c:pt>
                <c:pt idx="45">
                  <c:v>0.46029337538401932</c:v>
                </c:pt>
                <c:pt idx="46">
                  <c:v>0.63510407764855947</c:v>
                </c:pt>
                <c:pt idx="47">
                  <c:v>0.85756328280936955</c:v>
                </c:pt>
                <c:pt idx="48">
                  <c:v>0.29856928546450712</c:v>
                </c:pt>
              </c:numCache>
            </c:numRef>
          </c:val>
        </c:ser>
        <c:ser>
          <c:idx val="38"/>
          <c:order val="38"/>
          <c:tx>
            <c:strRef>
              <c:f>Sheet1!$AN$1</c:f>
              <c:strCache>
                <c:ptCount val="1"/>
                <c:pt idx="0">
                  <c:v>ep39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Sheet1!$AN$2:$AN$50</c:f>
              <c:numCache>
                <c:formatCode>0.00000000000000000000_ </c:formatCode>
                <c:ptCount val="49"/>
                <c:pt idx="38">
                  <c:v>0</c:v>
                </c:pt>
                <c:pt idx="39">
                  <c:v>0.21265773431338203</c:v>
                </c:pt>
                <c:pt idx="40">
                  <c:v>0.74805027315859496</c:v>
                </c:pt>
                <c:pt idx="41">
                  <c:v>0.69500359769134024</c:v>
                </c:pt>
                <c:pt idx="42">
                  <c:v>0.62084322751412302</c:v>
                </c:pt>
                <c:pt idx="43">
                  <c:v>0.65434491227501401</c:v>
                </c:pt>
                <c:pt idx="44">
                  <c:v>0.53018754222370557</c:v>
                </c:pt>
                <c:pt idx="45">
                  <c:v>0.42730591008285168</c:v>
                </c:pt>
                <c:pt idx="46">
                  <c:v>0.61910805539629354</c:v>
                </c:pt>
                <c:pt idx="47">
                  <c:v>0.92618898497615687</c:v>
                </c:pt>
                <c:pt idx="48">
                  <c:v>0.19139924821720913</c:v>
                </c:pt>
              </c:numCache>
            </c:numRef>
          </c:val>
        </c:ser>
        <c:ser>
          <c:idx val="39"/>
          <c:order val="39"/>
          <c:tx>
            <c:strRef>
              <c:f>Sheet1!$AO$1</c:f>
              <c:strCache>
                <c:ptCount val="1"/>
                <c:pt idx="0">
                  <c:v>ep40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Sheet1!$AO$2:$AO$50</c:f>
              <c:numCache>
                <c:formatCode>0.00000000000000000000_ </c:formatCode>
                <c:ptCount val="49"/>
                <c:pt idx="39">
                  <c:v>0</c:v>
                </c:pt>
                <c:pt idx="40">
                  <c:v>0.75121199763312507</c:v>
                </c:pt>
                <c:pt idx="41">
                  <c:v>0.67994494043018949</c:v>
                </c:pt>
                <c:pt idx="42">
                  <c:v>0.48333744613070517</c:v>
                </c:pt>
                <c:pt idx="43">
                  <c:v>0.73607585538262532</c:v>
                </c:pt>
                <c:pt idx="44">
                  <c:v>0.59263092777524617</c:v>
                </c:pt>
                <c:pt idx="45">
                  <c:v>0.40720767950242454</c:v>
                </c:pt>
                <c:pt idx="46">
                  <c:v>0.60488950432128241</c:v>
                </c:pt>
                <c:pt idx="47">
                  <c:v>0.99807268630670276</c:v>
                </c:pt>
                <c:pt idx="48">
                  <c:v>0.21370498427391116</c:v>
                </c:pt>
              </c:numCache>
            </c:numRef>
          </c:val>
        </c:ser>
        <c:ser>
          <c:idx val="40"/>
          <c:order val="40"/>
          <c:tx>
            <c:strRef>
              <c:f>Sheet1!$AP$1</c:f>
              <c:strCache>
                <c:ptCount val="1"/>
                <c:pt idx="0">
                  <c:v>ep41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Sheet1!$AP$2:$AP$50</c:f>
              <c:numCache>
                <c:formatCode>0.00000000000000000000_ </c:formatCode>
                <c:ptCount val="49"/>
                <c:pt idx="40">
                  <c:v>0</c:v>
                </c:pt>
                <c:pt idx="41">
                  <c:v>0.11587010952828071</c:v>
                </c:pt>
                <c:pt idx="42">
                  <c:v>0.6952933051564526</c:v>
                </c:pt>
                <c:pt idx="43">
                  <c:v>0.32379851060035592</c:v>
                </c:pt>
                <c:pt idx="44">
                  <c:v>0.38081740289816102</c:v>
                </c:pt>
                <c:pt idx="45">
                  <c:v>0.8870412917840097</c:v>
                </c:pt>
                <c:pt idx="46">
                  <c:v>0.92892229754910749</c:v>
                </c:pt>
                <c:pt idx="47">
                  <c:v>1.0096244872833271</c:v>
                </c:pt>
                <c:pt idx="48">
                  <c:v>0.78129705668855776</c:v>
                </c:pt>
              </c:numCache>
            </c:numRef>
          </c:val>
        </c:ser>
        <c:ser>
          <c:idx val="41"/>
          <c:order val="41"/>
          <c:tx>
            <c:strRef>
              <c:f>Sheet1!$AQ$1</c:f>
              <c:strCache>
                <c:ptCount val="1"/>
                <c:pt idx="0">
                  <c:v>ep42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Sheet1!$AQ$2:$AQ$50</c:f>
              <c:numCache>
                <c:formatCode>0.00000000000000000000_ </c:formatCode>
                <c:ptCount val="49"/>
                <c:pt idx="41">
                  <c:v>0</c:v>
                </c:pt>
                <c:pt idx="42">
                  <c:v>0.58640338649522861</c:v>
                </c:pt>
                <c:pt idx="43">
                  <c:v>0.36712456054653492</c:v>
                </c:pt>
                <c:pt idx="44">
                  <c:v>0.36536568638026834</c:v>
                </c:pt>
                <c:pt idx="45">
                  <c:v>0.83773694066660997</c:v>
                </c:pt>
                <c:pt idx="46">
                  <c:v>0.8882651287224328</c:v>
                </c:pt>
                <c:pt idx="47">
                  <c:v>1.0333256926181036</c:v>
                </c:pt>
                <c:pt idx="48">
                  <c:v>0.72744105263698</c:v>
                </c:pt>
              </c:numCache>
            </c:numRef>
          </c:val>
        </c:ser>
        <c:ser>
          <c:idx val="42"/>
          <c:order val="42"/>
          <c:tx>
            <c:strRef>
              <c:f>Sheet1!$AR$1</c:f>
              <c:strCache>
                <c:ptCount val="1"/>
                <c:pt idx="0">
                  <c:v>ep43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Sheet1!$AR$2:$AR$50</c:f>
              <c:numCache>
                <c:formatCode>0.00000000000000000000_ </c:formatCode>
                <c:ptCount val="49"/>
                <c:pt idx="42">
                  <c:v>0</c:v>
                </c:pt>
                <c:pt idx="43">
                  <c:v>0.83848651508043426</c:v>
                </c:pt>
                <c:pt idx="44">
                  <c:v>0.70278126044037137</c:v>
                </c:pt>
                <c:pt idx="45">
                  <c:v>0.74480858263048122</c:v>
                </c:pt>
                <c:pt idx="46">
                  <c:v>0.83261952155595542</c:v>
                </c:pt>
                <c:pt idx="47">
                  <c:v>1.2333756438105432</c:v>
                </c:pt>
                <c:pt idx="48">
                  <c:v>0.59183084144117337</c:v>
                </c:pt>
              </c:numCache>
            </c:numRef>
          </c:val>
        </c:ser>
        <c:ser>
          <c:idx val="43"/>
          <c:order val="43"/>
          <c:tx>
            <c:strRef>
              <c:f>Sheet1!$AS$1</c:f>
              <c:strCache>
                <c:ptCount val="1"/>
                <c:pt idx="0">
                  <c:v>ep44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Sheet1!$AS$2:$AS$50</c:f>
              <c:numCache>
                <c:formatCode>0.00000000000000000000_ </c:formatCode>
                <c:ptCount val="49"/>
                <c:pt idx="43">
                  <c:v>0</c:v>
                </c:pt>
                <c:pt idx="44">
                  <c:v>0.20858700839364203</c:v>
                </c:pt>
                <c:pt idx="45">
                  <c:v>0.79864902347036271</c:v>
                </c:pt>
                <c:pt idx="46">
                  <c:v>0.85863558017340846</c:v>
                </c:pt>
                <c:pt idx="47">
                  <c:v>0.93445215696393436</c:v>
                </c:pt>
                <c:pt idx="48">
                  <c:v>0.74618565062268227</c:v>
                </c:pt>
              </c:numCache>
            </c:numRef>
          </c:val>
        </c:ser>
        <c:ser>
          <c:idx val="44"/>
          <c:order val="44"/>
          <c:tx>
            <c:strRef>
              <c:f>Sheet1!$AT$1</c:f>
              <c:strCache>
                <c:ptCount val="1"/>
                <c:pt idx="0">
                  <c:v>ep45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Sheet1!$AT$2:$AT$50</c:f>
              <c:numCache>
                <c:formatCode>0.00000000000000000000_ </c:formatCode>
                <c:ptCount val="49"/>
                <c:pt idx="44">
                  <c:v>0</c:v>
                </c:pt>
                <c:pt idx="45">
                  <c:v>0.64921255570619718</c:v>
                </c:pt>
                <c:pt idx="46">
                  <c:v>0.73576483289784167</c:v>
                </c:pt>
                <c:pt idx="47">
                  <c:v>0.97111531830624787</c:v>
                </c:pt>
                <c:pt idx="48">
                  <c:v>0.64021991950915569</c:v>
                </c:pt>
              </c:numCache>
            </c:numRef>
          </c:val>
        </c:ser>
        <c:ser>
          <c:idx val="45"/>
          <c:order val="45"/>
          <c:tx>
            <c:strRef>
              <c:f>Sheet1!$AU$1</c:f>
              <c:strCache>
                <c:ptCount val="1"/>
                <c:pt idx="0">
                  <c:v>ep46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Sheet1!$AU$2:$AU$50</c:f>
              <c:numCache>
                <c:formatCode>0.00000000000000000000_ </c:formatCode>
                <c:ptCount val="49"/>
                <c:pt idx="45">
                  <c:v>0</c:v>
                </c:pt>
                <c:pt idx="46">
                  <c:v>0.26340537192376767</c:v>
                </c:pt>
                <c:pt idx="47">
                  <c:v>1.0462080742708995</c:v>
                </c:pt>
                <c:pt idx="48">
                  <c:v>0.45591258411248325</c:v>
                </c:pt>
              </c:numCache>
            </c:numRef>
          </c:val>
        </c:ser>
        <c:ser>
          <c:idx val="46"/>
          <c:order val="46"/>
          <c:tx>
            <c:strRef>
              <c:f>Sheet1!$AV$1</c:f>
              <c:strCache>
                <c:ptCount val="1"/>
                <c:pt idx="0">
                  <c:v>ep48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Sheet1!$AV$2:$AV$50</c:f>
              <c:numCache>
                <c:formatCode>0.00000000000000000000_ </c:formatCode>
                <c:ptCount val="49"/>
                <c:pt idx="46">
                  <c:v>0</c:v>
                </c:pt>
                <c:pt idx="47">
                  <c:v>1.104180518218159</c:v>
                </c:pt>
                <c:pt idx="48">
                  <c:v>0.61228743239004402</c:v>
                </c:pt>
              </c:numCache>
            </c:numRef>
          </c:val>
        </c:ser>
        <c:ser>
          <c:idx val="47"/>
          <c:order val="47"/>
          <c:tx>
            <c:strRef>
              <c:f>Sheet1!$AW$1</c:f>
              <c:strCache>
                <c:ptCount val="1"/>
                <c:pt idx="0">
                  <c:v>ep49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Sheet1!$AW$2:$AW$50</c:f>
              <c:numCache>
                <c:formatCode>0.00000000000000000000_ </c:formatCode>
                <c:ptCount val="49"/>
                <c:pt idx="47">
                  <c:v>0</c:v>
                </c:pt>
                <c:pt idx="48">
                  <c:v>0.91925014299358143</c:v>
                </c:pt>
              </c:numCache>
            </c:numRef>
          </c:val>
        </c:ser>
        <c:ser>
          <c:idx val="48"/>
          <c:order val="48"/>
          <c:tx>
            <c:strRef>
              <c:f>Sheet1!$AX$1</c:f>
              <c:strCache>
                <c:ptCount val="1"/>
                <c:pt idx="0">
                  <c:v>ep50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Sheet1!$AX$2:$AX$50</c:f>
              <c:numCache>
                <c:formatCode>0.00000000000000000000_ </c:formatCode>
                <c:ptCount val="49"/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gapDepth val="500"/>
        <c:shape val="box"/>
        <c:axId val="1968069760"/>
        <c:axId val="1968075744"/>
        <c:axId val="2144313152"/>
      </c:bar3DChart>
      <c:catAx>
        <c:axId val="196806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8075744"/>
        <c:crosses val="autoZero"/>
        <c:auto val="1"/>
        <c:lblAlgn val="ctr"/>
        <c:lblOffset val="100"/>
        <c:tickLblSkip val="48"/>
        <c:noMultiLvlLbl val="0"/>
      </c:catAx>
      <c:valAx>
        <c:axId val="1968075744"/>
        <c:scaling>
          <c:orientation val="minMax"/>
          <c:max val="1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8069760"/>
        <c:crosses val="autoZero"/>
        <c:crossBetween val="between"/>
      </c:valAx>
      <c:serAx>
        <c:axId val="2144313152"/>
        <c:scaling>
          <c:orientation val="minMax"/>
        </c:scaling>
        <c:delete val="0"/>
        <c:axPos val="b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68075744"/>
        <c:crosses val="autoZero"/>
        <c:tickLblSkip val="48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6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9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5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8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9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6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5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7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내용 개체 틀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880780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78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내용 개체 틀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649563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58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246993"/>
              </p:ext>
            </p:extLst>
          </p:nvPr>
        </p:nvGraphicFramePr>
        <p:xfrm>
          <a:off x="0" y="0"/>
          <a:ext cx="9144000" cy="720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129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051144"/>
              </p:ext>
            </p:extLst>
          </p:nvPr>
        </p:nvGraphicFramePr>
        <p:xfrm>
          <a:off x="0" y="-685800"/>
          <a:ext cx="9144000" cy="866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96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12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33</cp:revision>
  <dcterms:created xsi:type="dcterms:W3CDTF">2015-04-21T15:27:40Z</dcterms:created>
  <dcterms:modified xsi:type="dcterms:W3CDTF">2015-04-22T12:08:14Z</dcterms:modified>
</cp:coreProperties>
</file>