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L2 norm of 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Sheet1!$B$2:$B$50</c:f>
              <c:numCache>
                <c:formatCode>0.00000000000000000000_ </c:formatCode>
                <c:ptCount val="49"/>
                <c:pt idx="0">
                  <c:v>1.051601560587567</c:v>
                </c:pt>
                <c:pt idx="1">
                  <c:v>1.0880761771547451</c:v>
                </c:pt>
                <c:pt idx="2">
                  <c:v>1.1348274892965258</c:v>
                </c:pt>
                <c:pt idx="3">
                  <c:v>1.1906455525196817</c:v>
                </c:pt>
                <c:pt idx="4">
                  <c:v>1.2535113763795853</c:v>
                </c:pt>
                <c:pt idx="5">
                  <c:v>1.3238810859186121</c:v>
                </c:pt>
                <c:pt idx="6">
                  <c:v>1.4176076157734334</c:v>
                </c:pt>
                <c:pt idx="7">
                  <c:v>1.4976627989751827</c:v>
                </c:pt>
                <c:pt idx="8">
                  <c:v>1.581852112138967</c:v>
                </c:pt>
                <c:pt idx="9">
                  <c:v>1.6695502651975831</c:v>
                </c:pt>
                <c:pt idx="10">
                  <c:v>1.045703322948385</c:v>
                </c:pt>
                <c:pt idx="11">
                  <c:v>1.0619476396144922</c:v>
                </c:pt>
                <c:pt idx="12">
                  <c:v>1.0734460386302715</c:v>
                </c:pt>
                <c:pt idx="13">
                  <c:v>1.1036393044594588</c:v>
                </c:pt>
                <c:pt idx="14">
                  <c:v>1.1475385314358317</c:v>
                </c:pt>
                <c:pt idx="15">
                  <c:v>1.1937646127045636</c:v>
                </c:pt>
                <c:pt idx="16">
                  <c:v>1.2622900709914124</c:v>
                </c:pt>
                <c:pt idx="17">
                  <c:v>1.323057865138761</c:v>
                </c:pt>
                <c:pt idx="18">
                  <c:v>1.4491801115465384</c:v>
                </c:pt>
                <c:pt idx="19">
                  <c:v>1.5110902554165317</c:v>
                </c:pt>
                <c:pt idx="20">
                  <c:v>1.0717155306027379</c:v>
                </c:pt>
                <c:pt idx="21">
                  <c:v>1.0845050655007855</c:v>
                </c:pt>
                <c:pt idx="22">
                  <c:v>1.108658959479909</c:v>
                </c:pt>
                <c:pt idx="23">
                  <c:v>1.1369909627923964</c:v>
                </c:pt>
                <c:pt idx="24">
                  <c:v>1.1909026295469733</c:v>
                </c:pt>
                <c:pt idx="25">
                  <c:v>1.2216252818189544</c:v>
                </c:pt>
                <c:pt idx="26">
                  <c:v>1.280663014348187</c:v>
                </c:pt>
                <c:pt idx="27">
                  <c:v>1.333990959450237</c:v>
                </c:pt>
                <c:pt idx="28">
                  <c:v>1.5318068079685792</c:v>
                </c:pt>
                <c:pt idx="29">
                  <c:v>1.9676629411891833</c:v>
                </c:pt>
                <c:pt idx="30">
                  <c:v>1.0178489811952895</c:v>
                </c:pt>
                <c:pt idx="31">
                  <c:v>1.0396643405751285</c:v>
                </c:pt>
                <c:pt idx="32">
                  <c:v>1.390969045584912</c:v>
                </c:pt>
                <c:pt idx="33">
                  <c:v>1.4098599196790411</c:v>
                </c:pt>
                <c:pt idx="34">
                  <c:v>1.1241670544109592</c:v>
                </c:pt>
                <c:pt idx="35">
                  <c:v>1.1685582199404188</c:v>
                </c:pt>
                <c:pt idx="36">
                  <c:v>1.2608780958081069</c:v>
                </c:pt>
                <c:pt idx="37">
                  <c:v>1.2887235747328762</c:v>
                </c:pt>
                <c:pt idx="38">
                  <c:v>1.4073691379848303</c:v>
                </c:pt>
                <c:pt idx="39">
                  <c:v>1.4852329774683304</c:v>
                </c:pt>
                <c:pt idx="40">
                  <c:v>1.1906455525193853</c:v>
                </c:pt>
                <c:pt idx="41">
                  <c:v>1.2535113763796322</c:v>
                </c:pt>
                <c:pt idx="42">
                  <c:v>1.669550265197441</c:v>
                </c:pt>
                <c:pt idx="43">
                  <c:v>1.1036393044603983</c:v>
                </c:pt>
                <c:pt idx="44">
                  <c:v>1.1937646127049153</c:v>
                </c:pt>
                <c:pt idx="45">
                  <c:v>1.5063382888455317</c:v>
                </c:pt>
                <c:pt idx="46">
                  <c:v>1.5283504700193442</c:v>
                </c:pt>
                <c:pt idx="47">
                  <c:v>1.2903217485203511</c:v>
                </c:pt>
                <c:pt idx="48">
                  <c:v>1.4481502074845323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7204880"/>
        <c:axId val="347210864"/>
      </c:barChart>
      <c:catAx>
        <c:axId val="34720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7210864"/>
        <c:crosses val="autoZero"/>
        <c:auto val="1"/>
        <c:lblAlgn val="ctr"/>
        <c:lblOffset val="100"/>
        <c:tickLblSkip val="1"/>
        <c:noMultiLvlLbl val="0"/>
      </c:catAx>
      <c:valAx>
        <c:axId val="347210864"/>
        <c:scaling>
          <c:orientation val="minMax"/>
          <c:max val="2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7204880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L2norm of standard deviation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Sheet1!$B$2:$B$50</c:f>
              <c:numCache>
                <c:formatCode>0.00000000000000000000_ </c:formatCode>
                <c:ptCount val="49"/>
                <c:pt idx="0">
                  <c:v>0.31348448495192677</c:v>
                </c:pt>
                <c:pt idx="1">
                  <c:v>0.31348448495192732</c:v>
                </c:pt>
                <c:pt idx="2">
                  <c:v>0.31348448495192677</c:v>
                </c:pt>
                <c:pt idx="3">
                  <c:v>0.31348448495192849</c:v>
                </c:pt>
                <c:pt idx="4">
                  <c:v>0.31649753561485433</c:v>
                </c:pt>
                <c:pt idx="5">
                  <c:v>0.31649753561527227</c:v>
                </c:pt>
                <c:pt idx="6">
                  <c:v>0.20921957522676685</c:v>
                </c:pt>
                <c:pt idx="7">
                  <c:v>0.20921957522677243</c:v>
                </c:pt>
                <c:pt idx="8">
                  <c:v>0.20921957522678478</c:v>
                </c:pt>
                <c:pt idx="9">
                  <c:v>0.20921957522679435</c:v>
                </c:pt>
                <c:pt idx="10">
                  <c:v>0.3267054682814397</c:v>
                </c:pt>
                <c:pt idx="11">
                  <c:v>0.33069249685252816</c:v>
                </c:pt>
                <c:pt idx="12">
                  <c:v>0.33212263881654469</c:v>
                </c:pt>
                <c:pt idx="13">
                  <c:v>0.33854579325661688</c:v>
                </c:pt>
                <c:pt idx="14">
                  <c:v>0.3315372314218567</c:v>
                </c:pt>
                <c:pt idx="15">
                  <c:v>0.33829562598816548</c:v>
                </c:pt>
                <c:pt idx="16">
                  <c:v>0.26550308456867777</c:v>
                </c:pt>
                <c:pt idx="17">
                  <c:v>0.29446677675799882</c:v>
                </c:pt>
                <c:pt idx="18">
                  <c:v>0.31816774137776616</c:v>
                </c:pt>
                <c:pt idx="19">
                  <c:v>0.31816774137775666</c:v>
                </c:pt>
                <c:pt idx="20">
                  <c:v>0.14121663238547888</c:v>
                </c:pt>
                <c:pt idx="21">
                  <c:v>0.14122239430962155</c:v>
                </c:pt>
                <c:pt idx="22">
                  <c:v>0.14122331622729728</c:v>
                </c:pt>
                <c:pt idx="23">
                  <c:v>0.14123112227740206</c:v>
                </c:pt>
                <c:pt idx="24">
                  <c:v>0.1574380658426881</c:v>
                </c:pt>
                <c:pt idx="25">
                  <c:v>0.15777194985407039</c:v>
                </c:pt>
                <c:pt idx="26">
                  <c:v>0.14425198227909819</c:v>
                </c:pt>
                <c:pt idx="27">
                  <c:v>0.14171271367037402</c:v>
                </c:pt>
                <c:pt idx="28">
                  <c:v>0.14214916459769933</c:v>
                </c:pt>
                <c:pt idx="29">
                  <c:v>0.14336978735176287</c:v>
                </c:pt>
                <c:pt idx="30">
                  <c:v>0.14123041549525414</c:v>
                </c:pt>
                <c:pt idx="31">
                  <c:v>0.14123092605377008</c:v>
                </c:pt>
                <c:pt idx="32">
                  <c:v>0.29875806233451407</c:v>
                </c:pt>
                <c:pt idx="33">
                  <c:v>0.29875444981464738</c:v>
                </c:pt>
                <c:pt idx="34">
                  <c:v>0.15707270889319785</c:v>
                </c:pt>
                <c:pt idx="35">
                  <c:v>0.15709339890765112</c:v>
                </c:pt>
                <c:pt idx="36">
                  <c:v>0.14169287101163192</c:v>
                </c:pt>
                <c:pt idx="37">
                  <c:v>0.14121924139415457</c:v>
                </c:pt>
                <c:pt idx="38">
                  <c:v>0.14124292386461382</c:v>
                </c:pt>
                <c:pt idx="39">
                  <c:v>0.14125580664429185</c:v>
                </c:pt>
                <c:pt idx="40">
                  <c:v>0.31348448495192849</c:v>
                </c:pt>
                <c:pt idx="41">
                  <c:v>0.31649753561504823</c:v>
                </c:pt>
                <c:pt idx="42">
                  <c:v>0.20921957522677503</c:v>
                </c:pt>
                <c:pt idx="43">
                  <c:v>0.3385457932566297</c:v>
                </c:pt>
                <c:pt idx="44">
                  <c:v>0.33829562598792656</c:v>
                </c:pt>
                <c:pt idx="45">
                  <c:v>0.27409719937406019</c:v>
                </c:pt>
                <c:pt idx="46">
                  <c:v>0.14230758491810219</c:v>
                </c:pt>
                <c:pt idx="47">
                  <c:v>0.20494655483993482</c:v>
                </c:pt>
                <c:pt idx="48">
                  <c:v>0.12601601306379115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7209776"/>
        <c:axId val="347211408"/>
      </c:barChart>
      <c:catAx>
        <c:axId val="34720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7211408"/>
        <c:crosses val="autoZero"/>
        <c:auto val="1"/>
        <c:lblAlgn val="ctr"/>
        <c:lblOffset val="100"/>
        <c:tickLblSkip val="1"/>
        <c:noMultiLvlLbl val="0"/>
      </c:catAx>
      <c:valAx>
        <c:axId val="347211408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7209776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Mean</a:t>
            </a:r>
            <a:r>
              <a:rPr lang="en-US" altLang="ko-KR" baseline="0" dirty="0" smtClean="0"/>
              <a:t> difference</a:t>
            </a:r>
          </a:p>
        </c:rich>
      </c:tx>
      <c:layout>
        <c:manualLayout>
          <c:xMode val="edge"/>
          <c:yMode val="edge"/>
          <c:x val="0.40924300087489068"/>
          <c:y val="1.5205216535433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0"/>
      <c:rotY val="20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4338254593175844E-2"/>
          <c:y val="3.2880404512542726E-2"/>
          <c:w val="0.92331791338582681"/>
          <c:h val="0.9553303045857132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ep01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Sheet1!$B$2:$B$50</c:f>
              <c:numCache>
                <c:formatCode>0.00000000000000000000_ </c:formatCode>
                <c:ptCount val="49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ep02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Sheet1!$C$2:$C$50</c:f>
              <c:numCache>
                <c:formatCode>0.00000000000000000000_ </c:formatCode>
                <c:ptCount val="49"/>
                <c:pt idx="0">
                  <c:v>-3.6474616567178098E-2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ep03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Sheet1!$D$2:$D$50</c:f>
              <c:numCache>
                <c:formatCode>0.00000000000000000000_ </c:formatCode>
                <c:ptCount val="49"/>
                <c:pt idx="0">
                  <c:v>-8.322592870895873E-2</c:v>
                </c:pt>
                <c:pt idx="1">
                  <c:v>-4.6751312141780632E-2</c:v>
                </c:pt>
                <c:pt idx="2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ep04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Sheet1!$E$2:$E$50</c:f>
              <c:numCache>
                <c:formatCode>0.00000000000000000000_ </c:formatCode>
                <c:ptCount val="49"/>
                <c:pt idx="0">
                  <c:v>-0.1390439919321147</c:v>
                </c:pt>
                <c:pt idx="1">
                  <c:v>-0.1025693753649366</c:v>
                </c:pt>
                <c:pt idx="2">
                  <c:v>-5.5818063223155967E-2</c:v>
                </c:pt>
                <c:pt idx="3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ep05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Sheet1!$F$2:$F$50</c:f>
              <c:numCache>
                <c:formatCode>0.00000000000000000000_ </c:formatCode>
                <c:ptCount val="49"/>
                <c:pt idx="0">
                  <c:v>-0.20190981579201828</c:v>
                </c:pt>
                <c:pt idx="1">
                  <c:v>-0.16543519922484018</c:v>
                </c:pt>
                <c:pt idx="2">
                  <c:v>-0.11868388708305955</c:v>
                </c:pt>
                <c:pt idx="3">
                  <c:v>-6.286582385990358E-2</c:v>
                </c:pt>
                <c:pt idx="4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ep06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Sheet1!$G$2:$G$50</c:f>
              <c:numCache>
                <c:formatCode>0.00000000000000000000_ </c:formatCode>
                <c:ptCount val="49"/>
                <c:pt idx="0">
                  <c:v>-0.27227952533104505</c:v>
                </c:pt>
                <c:pt idx="1">
                  <c:v>-0.23580490876386695</c:v>
                </c:pt>
                <c:pt idx="2">
                  <c:v>-0.18905359662208632</c:v>
                </c:pt>
                <c:pt idx="3">
                  <c:v>-0.13323553339893035</c:v>
                </c:pt>
                <c:pt idx="4">
                  <c:v>-7.036970953902677E-2</c:v>
                </c:pt>
                <c:pt idx="5">
                  <c:v>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ep07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Sheet1!$H$2:$H$50</c:f>
              <c:numCache>
                <c:formatCode>0.00000000000000000000_ </c:formatCode>
                <c:ptCount val="49"/>
                <c:pt idx="0">
                  <c:v>-0.36600605518586637</c:v>
                </c:pt>
                <c:pt idx="1">
                  <c:v>-0.32953143861868828</c:v>
                </c:pt>
                <c:pt idx="2">
                  <c:v>-0.28278012647690765</c:v>
                </c:pt>
                <c:pt idx="3">
                  <c:v>-0.22696206325375168</c:v>
                </c:pt>
                <c:pt idx="4">
                  <c:v>-0.1640962393938481</c:v>
                </c:pt>
                <c:pt idx="5">
                  <c:v>-9.3726529854821328E-2</c:v>
                </c:pt>
                <c:pt idx="6">
                  <c:v>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ep08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Sheet1!$I$2:$I$50</c:f>
              <c:numCache>
                <c:formatCode>0.00000000000000000000_ </c:formatCode>
                <c:ptCount val="49"/>
                <c:pt idx="0">
                  <c:v>-0.44606123838761569</c:v>
                </c:pt>
                <c:pt idx="1">
                  <c:v>-0.40958662182043759</c:v>
                </c:pt>
                <c:pt idx="2">
                  <c:v>-0.36283530967865696</c:v>
                </c:pt>
                <c:pt idx="3">
                  <c:v>-0.30701724645550099</c:v>
                </c:pt>
                <c:pt idx="4">
                  <c:v>-0.24415142259559741</c:v>
                </c:pt>
                <c:pt idx="5">
                  <c:v>-0.17378171305657064</c:v>
                </c:pt>
                <c:pt idx="6">
                  <c:v>-8.0055183201749314E-2</c:v>
                </c:pt>
                <c:pt idx="7">
                  <c:v>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ep09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Sheet1!$J$2:$J$50</c:f>
              <c:numCache>
                <c:formatCode>0.00000000000000000000_ </c:formatCode>
                <c:ptCount val="49"/>
                <c:pt idx="0">
                  <c:v>-0.5302505515514</c:v>
                </c:pt>
                <c:pt idx="1">
                  <c:v>-0.4937759349842219</c:v>
                </c:pt>
                <c:pt idx="2">
                  <c:v>-0.44702462284244127</c:v>
                </c:pt>
                <c:pt idx="3">
                  <c:v>-0.3912065596192853</c:v>
                </c:pt>
                <c:pt idx="4">
                  <c:v>-0.32834073575938172</c:v>
                </c:pt>
                <c:pt idx="5">
                  <c:v>-0.25797102622035495</c:v>
                </c:pt>
                <c:pt idx="6">
                  <c:v>-0.16424449636553362</c:v>
                </c:pt>
                <c:pt idx="7">
                  <c:v>-8.4189313163784307E-2</c:v>
                </c:pt>
                <c:pt idx="8">
                  <c:v>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ep10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Sheet1!$K$2:$K$50</c:f>
              <c:numCache>
                <c:formatCode>0.00000000000000000000_ </c:formatCode>
                <c:ptCount val="49"/>
                <c:pt idx="0">
                  <c:v>-0.61794870461001605</c:v>
                </c:pt>
                <c:pt idx="1">
                  <c:v>-0.58147408804283796</c:v>
                </c:pt>
                <c:pt idx="2">
                  <c:v>-0.53472277590105732</c:v>
                </c:pt>
                <c:pt idx="3">
                  <c:v>-0.47890471267790136</c:v>
                </c:pt>
                <c:pt idx="4">
                  <c:v>-0.41603888881799778</c:v>
                </c:pt>
                <c:pt idx="5">
                  <c:v>-0.34566917927897101</c:v>
                </c:pt>
                <c:pt idx="6">
                  <c:v>-0.25194264942414968</c:v>
                </c:pt>
                <c:pt idx="7">
                  <c:v>-0.17188746622240036</c:v>
                </c:pt>
                <c:pt idx="8">
                  <c:v>-8.7698153058616057E-2</c:v>
                </c:pt>
                <c:pt idx="9">
                  <c:v>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ep11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Sheet1!$L$2:$L$50</c:f>
              <c:numCache>
                <c:formatCode>0.00000000000000000000_ </c:formatCode>
                <c:ptCount val="49"/>
                <c:pt idx="0">
                  <c:v>5.898237639182069E-3</c:v>
                </c:pt>
                <c:pt idx="1">
                  <c:v>4.2372854206360167E-2</c:v>
                </c:pt>
                <c:pt idx="2">
                  <c:v>8.9124166348140799E-2</c:v>
                </c:pt>
                <c:pt idx="3">
                  <c:v>0.14494222957129677</c:v>
                </c:pt>
                <c:pt idx="4">
                  <c:v>0.20780805343120035</c:v>
                </c:pt>
                <c:pt idx="5">
                  <c:v>0.27817776297022712</c:v>
                </c:pt>
                <c:pt idx="6">
                  <c:v>0.37190429282504844</c:v>
                </c:pt>
                <c:pt idx="7">
                  <c:v>0.45195947602679776</c:v>
                </c:pt>
                <c:pt idx="8">
                  <c:v>0.53614878919058206</c:v>
                </c:pt>
                <c:pt idx="9">
                  <c:v>0.62384694224919812</c:v>
                </c:pt>
                <c:pt idx="10">
                  <c:v>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ep12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Sheet1!$M$2:$M$50</c:f>
              <c:numCache>
                <c:formatCode>0.00000000000000000000_ </c:formatCode>
                <c:ptCount val="49"/>
                <c:pt idx="0">
                  <c:v>-1.0346079026925192E-2</c:v>
                </c:pt>
                <c:pt idx="1">
                  <c:v>2.6128537540252905E-2</c:v>
                </c:pt>
                <c:pt idx="2">
                  <c:v>7.2879849682033537E-2</c:v>
                </c:pt>
                <c:pt idx="3">
                  <c:v>0.1286979129051895</c:v>
                </c:pt>
                <c:pt idx="4">
                  <c:v>0.19156373676509308</c:v>
                </c:pt>
                <c:pt idx="5">
                  <c:v>0.26193344630411985</c:v>
                </c:pt>
                <c:pt idx="6">
                  <c:v>0.35565997615894118</c:v>
                </c:pt>
                <c:pt idx="7">
                  <c:v>0.4357151593606905</c:v>
                </c:pt>
                <c:pt idx="8">
                  <c:v>0.5199044725244748</c:v>
                </c:pt>
                <c:pt idx="9">
                  <c:v>0.60760262558309086</c:v>
                </c:pt>
                <c:pt idx="10">
                  <c:v>-1.6244316666107261E-2</c:v>
                </c:pt>
                <c:pt idx="11">
                  <c:v>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ep13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Sheet1!$N$2:$N$50</c:f>
              <c:numCache>
                <c:formatCode>0.00000000000000000000_ </c:formatCode>
                <c:ptCount val="49"/>
                <c:pt idx="0">
                  <c:v>-2.1844478042704507E-2</c:v>
                </c:pt>
                <c:pt idx="1">
                  <c:v>1.463013852447359E-2</c:v>
                </c:pt>
                <c:pt idx="2">
                  <c:v>6.1381450666254223E-2</c:v>
                </c:pt>
                <c:pt idx="3">
                  <c:v>0.11719951388941019</c:v>
                </c:pt>
                <c:pt idx="4">
                  <c:v>0.18006533774931377</c:v>
                </c:pt>
                <c:pt idx="5">
                  <c:v>0.25043504728834054</c:v>
                </c:pt>
                <c:pt idx="6">
                  <c:v>0.34416157714316187</c:v>
                </c:pt>
                <c:pt idx="7">
                  <c:v>0.42421676034491118</c:v>
                </c:pt>
                <c:pt idx="8">
                  <c:v>0.50840607350869549</c:v>
                </c:pt>
                <c:pt idx="9">
                  <c:v>0.59610422656731155</c:v>
                </c:pt>
                <c:pt idx="10">
                  <c:v>-2.7742715681886576E-2</c:v>
                </c:pt>
                <c:pt idx="11">
                  <c:v>-1.1498399015779315E-2</c:v>
                </c:pt>
                <c:pt idx="12">
                  <c:v>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ep14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Sheet1!$O$2:$O$50</c:f>
              <c:numCache>
                <c:formatCode>0.00000000000000000000_ </c:formatCode>
                <c:ptCount val="49"/>
                <c:pt idx="0">
                  <c:v>-5.2037743871891751E-2</c:v>
                </c:pt>
                <c:pt idx="1">
                  <c:v>-1.5563127304713653E-2</c:v>
                </c:pt>
                <c:pt idx="2">
                  <c:v>3.1188184837066979E-2</c:v>
                </c:pt>
                <c:pt idx="3">
                  <c:v>8.7006248060222946E-2</c:v>
                </c:pt>
                <c:pt idx="4">
                  <c:v>0.14987207192012653</c:v>
                </c:pt>
                <c:pt idx="5">
                  <c:v>0.2202417814591533</c:v>
                </c:pt>
                <c:pt idx="6">
                  <c:v>0.31396831131397462</c:v>
                </c:pt>
                <c:pt idx="7">
                  <c:v>0.39402349451572394</c:v>
                </c:pt>
                <c:pt idx="8">
                  <c:v>0.47821280767950824</c:v>
                </c:pt>
                <c:pt idx="9">
                  <c:v>0.5659109607381243</c:v>
                </c:pt>
                <c:pt idx="10">
                  <c:v>-5.793598151107382E-2</c:v>
                </c:pt>
                <c:pt idx="11">
                  <c:v>-4.1691664844966558E-2</c:v>
                </c:pt>
                <c:pt idx="12">
                  <c:v>-3.0193265829187244E-2</c:v>
                </c:pt>
                <c:pt idx="13">
                  <c:v>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ep15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Sheet1!$P$2:$P$50</c:f>
              <c:numCache>
                <c:formatCode>0.00000000000000000000_ </c:formatCode>
                <c:ptCount val="49"/>
                <c:pt idx="0">
                  <c:v>-9.5936970848264691E-2</c:v>
                </c:pt>
                <c:pt idx="1">
                  <c:v>-5.9462354281086593E-2</c:v>
                </c:pt>
                <c:pt idx="2">
                  <c:v>-1.2711042139305961E-2</c:v>
                </c:pt>
                <c:pt idx="3">
                  <c:v>4.3107021083850006E-2</c:v>
                </c:pt>
                <c:pt idx="4">
                  <c:v>0.10597284494375359</c:v>
                </c:pt>
                <c:pt idx="5">
                  <c:v>0.17634255448278036</c:v>
                </c:pt>
                <c:pt idx="6">
                  <c:v>0.27006908433760168</c:v>
                </c:pt>
                <c:pt idx="7">
                  <c:v>0.350124267539351</c:v>
                </c:pt>
                <c:pt idx="8">
                  <c:v>0.4343135807031353</c:v>
                </c:pt>
                <c:pt idx="9">
                  <c:v>0.52201173376175136</c:v>
                </c:pt>
                <c:pt idx="10">
                  <c:v>-0.10183520848744676</c:v>
                </c:pt>
                <c:pt idx="11">
                  <c:v>-8.5590891821339499E-2</c:v>
                </c:pt>
                <c:pt idx="12">
                  <c:v>-7.4092492805560184E-2</c:v>
                </c:pt>
                <c:pt idx="13">
                  <c:v>-4.389922697637294E-2</c:v>
                </c:pt>
                <c:pt idx="14">
                  <c:v>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ep16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Sheet1!$Q$2:$Q$50</c:f>
              <c:numCache>
                <c:formatCode>0.00000000000000000000_ </c:formatCode>
                <c:ptCount val="49"/>
                <c:pt idx="0">
                  <c:v>-0.14216305211699654</c:v>
                </c:pt>
                <c:pt idx="1">
                  <c:v>-0.10568843554981844</c:v>
                </c:pt>
                <c:pt idx="2">
                  <c:v>-5.8937123408037806E-2</c:v>
                </c:pt>
                <c:pt idx="3">
                  <c:v>-3.1190601848818389E-3</c:v>
                </c:pt>
                <c:pt idx="4">
                  <c:v>5.9746763675021741E-2</c:v>
                </c:pt>
                <c:pt idx="5">
                  <c:v>0.13011647321404851</c:v>
                </c:pt>
                <c:pt idx="6">
                  <c:v>0.22384300306886984</c:v>
                </c:pt>
                <c:pt idx="7">
                  <c:v>0.30389818627061915</c:v>
                </c:pt>
                <c:pt idx="8">
                  <c:v>0.38808749943440346</c:v>
                </c:pt>
                <c:pt idx="9">
                  <c:v>0.47578565249301952</c:v>
                </c:pt>
                <c:pt idx="10">
                  <c:v>-0.1480612897561786</c:v>
                </c:pt>
                <c:pt idx="11">
                  <c:v>-0.13181697309007134</c:v>
                </c:pt>
                <c:pt idx="12">
                  <c:v>-0.12031857407429203</c:v>
                </c:pt>
                <c:pt idx="13">
                  <c:v>-9.0125308245104785E-2</c:v>
                </c:pt>
                <c:pt idx="14">
                  <c:v>-4.6226081268731845E-2</c:v>
                </c:pt>
                <c:pt idx="15">
                  <c:v>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ep17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Sheet1!$R$2:$R$50</c:f>
              <c:numCache>
                <c:formatCode>0.00000000000000000000_ </c:formatCode>
                <c:ptCount val="49"/>
                <c:pt idx="0">
                  <c:v>-0.2106885104038454</c:v>
                </c:pt>
                <c:pt idx="1">
                  <c:v>-0.1742138938366673</c:v>
                </c:pt>
                <c:pt idx="2">
                  <c:v>-0.12746258169488667</c:v>
                </c:pt>
                <c:pt idx="3">
                  <c:v>-7.16445184717307E-2</c:v>
                </c:pt>
                <c:pt idx="4">
                  <c:v>-8.7786946118271203E-3</c:v>
                </c:pt>
                <c:pt idx="5">
                  <c:v>6.159101492719965E-2</c:v>
                </c:pt>
                <c:pt idx="6">
                  <c:v>0.15531754478202098</c:v>
                </c:pt>
                <c:pt idx="7">
                  <c:v>0.23537272798377029</c:v>
                </c:pt>
                <c:pt idx="8">
                  <c:v>0.3195620411475546</c:v>
                </c:pt>
                <c:pt idx="9">
                  <c:v>0.40726019420617066</c:v>
                </c:pt>
                <c:pt idx="10">
                  <c:v>-0.21658674804302747</c:v>
                </c:pt>
                <c:pt idx="11">
                  <c:v>-0.2003424313769202</c:v>
                </c:pt>
                <c:pt idx="12">
                  <c:v>-0.18884403236114089</c:v>
                </c:pt>
                <c:pt idx="13">
                  <c:v>-0.15865076653195365</c:v>
                </c:pt>
                <c:pt idx="14">
                  <c:v>-0.11475153955558071</c:v>
                </c:pt>
                <c:pt idx="15">
                  <c:v>-6.8525458286848862E-2</c:v>
                </c:pt>
                <c:pt idx="16">
                  <c:v>0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ep18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Sheet1!$S$2:$S$50</c:f>
              <c:numCache>
                <c:formatCode>0.00000000000000000000_ </c:formatCode>
                <c:ptCount val="49"/>
                <c:pt idx="0">
                  <c:v>-0.27145630455119396</c:v>
                </c:pt>
                <c:pt idx="1">
                  <c:v>-0.23498168798401586</c:v>
                </c:pt>
                <c:pt idx="2">
                  <c:v>-0.18823037584223523</c:v>
                </c:pt>
                <c:pt idx="3">
                  <c:v>-0.13241231261907926</c:v>
                </c:pt>
                <c:pt idx="4">
                  <c:v>-6.9546488759175684E-2</c:v>
                </c:pt>
                <c:pt idx="5">
                  <c:v>8.2322077985108599E-4</c:v>
                </c:pt>
                <c:pt idx="6">
                  <c:v>9.4549750634672414E-2</c:v>
                </c:pt>
                <c:pt idx="7">
                  <c:v>0.17460493383642173</c:v>
                </c:pt>
                <c:pt idx="8">
                  <c:v>0.25879424700020603</c:v>
                </c:pt>
                <c:pt idx="9">
                  <c:v>0.34649240005882209</c:v>
                </c:pt>
                <c:pt idx="10">
                  <c:v>-0.27735454219037603</c:v>
                </c:pt>
                <c:pt idx="11">
                  <c:v>-0.26111022552426877</c:v>
                </c:pt>
                <c:pt idx="12">
                  <c:v>-0.24961182650848945</c:v>
                </c:pt>
                <c:pt idx="13">
                  <c:v>-0.21941856067930221</c:v>
                </c:pt>
                <c:pt idx="14">
                  <c:v>-0.17551933370292927</c:v>
                </c:pt>
                <c:pt idx="15">
                  <c:v>-0.12929325243419743</c:v>
                </c:pt>
                <c:pt idx="16">
                  <c:v>-6.0767794147348564E-2</c:v>
                </c:pt>
                <c:pt idx="17">
                  <c:v>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ep19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Sheet1!$T$2:$T$50</c:f>
              <c:numCache>
                <c:formatCode>0.00000000000000000000_ </c:formatCode>
                <c:ptCount val="49"/>
                <c:pt idx="0">
                  <c:v>-0.39757855095897132</c:v>
                </c:pt>
                <c:pt idx="1">
                  <c:v>-0.36110393439179322</c:v>
                </c:pt>
                <c:pt idx="2">
                  <c:v>-0.31435262225001259</c:v>
                </c:pt>
                <c:pt idx="3">
                  <c:v>-0.25853455902685663</c:v>
                </c:pt>
                <c:pt idx="4">
                  <c:v>-0.19566873516695305</c:v>
                </c:pt>
                <c:pt idx="5">
                  <c:v>-0.12529902562792627</c:v>
                </c:pt>
                <c:pt idx="6">
                  <c:v>-3.1572495773104947E-2</c:v>
                </c:pt>
                <c:pt idx="7">
                  <c:v>4.8482687428644367E-2</c:v>
                </c:pt>
                <c:pt idx="8">
                  <c:v>0.13267200059242867</c:v>
                </c:pt>
                <c:pt idx="9">
                  <c:v>0.22037015365104473</c:v>
                </c:pt>
                <c:pt idx="10">
                  <c:v>-0.40347678859815339</c:v>
                </c:pt>
                <c:pt idx="11">
                  <c:v>-0.38723247193204613</c:v>
                </c:pt>
                <c:pt idx="12">
                  <c:v>-0.37573407291626681</c:v>
                </c:pt>
                <c:pt idx="13">
                  <c:v>-0.34554080708707957</c:v>
                </c:pt>
                <c:pt idx="14">
                  <c:v>-0.30164158011070663</c:v>
                </c:pt>
                <c:pt idx="15">
                  <c:v>-0.25541549884197479</c:v>
                </c:pt>
                <c:pt idx="16">
                  <c:v>-0.18689004055512592</c:v>
                </c:pt>
                <c:pt idx="17">
                  <c:v>-0.12612224640777736</c:v>
                </c:pt>
                <c:pt idx="18">
                  <c:v>0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ep20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Sheet1!$U$2:$U$50</c:f>
              <c:numCache>
                <c:formatCode>0.00000000000000000000_ </c:formatCode>
                <c:ptCount val="49"/>
                <c:pt idx="0">
                  <c:v>-0.45948869482896471</c:v>
                </c:pt>
                <c:pt idx="1">
                  <c:v>-0.42301407826178661</c:v>
                </c:pt>
                <c:pt idx="2">
                  <c:v>-0.37626276612000598</c:v>
                </c:pt>
                <c:pt idx="3">
                  <c:v>-0.32044470289685001</c:v>
                </c:pt>
                <c:pt idx="4">
                  <c:v>-0.25757887903694643</c:v>
                </c:pt>
                <c:pt idx="5">
                  <c:v>-0.18720916949791966</c:v>
                </c:pt>
                <c:pt idx="6">
                  <c:v>-9.3482639643098331E-2</c:v>
                </c:pt>
                <c:pt idx="7">
                  <c:v>-1.3427456441349017E-2</c:v>
                </c:pt>
                <c:pt idx="8">
                  <c:v>7.076185672243529E-2</c:v>
                </c:pt>
                <c:pt idx="9">
                  <c:v>0.15846000978105135</c:v>
                </c:pt>
                <c:pt idx="10">
                  <c:v>-0.46538693246814677</c:v>
                </c:pt>
                <c:pt idx="11">
                  <c:v>-0.44914261580203951</c:v>
                </c:pt>
                <c:pt idx="12">
                  <c:v>-0.4376442167862602</c:v>
                </c:pt>
                <c:pt idx="13">
                  <c:v>-0.40745095095707295</c:v>
                </c:pt>
                <c:pt idx="14">
                  <c:v>-0.36355172398070001</c:v>
                </c:pt>
                <c:pt idx="15">
                  <c:v>-0.31732564271196817</c:v>
                </c:pt>
                <c:pt idx="16">
                  <c:v>-0.24880018442511931</c:v>
                </c:pt>
                <c:pt idx="17">
                  <c:v>-0.18803239027777074</c:v>
                </c:pt>
                <c:pt idx="18">
                  <c:v>-6.1910143869993384E-2</c:v>
                </c:pt>
                <c:pt idx="19">
                  <c:v>0</c:v>
                </c:pt>
              </c:numCache>
            </c:numRef>
          </c:val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ep21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Sheet1!$V$2:$V$50</c:f>
              <c:numCache>
                <c:formatCode>0.00000000000000000000_ </c:formatCode>
                <c:ptCount val="49"/>
                <c:pt idx="0">
                  <c:v>-2.0113970015170901E-2</c:v>
                </c:pt>
                <c:pt idx="1">
                  <c:v>1.6360646552007196E-2</c:v>
                </c:pt>
                <c:pt idx="2">
                  <c:v>6.3111958693787829E-2</c:v>
                </c:pt>
                <c:pt idx="3">
                  <c:v>0.1189300219169438</c:v>
                </c:pt>
                <c:pt idx="4">
                  <c:v>0.18179584577684738</c:v>
                </c:pt>
                <c:pt idx="5">
                  <c:v>0.25216555531587415</c:v>
                </c:pt>
                <c:pt idx="6">
                  <c:v>0.34589208517069547</c:v>
                </c:pt>
                <c:pt idx="7">
                  <c:v>0.42594726837244479</c:v>
                </c:pt>
                <c:pt idx="8">
                  <c:v>0.51013658153622909</c:v>
                </c:pt>
                <c:pt idx="9">
                  <c:v>0.59783473459484515</c:v>
                </c:pt>
                <c:pt idx="10">
                  <c:v>-2.601220765435297E-2</c:v>
                </c:pt>
                <c:pt idx="11">
                  <c:v>-9.7678909882457088E-3</c:v>
                </c:pt>
                <c:pt idx="12">
                  <c:v>1.730508027533606E-3</c:v>
                </c:pt>
                <c:pt idx="13">
                  <c:v>3.192377385672085E-2</c:v>
                </c:pt>
                <c:pt idx="14">
                  <c:v>7.582300083309379E-2</c:v>
                </c:pt>
                <c:pt idx="15">
                  <c:v>0.12204908210182563</c:v>
                </c:pt>
                <c:pt idx="16">
                  <c:v>0.1905745403886745</c:v>
                </c:pt>
                <c:pt idx="17">
                  <c:v>0.25134233453602306</c:v>
                </c:pt>
                <c:pt idx="18">
                  <c:v>0.37746458094380042</c:v>
                </c:pt>
                <c:pt idx="19">
                  <c:v>0.4393747248137938</c:v>
                </c:pt>
                <c:pt idx="20">
                  <c:v>0</c:v>
                </c:pt>
              </c:numCache>
            </c:numRef>
          </c:val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ep22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Sheet1!$W$2:$W$50</c:f>
              <c:numCache>
                <c:formatCode>0.00000000000000000000_ </c:formatCode>
                <c:ptCount val="49"/>
                <c:pt idx="0">
                  <c:v>-3.2903504913218473E-2</c:v>
                </c:pt>
                <c:pt idx="1">
                  <c:v>3.5711116539596244E-3</c:v>
                </c:pt>
                <c:pt idx="2">
                  <c:v>5.0322423795740256E-2</c:v>
                </c:pt>
                <c:pt idx="3">
                  <c:v>0.10614048701889622</c:v>
                </c:pt>
                <c:pt idx="4">
                  <c:v>0.1690063108787998</c:v>
                </c:pt>
                <c:pt idx="5">
                  <c:v>0.23937602041782657</c:v>
                </c:pt>
                <c:pt idx="6">
                  <c:v>0.3331025502726479</c:v>
                </c:pt>
                <c:pt idx="7">
                  <c:v>0.41315773347439722</c:v>
                </c:pt>
                <c:pt idx="8">
                  <c:v>0.49734704663818152</c:v>
                </c:pt>
                <c:pt idx="9">
                  <c:v>0.58504519969679758</c:v>
                </c:pt>
                <c:pt idx="10">
                  <c:v>-3.8801742552400542E-2</c:v>
                </c:pt>
                <c:pt idx="11">
                  <c:v>-2.2557425886293281E-2</c:v>
                </c:pt>
                <c:pt idx="12">
                  <c:v>-1.1059026870513966E-2</c:v>
                </c:pt>
                <c:pt idx="13">
                  <c:v>1.9134238958673278E-2</c:v>
                </c:pt>
                <c:pt idx="14">
                  <c:v>6.3033465935046218E-2</c:v>
                </c:pt>
                <c:pt idx="15">
                  <c:v>0.10925954720377806</c:v>
                </c:pt>
                <c:pt idx="16">
                  <c:v>0.17778500549062692</c:v>
                </c:pt>
                <c:pt idx="17">
                  <c:v>0.23855279963797549</c:v>
                </c:pt>
                <c:pt idx="18">
                  <c:v>0.36467504604575285</c:v>
                </c:pt>
                <c:pt idx="19">
                  <c:v>0.42658518991574623</c:v>
                </c:pt>
                <c:pt idx="20">
                  <c:v>-1.2789534898047572E-2</c:v>
                </c:pt>
                <c:pt idx="21">
                  <c:v>0</c:v>
                </c:pt>
              </c:numCache>
            </c:numRef>
          </c:val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ep23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Sheet1!$X$2:$X$50</c:f>
              <c:numCache>
                <c:formatCode>0.00000000000000000000_ </c:formatCode>
                <c:ptCount val="49"/>
                <c:pt idx="0">
                  <c:v>-5.7057398892341959E-2</c:v>
                </c:pt>
                <c:pt idx="1">
                  <c:v>-2.0582782325163862E-2</c:v>
                </c:pt>
                <c:pt idx="2">
                  <c:v>2.616852981661677E-2</c:v>
                </c:pt>
                <c:pt idx="3">
                  <c:v>8.1986593039772737E-2</c:v>
                </c:pt>
                <c:pt idx="4">
                  <c:v>0.14485241689967632</c:v>
                </c:pt>
                <c:pt idx="5">
                  <c:v>0.21522212643870309</c:v>
                </c:pt>
                <c:pt idx="6">
                  <c:v>0.30894865629352442</c:v>
                </c:pt>
                <c:pt idx="7">
                  <c:v>0.38900383949527373</c:v>
                </c:pt>
                <c:pt idx="8">
                  <c:v>0.47319315265905804</c:v>
                </c:pt>
                <c:pt idx="9">
                  <c:v>0.56089130571767409</c:v>
                </c:pt>
                <c:pt idx="10">
                  <c:v>-6.2955636531524028E-2</c:v>
                </c:pt>
                <c:pt idx="11">
                  <c:v>-4.6711319865416767E-2</c:v>
                </c:pt>
                <c:pt idx="12">
                  <c:v>-3.5212920849637452E-2</c:v>
                </c:pt>
                <c:pt idx="13">
                  <c:v>-5.0196550204502088E-3</c:v>
                </c:pt>
                <c:pt idx="14">
                  <c:v>3.8879571955922732E-2</c:v>
                </c:pt>
                <c:pt idx="15">
                  <c:v>8.5105653224654576E-2</c:v>
                </c:pt>
                <c:pt idx="16">
                  <c:v>0.15363111151150344</c:v>
                </c:pt>
                <c:pt idx="17">
                  <c:v>0.214398905658852</c:v>
                </c:pt>
                <c:pt idx="18">
                  <c:v>0.34052115206662936</c:v>
                </c:pt>
                <c:pt idx="19">
                  <c:v>0.40243129593662275</c:v>
                </c:pt>
                <c:pt idx="20">
                  <c:v>-3.6943428877171058E-2</c:v>
                </c:pt>
                <c:pt idx="21">
                  <c:v>-2.4153893979123486E-2</c:v>
                </c:pt>
                <c:pt idx="22">
                  <c:v>0</c:v>
                </c:pt>
              </c:numCache>
            </c:numRef>
          </c:val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ep24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Sheet1!$Y$2:$Y$50</c:f>
              <c:numCache>
                <c:formatCode>0.00000000000000000000_ </c:formatCode>
                <c:ptCount val="49"/>
                <c:pt idx="0">
                  <c:v>-8.5389402204829379E-2</c:v>
                </c:pt>
                <c:pt idx="1">
                  <c:v>-4.8914785637651281E-2</c:v>
                </c:pt>
                <c:pt idx="2">
                  <c:v>-2.1634734958706492E-3</c:v>
                </c:pt>
                <c:pt idx="3">
                  <c:v>5.3654589727285318E-2</c:v>
                </c:pt>
                <c:pt idx="4">
                  <c:v>0.1165204135871889</c:v>
                </c:pt>
                <c:pt idx="5">
                  <c:v>0.18689012312621567</c:v>
                </c:pt>
                <c:pt idx="6">
                  <c:v>0.280616652981037</c:v>
                </c:pt>
                <c:pt idx="7">
                  <c:v>0.36067183618278631</c:v>
                </c:pt>
                <c:pt idx="8">
                  <c:v>0.44486114934657062</c:v>
                </c:pt>
                <c:pt idx="9">
                  <c:v>0.53255930240518667</c:v>
                </c:pt>
                <c:pt idx="10">
                  <c:v>-9.1287639844011448E-2</c:v>
                </c:pt>
                <c:pt idx="11">
                  <c:v>-7.5043323177904186E-2</c:v>
                </c:pt>
                <c:pt idx="12">
                  <c:v>-6.3544924162124872E-2</c:v>
                </c:pt>
                <c:pt idx="13">
                  <c:v>-3.3351658332937628E-2</c:v>
                </c:pt>
                <c:pt idx="14">
                  <c:v>1.0547568643435312E-2</c:v>
                </c:pt>
                <c:pt idx="15">
                  <c:v>5.6773649912167157E-2</c:v>
                </c:pt>
                <c:pt idx="16">
                  <c:v>0.12529910819901602</c:v>
                </c:pt>
                <c:pt idx="17">
                  <c:v>0.18606690234636458</c:v>
                </c:pt>
                <c:pt idx="18">
                  <c:v>0.31218914875414194</c:v>
                </c:pt>
                <c:pt idx="19">
                  <c:v>0.37409929262413533</c:v>
                </c:pt>
                <c:pt idx="20">
                  <c:v>-6.5275432189658478E-2</c:v>
                </c:pt>
                <c:pt idx="21">
                  <c:v>-5.2485897291610906E-2</c:v>
                </c:pt>
                <c:pt idx="22">
                  <c:v>-2.8332003312487419E-2</c:v>
                </c:pt>
                <c:pt idx="23">
                  <c:v>0</c:v>
                </c:pt>
              </c:numCache>
            </c:numRef>
          </c:val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ep25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Sheet1!$Z$2:$Z$50</c:f>
              <c:numCache>
                <c:formatCode>0.00000000000000000000_ </c:formatCode>
                <c:ptCount val="49"/>
                <c:pt idx="0">
                  <c:v>-0.1393010689594063</c:v>
                </c:pt>
                <c:pt idx="1">
                  <c:v>-0.10282645239222821</c:v>
                </c:pt>
                <c:pt idx="2">
                  <c:v>-5.6075140250447575E-2</c:v>
                </c:pt>
                <c:pt idx="3">
                  <c:v>-2.5707702729160786E-4</c:v>
                </c:pt>
                <c:pt idx="4">
                  <c:v>6.2608746832611972E-2</c:v>
                </c:pt>
                <c:pt idx="5">
                  <c:v>0.13297845637163874</c:v>
                </c:pt>
                <c:pt idx="6">
                  <c:v>0.22670498622646007</c:v>
                </c:pt>
                <c:pt idx="7">
                  <c:v>0.30676016942820938</c:v>
                </c:pt>
                <c:pt idx="8">
                  <c:v>0.39094948259199369</c:v>
                </c:pt>
                <c:pt idx="9">
                  <c:v>0.47864763565060975</c:v>
                </c:pt>
                <c:pt idx="10">
                  <c:v>-0.14519930659858837</c:v>
                </c:pt>
                <c:pt idx="11">
                  <c:v>-0.12895498993248111</c:v>
                </c:pt>
                <c:pt idx="12">
                  <c:v>-0.1174565909167018</c:v>
                </c:pt>
                <c:pt idx="13">
                  <c:v>-8.7263325087514554E-2</c:v>
                </c:pt>
                <c:pt idx="14">
                  <c:v>-4.3364098111141614E-2</c:v>
                </c:pt>
                <c:pt idx="15">
                  <c:v>2.861983157590231E-3</c:v>
                </c:pt>
                <c:pt idx="16">
                  <c:v>7.1387441444439093E-2</c:v>
                </c:pt>
                <c:pt idx="17">
                  <c:v>0.13215523559178766</c:v>
                </c:pt>
                <c:pt idx="18">
                  <c:v>0.25827748199956502</c:v>
                </c:pt>
                <c:pt idx="19">
                  <c:v>0.3201876258695584</c:v>
                </c:pt>
                <c:pt idx="20">
                  <c:v>-0.1191870989442354</c:v>
                </c:pt>
                <c:pt idx="21">
                  <c:v>-0.10639756404618783</c:v>
                </c:pt>
                <c:pt idx="22">
                  <c:v>-8.2243670067064345E-2</c:v>
                </c:pt>
                <c:pt idx="23">
                  <c:v>-5.3911666754576926E-2</c:v>
                </c:pt>
                <c:pt idx="24">
                  <c:v>0</c:v>
                </c:pt>
              </c:numCache>
            </c:numRef>
          </c:val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ep26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Sheet1!$AA$2:$AA$50</c:f>
              <c:numCache>
                <c:formatCode>0.00000000000000000000_ </c:formatCode>
                <c:ptCount val="49"/>
                <c:pt idx="0">
                  <c:v>-0.17002372123138731</c:v>
                </c:pt>
                <c:pt idx="1">
                  <c:v>-0.13354910466420922</c:v>
                </c:pt>
                <c:pt idx="2">
                  <c:v>-8.6797792522428585E-2</c:v>
                </c:pt>
                <c:pt idx="3">
                  <c:v>-3.0979729299272618E-2</c:v>
                </c:pt>
                <c:pt idx="4">
                  <c:v>3.1886094560630962E-2</c:v>
                </c:pt>
                <c:pt idx="5">
                  <c:v>0.10225580409965773</c:v>
                </c:pt>
                <c:pt idx="6">
                  <c:v>0.19598233395447906</c:v>
                </c:pt>
                <c:pt idx="7">
                  <c:v>0.27603751715622837</c:v>
                </c:pt>
                <c:pt idx="8">
                  <c:v>0.36022683032001268</c:v>
                </c:pt>
                <c:pt idx="9">
                  <c:v>0.44792498337862874</c:v>
                </c:pt>
                <c:pt idx="10">
                  <c:v>-0.17592195887056938</c:v>
                </c:pt>
                <c:pt idx="11">
                  <c:v>-0.15967764220446212</c:v>
                </c:pt>
                <c:pt idx="12">
                  <c:v>-0.14817924318868281</c:v>
                </c:pt>
                <c:pt idx="13">
                  <c:v>-0.11798597735949556</c:v>
                </c:pt>
                <c:pt idx="14">
                  <c:v>-7.4086750383122624E-2</c:v>
                </c:pt>
                <c:pt idx="15">
                  <c:v>-2.7860669114390779E-2</c:v>
                </c:pt>
                <c:pt idx="16">
                  <c:v>4.0664789172458082E-2</c:v>
                </c:pt>
                <c:pt idx="17">
                  <c:v>0.10143258331980665</c:v>
                </c:pt>
                <c:pt idx="18">
                  <c:v>0.22755482972758401</c:v>
                </c:pt>
                <c:pt idx="19">
                  <c:v>0.28946497359757739</c:v>
                </c:pt>
                <c:pt idx="20">
                  <c:v>-0.14990975121621641</c:v>
                </c:pt>
                <c:pt idx="21">
                  <c:v>-0.13712021631816884</c:v>
                </c:pt>
                <c:pt idx="22">
                  <c:v>-0.11296632233904536</c:v>
                </c:pt>
                <c:pt idx="23">
                  <c:v>-8.4634319026557936E-2</c:v>
                </c:pt>
                <c:pt idx="24">
                  <c:v>-3.072265227198101E-2</c:v>
                </c:pt>
                <c:pt idx="25">
                  <c:v>0</c:v>
                </c:pt>
              </c:numCache>
            </c:numRef>
          </c:val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ep27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Sheet1!$AB$2:$AB$50</c:f>
              <c:numCache>
                <c:formatCode>0.00000000000000000000_ </c:formatCode>
                <c:ptCount val="49"/>
                <c:pt idx="0">
                  <c:v>-0.22906145376061993</c:v>
                </c:pt>
                <c:pt idx="1">
                  <c:v>-0.19258683719344183</c:v>
                </c:pt>
                <c:pt idx="2">
                  <c:v>-0.1458355250516612</c:v>
                </c:pt>
                <c:pt idx="3">
                  <c:v>-9.001746182850523E-2</c:v>
                </c:pt>
                <c:pt idx="4">
                  <c:v>-2.715163796860165E-2</c:v>
                </c:pt>
                <c:pt idx="5">
                  <c:v>4.3218071570425121E-2</c:v>
                </c:pt>
                <c:pt idx="6">
                  <c:v>0.13694460142524645</c:v>
                </c:pt>
                <c:pt idx="7">
                  <c:v>0.21699978462699576</c:v>
                </c:pt>
                <c:pt idx="8">
                  <c:v>0.30118909779078007</c:v>
                </c:pt>
                <c:pt idx="9">
                  <c:v>0.38888725084939613</c:v>
                </c:pt>
                <c:pt idx="10">
                  <c:v>-0.234959691399802</c:v>
                </c:pt>
                <c:pt idx="11">
                  <c:v>-0.21871537473369473</c:v>
                </c:pt>
                <c:pt idx="12">
                  <c:v>-0.20721697571791542</c:v>
                </c:pt>
                <c:pt idx="13">
                  <c:v>-0.17702370988872818</c:v>
                </c:pt>
                <c:pt idx="14">
                  <c:v>-0.13312448291235524</c:v>
                </c:pt>
                <c:pt idx="15">
                  <c:v>-8.6898401643623391E-2</c:v>
                </c:pt>
                <c:pt idx="16">
                  <c:v>-1.8372943356774529E-2</c:v>
                </c:pt>
                <c:pt idx="17">
                  <c:v>4.2394850790574035E-2</c:v>
                </c:pt>
                <c:pt idx="18">
                  <c:v>0.1685170971983514</c:v>
                </c:pt>
                <c:pt idx="19">
                  <c:v>0.23042724106834478</c:v>
                </c:pt>
                <c:pt idx="20">
                  <c:v>-0.20894748374544903</c:v>
                </c:pt>
                <c:pt idx="21">
                  <c:v>-0.19615794884740145</c:v>
                </c:pt>
                <c:pt idx="22">
                  <c:v>-0.17200405486827797</c:v>
                </c:pt>
                <c:pt idx="23">
                  <c:v>-0.14367205155579055</c:v>
                </c:pt>
                <c:pt idx="24">
                  <c:v>-8.9760384801213622E-2</c:v>
                </c:pt>
                <c:pt idx="25">
                  <c:v>-5.9037732529232612E-2</c:v>
                </c:pt>
                <c:pt idx="26">
                  <c:v>0</c:v>
                </c:pt>
              </c:numCache>
            </c:numRef>
          </c:val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ep28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Sheet1!$AC$2:$AC$50</c:f>
              <c:numCache>
                <c:formatCode>0.00000000000000000000_ </c:formatCode>
                <c:ptCount val="49"/>
                <c:pt idx="0">
                  <c:v>-0.28238939886267</c:v>
                </c:pt>
                <c:pt idx="1">
                  <c:v>-0.24591478229549191</c:v>
                </c:pt>
                <c:pt idx="2">
                  <c:v>-0.19916347015371128</c:v>
                </c:pt>
                <c:pt idx="3">
                  <c:v>-0.14334540693055531</c:v>
                </c:pt>
                <c:pt idx="4">
                  <c:v>-8.0479583070651728E-2</c:v>
                </c:pt>
                <c:pt idx="5">
                  <c:v>-1.0109873531624958E-2</c:v>
                </c:pt>
                <c:pt idx="6">
                  <c:v>8.361665632319637E-2</c:v>
                </c:pt>
                <c:pt idx="7">
                  <c:v>0.16367183952494568</c:v>
                </c:pt>
                <c:pt idx="8">
                  <c:v>0.24786115268872999</c:v>
                </c:pt>
                <c:pt idx="9">
                  <c:v>0.33555930574734605</c:v>
                </c:pt>
                <c:pt idx="10">
                  <c:v>-0.28828763650185207</c:v>
                </c:pt>
                <c:pt idx="11">
                  <c:v>-0.27204331983574481</c:v>
                </c:pt>
                <c:pt idx="12">
                  <c:v>-0.2605449208199655</c:v>
                </c:pt>
                <c:pt idx="13">
                  <c:v>-0.23035165499077825</c:v>
                </c:pt>
                <c:pt idx="14">
                  <c:v>-0.18645242801440531</c:v>
                </c:pt>
                <c:pt idx="15">
                  <c:v>-0.14022634674567347</c:v>
                </c:pt>
                <c:pt idx="16">
                  <c:v>-7.1700888458824608E-2</c:v>
                </c:pt>
                <c:pt idx="17">
                  <c:v>-1.0933094311476044E-2</c:v>
                </c:pt>
                <c:pt idx="18">
                  <c:v>0.11518915209630132</c:v>
                </c:pt>
                <c:pt idx="19">
                  <c:v>0.1770992959662947</c:v>
                </c:pt>
                <c:pt idx="20">
                  <c:v>-0.2622754288474991</c:v>
                </c:pt>
                <c:pt idx="21">
                  <c:v>-0.24948589394945153</c:v>
                </c:pt>
                <c:pt idx="22">
                  <c:v>-0.22533199997032805</c:v>
                </c:pt>
                <c:pt idx="23">
                  <c:v>-0.19699999665784063</c:v>
                </c:pt>
                <c:pt idx="24">
                  <c:v>-0.1430883299032637</c:v>
                </c:pt>
                <c:pt idx="25">
                  <c:v>-0.11236567763128269</c:v>
                </c:pt>
                <c:pt idx="26">
                  <c:v>-5.3327945102050078E-2</c:v>
                </c:pt>
                <c:pt idx="27">
                  <c:v>0</c:v>
                </c:pt>
              </c:numCache>
            </c:numRef>
          </c:val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ep29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Sheet1!$AD$2:$AD$50</c:f>
              <c:numCache>
                <c:formatCode>0.00000000000000000000_ </c:formatCode>
                <c:ptCount val="49"/>
                <c:pt idx="0">
                  <c:v>-0.48020524738101211</c:v>
                </c:pt>
                <c:pt idx="1">
                  <c:v>-0.44373063081383401</c:v>
                </c:pt>
                <c:pt idx="2">
                  <c:v>-0.39697931867205338</c:v>
                </c:pt>
                <c:pt idx="3">
                  <c:v>-0.34116125544889742</c:v>
                </c:pt>
                <c:pt idx="4">
                  <c:v>-0.27829543158899384</c:v>
                </c:pt>
                <c:pt idx="5">
                  <c:v>-0.20792572204996707</c:v>
                </c:pt>
                <c:pt idx="6">
                  <c:v>-0.11419919219514574</c:v>
                </c:pt>
                <c:pt idx="7">
                  <c:v>-3.4144008993396424E-2</c:v>
                </c:pt>
                <c:pt idx="8">
                  <c:v>5.0045304170387883E-2</c:v>
                </c:pt>
                <c:pt idx="9">
                  <c:v>0.13774345722900394</c:v>
                </c:pt>
                <c:pt idx="10">
                  <c:v>-0.48610348502019418</c:v>
                </c:pt>
                <c:pt idx="11">
                  <c:v>-0.46985916835408692</c:v>
                </c:pt>
                <c:pt idx="12">
                  <c:v>-0.45836076933830761</c:v>
                </c:pt>
                <c:pt idx="13">
                  <c:v>-0.42816750350912036</c:v>
                </c:pt>
                <c:pt idx="14">
                  <c:v>-0.38426827653274742</c:v>
                </c:pt>
                <c:pt idx="15">
                  <c:v>-0.33804219526401558</c:v>
                </c:pt>
                <c:pt idx="16">
                  <c:v>-0.26951673697716672</c:v>
                </c:pt>
                <c:pt idx="17">
                  <c:v>-0.20874894282981815</c:v>
                </c:pt>
                <c:pt idx="18">
                  <c:v>-8.2626696422040791E-2</c:v>
                </c:pt>
                <c:pt idx="19">
                  <c:v>-2.0716552552047407E-2</c:v>
                </c:pt>
                <c:pt idx="20">
                  <c:v>-0.46009127736584121</c:v>
                </c:pt>
                <c:pt idx="21">
                  <c:v>-0.44730174246779364</c:v>
                </c:pt>
                <c:pt idx="22">
                  <c:v>-0.42314784848867015</c:v>
                </c:pt>
                <c:pt idx="23">
                  <c:v>-0.39481584517618273</c:v>
                </c:pt>
                <c:pt idx="24">
                  <c:v>-0.34090417842160581</c:v>
                </c:pt>
                <c:pt idx="25">
                  <c:v>-0.3101815261496248</c:v>
                </c:pt>
                <c:pt idx="26">
                  <c:v>-0.25114379362039219</c:v>
                </c:pt>
                <c:pt idx="27">
                  <c:v>-0.19781584851834211</c:v>
                </c:pt>
                <c:pt idx="28">
                  <c:v>0</c:v>
                </c:pt>
              </c:numCache>
            </c:numRef>
          </c:val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ep30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Sheet1!$AE$2:$AE$50</c:f>
              <c:numCache>
                <c:formatCode>0.00000000000000000000_ </c:formatCode>
                <c:ptCount val="49"/>
                <c:pt idx="0">
                  <c:v>-0.91606138060161624</c:v>
                </c:pt>
                <c:pt idx="1">
                  <c:v>-0.87958676403443814</c:v>
                </c:pt>
                <c:pt idx="2">
                  <c:v>-0.83283545189265751</c:v>
                </c:pt>
                <c:pt idx="3">
                  <c:v>-0.77701738866950154</c:v>
                </c:pt>
                <c:pt idx="4">
                  <c:v>-0.71415156480959796</c:v>
                </c:pt>
                <c:pt idx="5">
                  <c:v>-0.64378185527057119</c:v>
                </c:pt>
                <c:pt idx="6">
                  <c:v>-0.55005532541574986</c:v>
                </c:pt>
                <c:pt idx="7">
                  <c:v>-0.47000014221400055</c:v>
                </c:pt>
                <c:pt idx="8">
                  <c:v>-0.38581082905021624</c:v>
                </c:pt>
                <c:pt idx="9">
                  <c:v>-0.29811267599160018</c:v>
                </c:pt>
                <c:pt idx="10">
                  <c:v>-0.92195961824079831</c:v>
                </c:pt>
                <c:pt idx="11">
                  <c:v>-0.90571530157469105</c:v>
                </c:pt>
                <c:pt idx="12">
                  <c:v>-0.89421690255891173</c:v>
                </c:pt>
                <c:pt idx="13">
                  <c:v>-0.86402363672972449</c:v>
                </c:pt>
                <c:pt idx="14">
                  <c:v>-0.82012440975335155</c:v>
                </c:pt>
                <c:pt idx="15">
                  <c:v>-0.7738983284846197</c:v>
                </c:pt>
                <c:pt idx="16">
                  <c:v>-0.70537287019777084</c:v>
                </c:pt>
                <c:pt idx="17">
                  <c:v>-0.64460507605042228</c:v>
                </c:pt>
                <c:pt idx="18">
                  <c:v>-0.51848282964264492</c:v>
                </c:pt>
                <c:pt idx="19">
                  <c:v>-0.45657268577265153</c:v>
                </c:pt>
                <c:pt idx="20">
                  <c:v>-0.89594741058644534</c:v>
                </c:pt>
                <c:pt idx="21">
                  <c:v>-0.88315787568839776</c:v>
                </c:pt>
                <c:pt idx="22">
                  <c:v>-0.85900398170927428</c:v>
                </c:pt>
                <c:pt idx="23">
                  <c:v>-0.83067197839678686</c:v>
                </c:pt>
                <c:pt idx="24">
                  <c:v>-0.77676031164220993</c:v>
                </c:pt>
                <c:pt idx="25">
                  <c:v>-0.74603765937022892</c:v>
                </c:pt>
                <c:pt idx="26">
                  <c:v>-0.68699992684099631</c:v>
                </c:pt>
                <c:pt idx="27">
                  <c:v>-0.63367198173894623</c:v>
                </c:pt>
                <c:pt idx="28">
                  <c:v>-0.43585613322060413</c:v>
                </c:pt>
                <c:pt idx="29">
                  <c:v>0</c:v>
                </c:pt>
              </c:numCache>
            </c:numRef>
          </c:val>
        </c:ser>
        <c:ser>
          <c:idx val="30"/>
          <c:order val="30"/>
          <c:tx>
            <c:strRef>
              <c:f>Sheet1!$AF$1</c:f>
              <c:strCache>
                <c:ptCount val="1"/>
                <c:pt idx="0">
                  <c:v>ep31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Sheet1!$AF$2:$AF$50</c:f>
              <c:numCache>
                <c:formatCode>0.00000000000000000000_ </c:formatCode>
                <c:ptCount val="49"/>
                <c:pt idx="0">
                  <c:v>3.3752579392277493E-2</c:v>
                </c:pt>
                <c:pt idx="1">
                  <c:v>7.0227195959455591E-2</c:v>
                </c:pt>
                <c:pt idx="2">
                  <c:v>0.11697850810123622</c:v>
                </c:pt>
                <c:pt idx="3">
                  <c:v>0.17279657132439219</c:v>
                </c:pt>
                <c:pt idx="4">
                  <c:v>0.23566239518429577</c:v>
                </c:pt>
                <c:pt idx="5">
                  <c:v>0.30603210472332254</c:v>
                </c:pt>
                <c:pt idx="6">
                  <c:v>0.39975863457814387</c:v>
                </c:pt>
                <c:pt idx="7">
                  <c:v>0.47981381777989318</c:v>
                </c:pt>
                <c:pt idx="8">
                  <c:v>0.56400313094367749</c:v>
                </c:pt>
                <c:pt idx="9">
                  <c:v>0.65170128400229355</c:v>
                </c:pt>
                <c:pt idx="10">
                  <c:v>2.7854341753095424E-2</c:v>
                </c:pt>
                <c:pt idx="11">
                  <c:v>4.4098658419202685E-2</c:v>
                </c:pt>
                <c:pt idx="12">
                  <c:v>5.5597057434982E-2</c:v>
                </c:pt>
                <c:pt idx="13">
                  <c:v>8.5790323264169244E-2</c:v>
                </c:pt>
                <c:pt idx="14">
                  <c:v>0.12968955024054218</c:v>
                </c:pt>
                <c:pt idx="15">
                  <c:v>0.17591563150927403</c:v>
                </c:pt>
                <c:pt idx="16">
                  <c:v>0.24444108979612289</c:v>
                </c:pt>
                <c:pt idx="17">
                  <c:v>0.30520888394347145</c:v>
                </c:pt>
                <c:pt idx="18">
                  <c:v>0.43133113035124881</c:v>
                </c:pt>
                <c:pt idx="19">
                  <c:v>0.4932412742212422</c:v>
                </c:pt>
                <c:pt idx="20">
                  <c:v>5.3866549407448394E-2</c:v>
                </c:pt>
                <c:pt idx="21">
                  <c:v>6.6656084305495966E-2</c:v>
                </c:pt>
                <c:pt idx="22">
                  <c:v>9.0809978284619453E-2</c:v>
                </c:pt>
                <c:pt idx="23">
                  <c:v>0.11914198159710687</c:v>
                </c:pt>
                <c:pt idx="24">
                  <c:v>0.1730536483516838</c:v>
                </c:pt>
                <c:pt idx="25">
                  <c:v>0.20377630062366481</c:v>
                </c:pt>
                <c:pt idx="26">
                  <c:v>0.26281403315289742</c:v>
                </c:pt>
                <c:pt idx="27">
                  <c:v>0.3161419782549475</c:v>
                </c:pt>
                <c:pt idx="28">
                  <c:v>0.51395782677328961</c:v>
                </c:pt>
                <c:pt idx="29">
                  <c:v>0.94981395999389373</c:v>
                </c:pt>
                <c:pt idx="30">
                  <c:v>0</c:v>
                </c:pt>
              </c:numCache>
            </c:numRef>
          </c:val>
        </c:ser>
        <c:ser>
          <c:idx val="31"/>
          <c:order val="31"/>
          <c:tx>
            <c:strRef>
              <c:f>Sheet1!$AG$1</c:f>
              <c:strCache>
                <c:ptCount val="1"/>
                <c:pt idx="0">
                  <c:v>ep32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Sheet1!$AG$2:$AG$50</c:f>
              <c:numCache>
                <c:formatCode>0.00000000000000000000_ </c:formatCode>
                <c:ptCount val="49"/>
                <c:pt idx="0">
                  <c:v>1.1937220012438576E-2</c:v>
                </c:pt>
                <c:pt idx="1">
                  <c:v>4.8411836579616674E-2</c:v>
                </c:pt>
                <c:pt idx="2">
                  <c:v>9.5163148721397306E-2</c:v>
                </c:pt>
                <c:pt idx="3">
                  <c:v>0.15098121194455327</c:v>
                </c:pt>
                <c:pt idx="4">
                  <c:v>0.21384703580445685</c:v>
                </c:pt>
                <c:pt idx="5">
                  <c:v>0.28421674534348362</c:v>
                </c:pt>
                <c:pt idx="6">
                  <c:v>0.37794327519830495</c:v>
                </c:pt>
                <c:pt idx="7">
                  <c:v>0.45799845840005426</c:v>
                </c:pt>
                <c:pt idx="8">
                  <c:v>0.54218777156383857</c:v>
                </c:pt>
                <c:pt idx="9">
                  <c:v>0.62988592462245463</c:v>
                </c:pt>
                <c:pt idx="10">
                  <c:v>6.0389823732565073E-3</c:v>
                </c:pt>
                <c:pt idx="11">
                  <c:v>2.2283299039363769E-2</c:v>
                </c:pt>
                <c:pt idx="12">
                  <c:v>3.3781698055143083E-2</c:v>
                </c:pt>
                <c:pt idx="13">
                  <c:v>6.3974963884330327E-2</c:v>
                </c:pt>
                <c:pt idx="14">
                  <c:v>0.10787419086070327</c:v>
                </c:pt>
                <c:pt idx="15">
                  <c:v>0.15410027212943511</c:v>
                </c:pt>
                <c:pt idx="16">
                  <c:v>0.22262573041628397</c:v>
                </c:pt>
                <c:pt idx="17">
                  <c:v>0.28339352456363254</c:v>
                </c:pt>
                <c:pt idx="18">
                  <c:v>0.4095157709714099</c:v>
                </c:pt>
                <c:pt idx="19">
                  <c:v>0.47142591484140328</c:v>
                </c:pt>
                <c:pt idx="20">
                  <c:v>3.2051190027609477E-2</c:v>
                </c:pt>
                <c:pt idx="21">
                  <c:v>4.4840724925657049E-2</c:v>
                </c:pt>
                <c:pt idx="22">
                  <c:v>6.8994618904780536E-2</c:v>
                </c:pt>
                <c:pt idx="23">
                  <c:v>9.7326622217267955E-2</c:v>
                </c:pt>
                <c:pt idx="24">
                  <c:v>0.15123828897184488</c:v>
                </c:pt>
                <c:pt idx="25">
                  <c:v>0.18196094124382589</c:v>
                </c:pt>
                <c:pt idx="26">
                  <c:v>0.2409986737730585</c:v>
                </c:pt>
                <c:pt idx="27">
                  <c:v>0.29432661887510858</c:v>
                </c:pt>
                <c:pt idx="28">
                  <c:v>0.49214246739345069</c:v>
                </c:pt>
                <c:pt idx="29">
                  <c:v>0.92799860061405481</c:v>
                </c:pt>
                <c:pt idx="30">
                  <c:v>-2.1815359379838917E-2</c:v>
                </c:pt>
                <c:pt idx="31">
                  <c:v>0</c:v>
                </c:pt>
              </c:numCache>
            </c:numRef>
          </c:val>
        </c:ser>
        <c:ser>
          <c:idx val="32"/>
          <c:order val="32"/>
          <c:tx>
            <c:strRef>
              <c:f>Sheet1!$AH$1</c:f>
              <c:strCache>
                <c:ptCount val="1"/>
                <c:pt idx="0">
                  <c:v>ep33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Sheet1!$AH$2:$AH$50</c:f>
              <c:numCache>
                <c:formatCode>0.00000000000000000000_ </c:formatCode>
                <c:ptCount val="49"/>
                <c:pt idx="0">
                  <c:v>-0.33936748499734493</c:v>
                </c:pt>
                <c:pt idx="1">
                  <c:v>-0.30289286843016683</c:v>
                </c:pt>
                <c:pt idx="2">
                  <c:v>-0.2561415562883862</c:v>
                </c:pt>
                <c:pt idx="3">
                  <c:v>-0.20032349306523023</c:v>
                </c:pt>
                <c:pt idx="4">
                  <c:v>-0.13745766920532665</c:v>
                </c:pt>
                <c:pt idx="5">
                  <c:v>-6.7087959666299879E-2</c:v>
                </c:pt>
                <c:pt idx="6">
                  <c:v>2.6638570188521449E-2</c:v>
                </c:pt>
                <c:pt idx="7">
                  <c:v>0.10669375339027076</c:v>
                </c:pt>
                <c:pt idx="8">
                  <c:v>0.19088306655405507</c:v>
                </c:pt>
                <c:pt idx="9">
                  <c:v>0.27858121961267113</c:v>
                </c:pt>
                <c:pt idx="10">
                  <c:v>-0.34526572263652699</c:v>
                </c:pt>
                <c:pt idx="11">
                  <c:v>-0.32902140597041973</c:v>
                </c:pt>
                <c:pt idx="12">
                  <c:v>-0.31752300695464042</c:v>
                </c:pt>
                <c:pt idx="13">
                  <c:v>-0.28732974112545318</c:v>
                </c:pt>
                <c:pt idx="14">
                  <c:v>-0.24343051414908023</c:v>
                </c:pt>
                <c:pt idx="15">
                  <c:v>-0.19720443288034839</c:v>
                </c:pt>
                <c:pt idx="16">
                  <c:v>-0.12867897459349953</c:v>
                </c:pt>
                <c:pt idx="17">
                  <c:v>-6.7911180446150965E-2</c:v>
                </c:pt>
                <c:pt idx="18">
                  <c:v>5.8211065961626396E-2</c:v>
                </c:pt>
                <c:pt idx="19">
                  <c:v>0.12012120983161978</c:v>
                </c:pt>
                <c:pt idx="20">
                  <c:v>-0.31925351498217402</c:v>
                </c:pt>
                <c:pt idx="21">
                  <c:v>-0.30646398008412645</c:v>
                </c:pt>
                <c:pt idx="22">
                  <c:v>-0.28231008610500297</c:v>
                </c:pt>
                <c:pt idx="23">
                  <c:v>-0.25397808279251555</c:v>
                </c:pt>
                <c:pt idx="24">
                  <c:v>-0.20006641603793862</c:v>
                </c:pt>
                <c:pt idx="25">
                  <c:v>-0.16934376376595761</c:v>
                </c:pt>
                <c:pt idx="26">
                  <c:v>-0.110306031236725</c:v>
                </c:pt>
                <c:pt idx="27">
                  <c:v>-5.6978086134674921E-2</c:v>
                </c:pt>
                <c:pt idx="28">
                  <c:v>0.14083776238366719</c:v>
                </c:pt>
                <c:pt idx="29">
                  <c:v>0.57669389560427131</c:v>
                </c:pt>
                <c:pt idx="30">
                  <c:v>-0.37312006438962242</c:v>
                </c:pt>
                <c:pt idx="31">
                  <c:v>-0.3513047050097835</c:v>
                </c:pt>
                <c:pt idx="32">
                  <c:v>0</c:v>
                </c:pt>
              </c:numCache>
            </c:numRef>
          </c:val>
        </c:ser>
        <c:ser>
          <c:idx val="33"/>
          <c:order val="33"/>
          <c:tx>
            <c:strRef>
              <c:f>Sheet1!$AI$1</c:f>
              <c:strCache>
                <c:ptCount val="1"/>
                <c:pt idx="0">
                  <c:v>ep34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Sheet1!$AI$2:$AI$50</c:f>
              <c:numCache>
                <c:formatCode>0.00000000000000000000_ </c:formatCode>
                <c:ptCount val="49"/>
                <c:pt idx="0">
                  <c:v>-0.35825835909147408</c:v>
                </c:pt>
                <c:pt idx="1">
                  <c:v>-0.32178374252429598</c:v>
                </c:pt>
                <c:pt idx="2">
                  <c:v>-0.27503243038251535</c:v>
                </c:pt>
                <c:pt idx="3">
                  <c:v>-0.21921436715935938</c:v>
                </c:pt>
                <c:pt idx="4">
                  <c:v>-0.1563485432994558</c:v>
                </c:pt>
                <c:pt idx="5">
                  <c:v>-8.597883376042903E-2</c:v>
                </c:pt>
                <c:pt idx="6">
                  <c:v>7.7476960943922979E-3</c:v>
                </c:pt>
                <c:pt idx="7">
                  <c:v>8.7802879296141612E-2</c:v>
                </c:pt>
                <c:pt idx="8">
                  <c:v>0.17199219245992592</c:v>
                </c:pt>
                <c:pt idx="9">
                  <c:v>0.25969034551854198</c:v>
                </c:pt>
                <c:pt idx="10">
                  <c:v>-0.36415659673065615</c:v>
                </c:pt>
                <c:pt idx="11">
                  <c:v>-0.34791228006454888</c:v>
                </c:pt>
                <c:pt idx="12">
                  <c:v>-0.33641388104876957</c:v>
                </c:pt>
                <c:pt idx="13">
                  <c:v>-0.30622061521958233</c:v>
                </c:pt>
                <c:pt idx="14">
                  <c:v>-0.26232138824320939</c:v>
                </c:pt>
                <c:pt idx="15">
                  <c:v>-0.21609530697447754</c:v>
                </c:pt>
                <c:pt idx="16">
                  <c:v>-0.14756984868762868</c:v>
                </c:pt>
                <c:pt idx="17">
                  <c:v>-8.6802054540280116E-2</c:v>
                </c:pt>
                <c:pt idx="18">
                  <c:v>3.9320191867497245E-2</c:v>
                </c:pt>
                <c:pt idx="19">
                  <c:v>0.10123033573749063</c:v>
                </c:pt>
                <c:pt idx="20">
                  <c:v>-0.33814438907630318</c:v>
                </c:pt>
                <c:pt idx="21">
                  <c:v>-0.3253548541782556</c:v>
                </c:pt>
                <c:pt idx="22">
                  <c:v>-0.30120096019913212</c:v>
                </c:pt>
                <c:pt idx="23">
                  <c:v>-0.2728689568866447</c:v>
                </c:pt>
                <c:pt idx="24">
                  <c:v>-0.21895729013206777</c:v>
                </c:pt>
                <c:pt idx="25">
                  <c:v>-0.18823463786008676</c:v>
                </c:pt>
                <c:pt idx="26">
                  <c:v>-0.12919690533085415</c:v>
                </c:pt>
                <c:pt idx="27">
                  <c:v>-7.5868960228804072E-2</c:v>
                </c:pt>
                <c:pt idx="28">
                  <c:v>0.12194688828953804</c:v>
                </c:pt>
                <c:pt idx="29">
                  <c:v>0.55780302151014216</c:v>
                </c:pt>
                <c:pt idx="30">
                  <c:v>-0.39201093848375157</c:v>
                </c:pt>
                <c:pt idx="31">
                  <c:v>-0.37019557910391265</c:v>
                </c:pt>
                <c:pt idx="32">
                  <c:v>-1.8890874094129151E-2</c:v>
                </c:pt>
                <c:pt idx="33">
                  <c:v>0</c:v>
                </c:pt>
              </c:numCache>
            </c:numRef>
          </c:val>
        </c:ser>
        <c:ser>
          <c:idx val="34"/>
          <c:order val="34"/>
          <c:tx>
            <c:strRef>
              <c:f>Sheet1!$AJ$1</c:f>
              <c:strCache>
                <c:ptCount val="1"/>
                <c:pt idx="0">
                  <c:v>ep35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Sheet1!$AJ$2:$AJ$50</c:f>
              <c:numCache>
                <c:formatCode>0.00000000000000000000_ </c:formatCode>
                <c:ptCount val="49"/>
                <c:pt idx="0">
                  <c:v>-7.2565493823392169E-2</c:v>
                </c:pt>
                <c:pt idx="1">
                  <c:v>-3.6090877256214071E-2</c:v>
                </c:pt>
                <c:pt idx="2">
                  <c:v>1.0660434885566561E-2</c:v>
                </c:pt>
                <c:pt idx="3">
                  <c:v>6.6478498108722528E-2</c:v>
                </c:pt>
                <c:pt idx="4">
                  <c:v>0.12934432196862611</c:v>
                </c:pt>
                <c:pt idx="5">
                  <c:v>0.19971403150765288</c:v>
                </c:pt>
                <c:pt idx="6">
                  <c:v>0.29344056136247421</c:v>
                </c:pt>
                <c:pt idx="7">
                  <c:v>0.37349574456422352</c:v>
                </c:pt>
                <c:pt idx="8">
                  <c:v>0.45768505772800783</c:v>
                </c:pt>
                <c:pt idx="9">
                  <c:v>0.54538321078662388</c:v>
                </c:pt>
                <c:pt idx="10">
                  <c:v>-7.8463731462574238E-2</c:v>
                </c:pt>
                <c:pt idx="11">
                  <c:v>-6.2219414796466976E-2</c:v>
                </c:pt>
                <c:pt idx="12">
                  <c:v>-5.0721015780687662E-2</c:v>
                </c:pt>
                <c:pt idx="13">
                  <c:v>-2.0527749951500418E-2</c:v>
                </c:pt>
                <c:pt idx="14">
                  <c:v>2.3371477024872522E-2</c:v>
                </c:pt>
                <c:pt idx="15">
                  <c:v>6.9597558293604367E-2</c:v>
                </c:pt>
                <c:pt idx="16">
                  <c:v>0.13812301658045323</c:v>
                </c:pt>
                <c:pt idx="17">
                  <c:v>0.19889081072780179</c:v>
                </c:pt>
                <c:pt idx="18">
                  <c:v>0.32501305713557915</c:v>
                </c:pt>
                <c:pt idx="19">
                  <c:v>0.38692320100557254</c:v>
                </c:pt>
                <c:pt idx="20">
                  <c:v>-5.2451523808221268E-2</c:v>
                </c:pt>
                <c:pt idx="21">
                  <c:v>-3.9661988910173696E-2</c:v>
                </c:pt>
                <c:pt idx="22">
                  <c:v>-1.5508094931050209E-2</c:v>
                </c:pt>
                <c:pt idx="23">
                  <c:v>1.282390838143721E-2</c:v>
                </c:pt>
                <c:pt idx="24">
                  <c:v>6.6735575136014136E-2</c:v>
                </c:pt>
                <c:pt idx="25">
                  <c:v>9.7458227407995146E-2</c:v>
                </c:pt>
                <c:pt idx="26">
                  <c:v>0.15649595993722776</c:v>
                </c:pt>
                <c:pt idx="27">
                  <c:v>0.20982390503927784</c:v>
                </c:pt>
                <c:pt idx="28">
                  <c:v>0.40763975355761994</c:v>
                </c:pt>
                <c:pt idx="29">
                  <c:v>0.84349588677822407</c:v>
                </c:pt>
                <c:pt idx="30">
                  <c:v>-0.10631807321566966</c:v>
                </c:pt>
                <c:pt idx="31">
                  <c:v>-8.4502713835830745E-2</c:v>
                </c:pt>
                <c:pt idx="32">
                  <c:v>0.26680199117395276</c:v>
                </c:pt>
                <c:pt idx="33">
                  <c:v>0.28569286526808191</c:v>
                </c:pt>
                <c:pt idx="34">
                  <c:v>0</c:v>
                </c:pt>
              </c:numCache>
            </c:numRef>
          </c:val>
        </c:ser>
        <c:ser>
          <c:idx val="35"/>
          <c:order val="35"/>
          <c:tx>
            <c:strRef>
              <c:f>Sheet1!$AK$1</c:f>
              <c:strCache>
                <c:ptCount val="1"/>
                <c:pt idx="0">
                  <c:v>ep36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Sheet1!$AK$2:$AK$50</c:f>
              <c:numCache>
                <c:formatCode>0.00000000000000000000_ </c:formatCode>
                <c:ptCount val="49"/>
                <c:pt idx="0">
                  <c:v>-0.11695665935285171</c:v>
                </c:pt>
                <c:pt idx="1">
                  <c:v>-8.0482042785673613E-2</c:v>
                </c:pt>
                <c:pt idx="2">
                  <c:v>-3.3730730643892981E-2</c:v>
                </c:pt>
                <c:pt idx="3">
                  <c:v>2.2087332579262986E-2</c:v>
                </c:pt>
                <c:pt idx="4">
                  <c:v>8.4953156439166566E-2</c:v>
                </c:pt>
                <c:pt idx="5">
                  <c:v>0.15532286597819334</c:v>
                </c:pt>
                <c:pt idx="6">
                  <c:v>0.24904939583301466</c:v>
                </c:pt>
                <c:pt idx="7">
                  <c:v>0.32910457903476398</c:v>
                </c:pt>
                <c:pt idx="8">
                  <c:v>0.41329389219854828</c:v>
                </c:pt>
                <c:pt idx="9">
                  <c:v>0.50099204525716434</c:v>
                </c:pt>
                <c:pt idx="10">
                  <c:v>-0.12285489699203378</c:v>
                </c:pt>
                <c:pt idx="11">
                  <c:v>-0.10661058032592652</c:v>
                </c:pt>
                <c:pt idx="12">
                  <c:v>-9.5112181310147204E-2</c:v>
                </c:pt>
                <c:pt idx="13">
                  <c:v>-6.491891548095996E-2</c:v>
                </c:pt>
                <c:pt idx="14">
                  <c:v>-2.101968850458702E-2</c:v>
                </c:pt>
                <c:pt idx="15">
                  <c:v>2.5206392764144825E-2</c:v>
                </c:pt>
                <c:pt idx="16">
                  <c:v>9.3731851050993686E-2</c:v>
                </c:pt>
                <c:pt idx="17">
                  <c:v>0.15449964519834225</c:v>
                </c:pt>
                <c:pt idx="18">
                  <c:v>0.28062189160611961</c:v>
                </c:pt>
                <c:pt idx="19">
                  <c:v>0.34253203547611299</c:v>
                </c:pt>
                <c:pt idx="20">
                  <c:v>-9.684268933768081E-2</c:v>
                </c:pt>
                <c:pt idx="21">
                  <c:v>-8.4053154439633238E-2</c:v>
                </c:pt>
                <c:pt idx="22">
                  <c:v>-5.9899260460509751E-2</c:v>
                </c:pt>
                <c:pt idx="23">
                  <c:v>-3.1567257148022332E-2</c:v>
                </c:pt>
                <c:pt idx="24">
                  <c:v>2.2344409606554594E-2</c:v>
                </c:pt>
                <c:pt idx="25">
                  <c:v>5.3067061878535604E-2</c:v>
                </c:pt>
                <c:pt idx="26">
                  <c:v>0.11210479440776822</c:v>
                </c:pt>
                <c:pt idx="27">
                  <c:v>0.16543273950981829</c:v>
                </c:pt>
                <c:pt idx="28">
                  <c:v>0.3632485880281604</c:v>
                </c:pt>
                <c:pt idx="29">
                  <c:v>0.79910472124876453</c:v>
                </c:pt>
                <c:pt idx="30">
                  <c:v>-0.1507092387451292</c:v>
                </c:pt>
                <c:pt idx="31">
                  <c:v>-0.12889387936529029</c:v>
                </c:pt>
                <c:pt idx="32">
                  <c:v>0.22241082564449322</c:v>
                </c:pt>
                <c:pt idx="33">
                  <c:v>0.24130169973862237</c:v>
                </c:pt>
                <c:pt idx="34">
                  <c:v>-4.4391165529459542E-2</c:v>
                </c:pt>
                <c:pt idx="35">
                  <c:v>0</c:v>
                </c:pt>
              </c:numCache>
            </c:numRef>
          </c:val>
        </c:ser>
        <c:ser>
          <c:idx val="36"/>
          <c:order val="36"/>
          <c:tx>
            <c:strRef>
              <c:f>Sheet1!$AL$1</c:f>
              <c:strCache>
                <c:ptCount val="1"/>
                <c:pt idx="0">
                  <c:v>ep37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Sheet1!$AL$2:$AL$50</c:f>
              <c:numCache>
                <c:formatCode>0.00000000000000000000_ </c:formatCode>
                <c:ptCount val="49"/>
                <c:pt idx="0">
                  <c:v>-0.20927653522053991</c:v>
                </c:pt>
                <c:pt idx="1">
                  <c:v>-0.17280191865336181</c:v>
                </c:pt>
                <c:pt idx="2">
                  <c:v>-0.12605060651158118</c:v>
                </c:pt>
                <c:pt idx="3">
                  <c:v>-7.0232543288425209E-2</c:v>
                </c:pt>
                <c:pt idx="4">
                  <c:v>-7.3667194285216286E-3</c:v>
                </c:pt>
                <c:pt idx="5">
                  <c:v>6.3002990110505142E-2</c:v>
                </c:pt>
                <c:pt idx="6">
                  <c:v>0.15672951996532647</c:v>
                </c:pt>
                <c:pt idx="7">
                  <c:v>0.23678470316707578</c:v>
                </c:pt>
                <c:pt idx="8">
                  <c:v>0.32097401633086009</c:v>
                </c:pt>
                <c:pt idx="9">
                  <c:v>0.40867216938947615</c:v>
                </c:pt>
                <c:pt idx="10">
                  <c:v>-0.21517477285972197</c:v>
                </c:pt>
                <c:pt idx="11">
                  <c:v>-0.19893045619361471</c:v>
                </c:pt>
                <c:pt idx="12">
                  <c:v>-0.1874320571778354</c:v>
                </c:pt>
                <c:pt idx="13">
                  <c:v>-0.15723879134864815</c:v>
                </c:pt>
                <c:pt idx="14">
                  <c:v>-0.11333956437227521</c:v>
                </c:pt>
                <c:pt idx="15">
                  <c:v>-6.711348310354337E-2</c:v>
                </c:pt>
                <c:pt idx="16">
                  <c:v>1.4119751833054917E-3</c:v>
                </c:pt>
                <c:pt idx="17">
                  <c:v>6.2179769330654056E-2</c:v>
                </c:pt>
                <c:pt idx="18">
                  <c:v>0.18830201573843142</c:v>
                </c:pt>
                <c:pt idx="19">
                  <c:v>0.2502121596084248</c:v>
                </c:pt>
                <c:pt idx="20">
                  <c:v>-0.189162565205369</c:v>
                </c:pt>
                <c:pt idx="21">
                  <c:v>-0.17637303030732143</c:v>
                </c:pt>
                <c:pt idx="22">
                  <c:v>-0.15221913632819795</c:v>
                </c:pt>
                <c:pt idx="23">
                  <c:v>-0.12388713301571053</c:v>
                </c:pt>
                <c:pt idx="24">
                  <c:v>-6.9975466261133601E-2</c:v>
                </c:pt>
                <c:pt idx="25">
                  <c:v>-3.9252813989152591E-2</c:v>
                </c:pt>
                <c:pt idx="26">
                  <c:v>1.9784918540080021E-2</c:v>
                </c:pt>
                <c:pt idx="27">
                  <c:v>7.3112863642130099E-2</c:v>
                </c:pt>
                <c:pt idx="28">
                  <c:v>0.27092871216047221</c:v>
                </c:pt>
                <c:pt idx="29">
                  <c:v>0.70678484538107633</c:v>
                </c:pt>
                <c:pt idx="30">
                  <c:v>-0.2430291146128174</c:v>
                </c:pt>
                <c:pt idx="31">
                  <c:v>-0.22121375523297848</c:v>
                </c:pt>
                <c:pt idx="32">
                  <c:v>0.13009094977680502</c:v>
                </c:pt>
                <c:pt idx="33">
                  <c:v>0.14898182387093417</c:v>
                </c:pt>
                <c:pt idx="34">
                  <c:v>-0.13671104139714774</c:v>
                </c:pt>
                <c:pt idx="35">
                  <c:v>-9.2319875867688195E-2</c:v>
                </c:pt>
                <c:pt idx="36">
                  <c:v>0</c:v>
                </c:pt>
              </c:numCache>
            </c:numRef>
          </c:val>
        </c:ser>
        <c:ser>
          <c:idx val="37"/>
          <c:order val="37"/>
          <c:tx>
            <c:strRef>
              <c:f>Sheet1!$AM$1</c:f>
              <c:strCache>
                <c:ptCount val="1"/>
                <c:pt idx="0">
                  <c:v>ep38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Sheet1!$AM$2:$AM$50</c:f>
              <c:numCache>
                <c:formatCode>0.00000000000000000000_ </c:formatCode>
                <c:ptCount val="49"/>
                <c:pt idx="0">
                  <c:v>-0.2371220141453092</c:v>
                </c:pt>
                <c:pt idx="1">
                  <c:v>-0.2006473975781311</c:v>
                </c:pt>
                <c:pt idx="2">
                  <c:v>-0.15389608543635047</c:v>
                </c:pt>
                <c:pt idx="3">
                  <c:v>-9.8078022213194505E-2</c:v>
                </c:pt>
                <c:pt idx="4">
                  <c:v>-3.5212198353290924E-2</c:v>
                </c:pt>
                <c:pt idx="5">
                  <c:v>3.5157511185735846E-2</c:v>
                </c:pt>
                <c:pt idx="6">
                  <c:v>0.12888404104055717</c:v>
                </c:pt>
                <c:pt idx="7">
                  <c:v>0.20893922424230649</c:v>
                </c:pt>
                <c:pt idx="8">
                  <c:v>0.29312853740609079</c:v>
                </c:pt>
                <c:pt idx="9">
                  <c:v>0.38082669046470685</c:v>
                </c:pt>
                <c:pt idx="10">
                  <c:v>-0.24302025178449127</c:v>
                </c:pt>
                <c:pt idx="11">
                  <c:v>-0.22677593511838401</c:v>
                </c:pt>
                <c:pt idx="12">
                  <c:v>-0.21527753610260469</c:v>
                </c:pt>
                <c:pt idx="13">
                  <c:v>-0.18508427027341745</c:v>
                </c:pt>
                <c:pt idx="14">
                  <c:v>-0.14118504329704451</c:v>
                </c:pt>
                <c:pt idx="15">
                  <c:v>-9.4958962028312666E-2</c:v>
                </c:pt>
                <c:pt idx="16">
                  <c:v>-2.6433503741463804E-2</c:v>
                </c:pt>
                <c:pt idx="17">
                  <c:v>3.433429040588476E-2</c:v>
                </c:pt>
                <c:pt idx="18">
                  <c:v>0.16045653681366212</c:v>
                </c:pt>
                <c:pt idx="19">
                  <c:v>0.2223666806836555</c:v>
                </c:pt>
                <c:pt idx="20">
                  <c:v>-0.2170080441301383</c:v>
                </c:pt>
                <c:pt idx="21">
                  <c:v>-0.20421850923209073</c:v>
                </c:pt>
                <c:pt idx="22">
                  <c:v>-0.18006461525296724</c:v>
                </c:pt>
                <c:pt idx="23">
                  <c:v>-0.15173261194047982</c:v>
                </c:pt>
                <c:pt idx="24">
                  <c:v>-9.7820945185902897E-2</c:v>
                </c:pt>
                <c:pt idx="25">
                  <c:v>-6.7098292913921886E-2</c:v>
                </c:pt>
                <c:pt idx="26">
                  <c:v>-8.0605603846892748E-3</c:v>
                </c:pt>
                <c:pt idx="27">
                  <c:v>4.5267384717360803E-2</c:v>
                </c:pt>
                <c:pt idx="28">
                  <c:v>0.24308323323570291</c:v>
                </c:pt>
                <c:pt idx="29">
                  <c:v>0.67893936645630704</c:v>
                </c:pt>
                <c:pt idx="30">
                  <c:v>-0.27087459353758669</c:v>
                </c:pt>
                <c:pt idx="31">
                  <c:v>-0.24905923415774778</c:v>
                </c:pt>
                <c:pt idx="32">
                  <c:v>0.10224547085203572</c:v>
                </c:pt>
                <c:pt idx="33">
                  <c:v>0.12113634494616488</c:v>
                </c:pt>
                <c:pt idx="34">
                  <c:v>-0.16455652032191703</c:v>
                </c:pt>
                <c:pt idx="35">
                  <c:v>-0.12016535479245749</c:v>
                </c:pt>
                <c:pt idx="36">
                  <c:v>-2.7845478924769296E-2</c:v>
                </c:pt>
                <c:pt idx="37">
                  <c:v>0</c:v>
                </c:pt>
              </c:numCache>
            </c:numRef>
          </c:val>
        </c:ser>
        <c:ser>
          <c:idx val="38"/>
          <c:order val="38"/>
          <c:tx>
            <c:strRef>
              <c:f>Sheet1!$AN$1</c:f>
              <c:strCache>
                <c:ptCount val="1"/>
                <c:pt idx="0">
                  <c:v>ep39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Sheet1!$AN$2:$AN$50</c:f>
              <c:numCache>
                <c:formatCode>0.00000000000000000000_ </c:formatCode>
                <c:ptCount val="49"/>
                <c:pt idx="0">
                  <c:v>-0.35576757739726328</c:v>
                </c:pt>
                <c:pt idx="1">
                  <c:v>-0.31929296083008518</c:v>
                </c:pt>
                <c:pt idx="2">
                  <c:v>-0.27254164868830455</c:v>
                </c:pt>
                <c:pt idx="3">
                  <c:v>-0.21672358546514858</c:v>
                </c:pt>
                <c:pt idx="4">
                  <c:v>-0.153857761605245</c:v>
                </c:pt>
                <c:pt idx="5">
                  <c:v>-8.3488052066218232E-2</c:v>
                </c:pt>
                <c:pt idx="6">
                  <c:v>1.0238477788603095E-2</c:v>
                </c:pt>
                <c:pt idx="7">
                  <c:v>9.0293660990352409E-2</c:v>
                </c:pt>
                <c:pt idx="8">
                  <c:v>0.17448297415413672</c:v>
                </c:pt>
                <c:pt idx="9">
                  <c:v>0.26218112721275277</c:v>
                </c:pt>
                <c:pt idx="10">
                  <c:v>-0.36166581503644535</c:v>
                </c:pt>
                <c:pt idx="11">
                  <c:v>-0.34542149837033809</c:v>
                </c:pt>
                <c:pt idx="12">
                  <c:v>-0.33392309935455877</c:v>
                </c:pt>
                <c:pt idx="13">
                  <c:v>-0.30372983352537153</c:v>
                </c:pt>
                <c:pt idx="14">
                  <c:v>-0.25983060654899859</c:v>
                </c:pt>
                <c:pt idx="15">
                  <c:v>-0.21360452528026674</c:v>
                </c:pt>
                <c:pt idx="16">
                  <c:v>-0.14507906699341788</c:v>
                </c:pt>
                <c:pt idx="17">
                  <c:v>-8.4311272846069318E-2</c:v>
                </c:pt>
                <c:pt idx="18">
                  <c:v>4.1810973561708042E-2</c:v>
                </c:pt>
                <c:pt idx="19">
                  <c:v>0.10372111743170143</c:v>
                </c:pt>
                <c:pt idx="20">
                  <c:v>-0.33565360738209238</c:v>
                </c:pt>
                <c:pt idx="21">
                  <c:v>-0.32286407248404481</c:v>
                </c:pt>
                <c:pt idx="22">
                  <c:v>-0.29871017850492132</c:v>
                </c:pt>
                <c:pt idx="23">
                  <c:v>-0.2703781751924339</c:v>
                </c:pt>
                <c:pt idx="24">
                  <c:v>-0.21646650843785697</c:v>
                </c:pt>
                <c:pt idx="25">
                  <c:v>-0.18574385616587596</c:v>
                </c:pt>
                <c:pt idx="26">
                  <c:v>-0.12670612363664335</c:v>
                </c:pt>
                <c:pt idx="27">
                  <c:v>-7.3378178534593275E-2</c:v>
                </c:pt>
                <c:pt idx="28">
                  <c:v>0.12443766998374883</c:v>
                </c:pt>
                <c:pt idx="29">
                  <c:v>0.56029380320435296</c:v>
                </c:pt>
                <c:pt idx="30">
                  <c:v>-0.38952015678954077</c:v>
                </c:pt>
                <c:pt idx="31">
                  <c:v>-0.36770479740970186</c:v>
                </c:pt>
                <c:pt idx="32">
                  <c:v>-1.6400092399918353E-2</c:v>
                </c:pt>
                <c:pt idx="33">
                  <c:v>2.4907816942107974E-3</c:v>
                </c:pt>
                <c:pt idx="34">
                  <c:v>-0.28320208357387111</c:v>
                </c:pt>
                <c:pt idx="35">
                  <c:v>-0.23881091804441157</c:v>
                </c:pt>
                <c:pt idx="36">
                  <c:v>-0.14649104217672337</c:v>
                </c:pt>
                <c:pt idx="37">
                  <c:v>-0.11864556325195408</c:v>
                </c:pt>
                <c:pt idx="38">
                  <c:v>0</c:v>
                </c:pt>
              </c:numCache>
            </c:numRef>
          </c:val>
        </c:ser>
        <c:ser>
          <c:idx val="39"/>
          <c:order val="39"/>
          <c:tx>
            <c:strRef>
              <c:f>Sheet1!$AO$1</c:f>
              <c:strCache>
                <c:ptCount val="1"/>
                <c:pt idx="0">
                  <c:v>ep40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Sheet1!$AO$2:$AO$50</c:f>
              <c:numCache>
                <c:formatCode>0.00000000000000000000_ </c:formatCode>
                <c:ptCount val="49"/>
                <c:pt idx="0">
                  <c:v>-0.43363141688076334</c:v>
                </c:pt>
                <c:pt idx="1">
                  <c:v>-0.39715680031358525</c:v>
                </c:pt>
                <c:pt idx="2">
                  <c:v>-0.35040548817180461</c:v>
                </c:pt>
                <c:pt idx="3">
                  <c:v>-0.29458742494864865</c:v>
                </c:pt>
                <c:pt idx="4">
                  <c:v>-0.23172160108874507</c:v>
                </c:pt>
                <c:pt idx="5">
                  <c:v>-0.1613518915497183</c:v>
                </c:pt>
                <c:pt idx="6">
                  <c:v>-6.7625361694896968E-2</c:v>
                </c:pt>
                <c:pt idx="7">
                  <c:v>1.2429821506852345E-2</c:v>
                </c:pt>
                <c:pt idx="8">
                  <c:v>9.6619134670636653E-2</c:v>
                </c:pt>
                <c:pt idx="9">
                  <c:v>0.18431728772925271</c:v>
                </c:pt>
                <c:pt idx="10">
                  <c:v>-0.43952965451994541</c:v>
                </c:pt>
                <c:pt idx="11">
                  <c:v>-0.42328533785383815</c:v>
                </c:pt>
                <c:pt idx="12">
                  <c:v>-0.41178693883805884</c:v>
                </c:pt>
                <c:pt idx="13">
                  <c:v>-0.38159367300887159</c:v>
                </c:pt>
                <c:pt idx="14">
                  <c:v>-0.33769444603249865</c:v>
                </c:pt>
                <c:pt idx="15">
                  <c:v>-0.29146836476376681</c:v>
                </c:pt>
                <c:pt idx="16">
                  <c:v>-0.22294290647691795</c:v>
                </c:pt>
                <c:pt idx="17">
                  <c:v>-0.16217511232956938</c:v>
                </c:pt>
                <c:pt idx="18">
                  <c:v>-3.6052865921792021E-2</c:v>
                </c:pt>
                <c:pt idx="19">
                  <c:v>2.5857277948201363E-2</c:v>
                </c:pt>
                <c:pt idx="20">
                  <c:v>-0.41351744686559244</c:v>
                </c:pt>
                <c:pt idx="21">
                  <c:v>-0.40072791196754487</c:v>
                </c:pt>
                <c:pt idx="22">
                  <c:v>-0.37657401798842138</c:v>
                </c:pt>
                <c:pt idx="23">
                  <c:v>-0.34824201467593396</c:v>
                </c:pt>
                <c:pt idx="24">
                  <c:v>-0.29433034792135704</c:v>
                </c:pt>
                <c:pt idx="25">
                  <c:v>-0.26360769564937603</c:v>
                </c:pt>
                <c:pt idx="26">
                  <c:v>-0.20456996312014342</c:v>
                </c:pt>
                <c:pt idx="27">
                  <c:v>-0.15124201801809334</c:v>
                </c:pt>
                <c:pt idx="28">
                  <c:v>4.657383050024877E-2</c:v>
                </c:pt>
                <c:pt idx="29">
                  <c:v>0.48242996372085289</c:v>
                </c:pt>
                <c:pt idx="30">
                  <c:v>-0.46738399627304084</c:v>
                </c:pt>
                <c:pt idx="31">
                  <c:v>-0.44556863689320192</c:v>
                </c:pt>
                <c:pt idx="32">
                  <c:v>-9.4263931883418417E-2</c:v>
                </c:pt>
                <c:pt idx="33">
                  <c:v>-7.5373057789289266E-2</c:v>
                </c:pt>
                <c:pt idx="34">
                  <c:v>-0.36106592305737117</c:v>
                </c:pt>
                <c:pt idx="35">
                  <c:v>-0.31667475752791163</c:v>
                </c:pt>
                <c:pt idx="36">
                  <c:v>-0.22435488166022344</c:v>
                </c:pt>
                <c:pt idx="37">
                  <c:v>-0.19650940273545414</c:v>
                </c:pt>
                <c:pt idx="38">
                  <c:v>-7.7863839483500064E-2</c:v>
                </c:pt>
                <c:pt idx="39">
                  <c:v>0</c:v>
                </c:pt>
              </c:numCache>
            </c:numRef>
          </c:val>
        </c:ser>
        <c:ser>
          <c:idx val="40"/>
          <c:order val="40"/>
          <c:tx>
            <c:strRef>
              <c:f>Sheet1!$AP$1</c:f>
              <c:strCache>
                <c:ptCount val="1"/>
                <c:pt idx="0">
                  <c:v>ep41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Sheet1!$AP$2:$AP$50</c:f>
              <c:numCache>
                <c:formatCode>0.00000000000000000000_ </c:formatCode>
                <c:ptCount val="49"/>
                <c:pt idx="0">
                  <c:v>-0.13904399193181827</c:v>
                </c:pt>
                <c:pt idx="1">
                  <c:v>-0.10256937536464017</c:v>
                </c:pt>
                <c:pt idx="2">
                  <c:v>-5.5818063222859537E-2</c:v>
                </c:pt>
                <c:pt idx="3">
                  <c:v>2.964295475749168E-13</c:v>
                </c:pt>
                <c:pt idx="4">
                  <c:v>6.286582386020001E-2</c:v>
                </c:pt>
                <c:pt idx="5">
                  <c:v>0.13323553339922678</c:v>
                </c:pt>
                <c:pt idx="6">
                  <c:v>0.22696206325404811</c:v>
                </c:pt>
                <c:pt idx="7">
                  <c:v>0.30701724645579742</c:v>
                </c:pt>
                <c:pt idx="8">
                  <c:v>0.39120655961958173</c:v>
                </c:pt>
                <c:pt idx="9">
                  <c:v>0.47890471267819779</c:v>
                </c:pt>
                <c:pt idx="10">
                  <c:v>-0.14494222957100034</c:v>
                </c:pt>
                <c:pt idx="11">
                  <c:v>-0.12869791290489307</c:v>
                </c:pt>
                <c:pt idx="12">
                  <c:v>-0.11719951388911376</c:v>
                </c:pt>
                <c:pt idx="13">
                  <c:v>-8.7006248059926516E-2</c:v>
                </c:pt>
                <c:pt idx="14">
                  <c:v>-4.3107021083553576E-2</c:v>
                </c:pt>
                <c:pt idx="15">
                  <c:v>3.1190601851782684E-3</c:v>
                </c:pt>
                <c:pt idx="16">
                  <c:v>7.164451847202713E-2</c:v>
                </c:pt>
                <c:pt idx="17">
                  <c:v>0.13241231261937569</c:v>
                </c:pt>
                <c:pt idx="18">
                  <c:v>0.25853455902715305</c:v>
                </c:pt>
                <c:pt idx="19">
                  <c:v>0.32044470289714644</c:v>
                </c:pt>
                <c:pt idx="20">
                  <c:v>-0.11893002191664737</c:v>
                </c:pt>
                <c:pt idx="21">
                  <c:v>-0.10614048701859979</c:v>
                </c:pt>
                <c:pt idx="22">
                  <c:v>-8.1986593039476308E-2</c:v>
                </c:pt>
                <c:pt idx="23">
                  <c:v>-5.3654589726988888E-2</c:v>
                </c:pt>
                <c:pt idx="24">
                  <c:v>2.5707702758803741E-4</c:v>
                </c:pt>
                <c:pt idx="25">
                  <c:v>3.0979729299569048E-2</c:v>
                </c:pt>
                <c:pt idx="26">
                  <c:v>9.0017461828801659E-2</c:v>
                </c:pt>
                <c:pt idx="27">
                  <c:v>0.14334540693085174</c:v>
                </c:pt>
                <c:pt idx="28">
                  <c:v>0.34116125544919385</c:v>
                </c:pt>
                <c:pt idx="29">
                  <c:v>0.77701738866979797</c:v>
                </c:pt>
                <c:pt idx="30">
                  <c:v>-0.17279657132409576</c:v>
                </c:pt>
                <c:pt idx="31">
                  <c:v>-0.15098121194425684</c:v>
                </c:pt>
                <c:pt idx="32">
                  <c:v>0.20032349306552666</c:v>
                </c:pt>
                <c:pt idx="33">
                  <c:v>0.21921436715965581</c:v>
                </c:pt>
                <c:pt idx="34">
                  <c:v>-6.6478498108426098E-2</c:v>
                </c:pt>
                <c:pt idx="35">
                  <c:v>-2.2087332578966556E-2</c:v>
                </c:pt>
                <c:pt idx="36">
                  <c:v>7.0232543288721638E-2</c:v>
                </c:pt>
                <c:pt idx="37">
                  <c:v>9.8078022213490934E-2</c:v>
                </c:pt>
                <c:pt idx="38">
                  <c:v>0.21672358546544501</c:v>
                </c:pt>
                <c:pt idx="39">
                  <c:v>0.29458742494894508</c:v>
                </c:pt>
                <c:pt idx="40">
                  <c:v>0</c:v>
                </c:pt>
              </c:numCache>
            </c:numRef>
          </c:val>
        </c:ser>
        <c:ser>
          <c:idx val="41"/>
          <c:order val="41"/>
          <c:tx>
            <c:strRef>
              <c:f>Sheet1!$AQ$1</c:f>
              <c:strCache>
                <c:ptCount val="1"/>
                <c:pt idx="0">
                  <c:v>ep42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Sheet1!$AQ$2:$AQ$50</c:f>
              <c:numCache>
                <c:formatCode>0.00000000000000000000_ </c:formatCode>
                <c:ptCount val="49"/>
                <c:pt idx="0">
                  <c:v>-0.20190981579206513</c:v>
                </c:pt>
                <c:pt idx="1">
                  <c:v>-0.16543519922488703</c:v>
                </c:pt>
                <c:pt idx="2">
                  <c:v>-0.1186838870831064</c:v>
                </c:pt>
                <c:pt idx="3">
                  <c:v>-6.2865823859950432E-2</c:v>
                </c:pt>
                <c:pt idx="4">
                  <c:v>-4.6851411639181606E-14</c:v>
                </c:pt>
                <c:pt idx="5">
                  <c:v>7.0369709538979919E-2</c:v>
                </c:pt>
                <c:pt idx="6">
                  <c:v>0.16409623939380125</c:v>
                </c:pt>
                <c:pt idx="7">
                  <c:v>0.24415142259555056</c:v>
                </c:pt>
                <c:pt idx="8">
                  <c:v>0.32834073575933487</c:v>
                </c:pt>
                <c:pt idx="9">
                  <c:v>0.41603888881795092</c:v>
                </c:pt>
                <c:pt idx="10">
                  <c:v>-0.2078080534312472</c:v>
                </c:pt>
                <c:pt idx="11">
                  <c:v>-0.19156373676513994</c:v>
                </c:pt>
                <c:pt idx="12">
                  <c:v>-0.18006533774936062</c:v>
                </c:pt>
                <c:pt idx="13">
                  <c:v>-0.14987207192017338</c:v>
                </c:pt>
                <c:pt idx="14">
                  <c:v>-0.10597284494380044</c:v>
                </c:pt>
                <c:pt idx="15">
                  <c:v>-5.9746763675068593E-2</c:v>
                </c:pt>
                <c:pt idx="16">
                  <c:v>8.7786946117802689E-3</c:v>
                </c:pt>
                <c:pt idx="17">
                  <c:v>6.9546488759128833E-2</c:v>
                </c:pt>
                <c:pt idx="18">
                  <c:v>0.19566873516690619</c:v>
                </c:pt>
                <c:pt idx="19">
                  <c:v>0.25757887903689958</c:v>
                </c:pt>
                <c:pt idx="20">
                  <c:v>-0.18179584577689423</c:v>
                </c:pt>
                <c:pt idx="21">
                  <c:v>-0.16900631087884666</c:v>
                </c:pt>
                <c:pt idx="22">
                  <c:v>-0.14485241689972317</c:v>
                </c:pt>
                <c:pt idx="23">
                  <c:v>-0.11652041358723575</c:v>
                </c:pt>
                <c:pt idx="24">
                  <c:v>-6.2608746832658824E-2</c:v>
                </c:pt>
                <c:pt idx="25">
                  <c:v>-3.1886094560677813E-2</c:v>
                </c:pt>
                <c:pt idx="26">
                  <c:v>2.7151637968554798E-2</c:v>
                </c:pt>
                <c:pt idx="27">
                  <c:v>8.0479583070604876E-2</c:v>
                </c:pt>
                <c:pt idx="28">
                  <c:v>0.27829543158894698</c:v>
                </c:pt>
                <c:pt idx="29">
                  <c:v>0.71415156480955111</c:v>
                </c:pt>
                <c:pt idx="30">
                  <c:v>-0.23566239518434262</c:v>
                </c:pt>
                <c:pt idx="31">
                  <c:v>-0.2138470358045037</c:v>
                </c:pt>
                <c:pt idx="32">
                  <c:v>0.1374576692052798</c:v>
                </c:pt>
                <c:pt idx="33">
                  <c:v>0.15634854329940895</c:v>
                </c:pt>
                <c:pt idx="34">
                  <c:v>-0.12934432196867296</c:v>
                </c:pt>
                <c:pt idx="35">
                  <c:v>-8.4953156439213418E-2</c:v>
                </c:pt>
                <c:pt idx="36">
                  <c:v>7.3667194284747772E-3</c:v>
                </c:pt>
                <c:pt idx="37">
                  <c:v>3.5212198353244073E-2</c:v>
                </c:pt>
                <c:pt idx="38">
                  <c:v>0.15385776160519815</c:v>
                </c:pt>
                <c:pt idx="39">
                  <c:v>0.23172160108869821</c:v>
                </c:pt>
                <c:pt idx="40">
                  <c:v>-6.2865823860246861E-2</c:v>
                </c:pt>
                <c:pt idx="41">
                  <c:v>0</c:v>
                </c:pt>
              </c:numCache>
            </c:numRef>
          </c:val>
        </c:ser>
        <c:ser>
          <c:idx val="42"/>
          <c:order val="42"/>
          <c:tx>
            <c:strRef>
              <c:f>Sheet1!$AR$1</c:f>
              <c:strCache>
                <c:ptCount val="1"/>
                <c:pt idx="0">
                  <c:v>ep43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Sheet1!$AR$2:$AR$50</c:f>
              <c:numCache>
                <c:formatCode>0.00000000000000000000_ </c:formatCode>
                <c:ptCount val="49"/>
                <c:pt idx="0">
                  <c:v>-0.61794870460987394</c:v>
                </c:pt>
                <c:pt idx="1">
                  <c:v>-0.58147408804269585</c:v>
                </c:pt>
                <c:pt idx="2">
                  <c:v>-0.53472277590091521</c:v>
                </c:pt>
                <c:pt idx="3">
                  <c:v>-0.47890471267775925</c:v>
                </c:pt>
                <c:pt idx="4">
                  <c:v>-0.41603888881785567</c:v>
                </c:pt>
                <c:pt idx="5">
                  <c:v>-0.3456691792788289</c:v>
                </c:pt>
                <c:pt idx="6">
                  <c:v>-0.25194264942400757</c:v>
                </c:pt>
                <c:pt idx="7">
                  <c:v>-0.17188746622225826</c:v>
                </c:pt>
                <c:pt idx="8">
                  <c:v>-8.7698153058473949E-2</c:v>
                </c:pt>
                <c:pt idx="9">
                  <c:v>1.4210854715202004E-13</c:v>
                </c:pt>
                <c:pt idx="10">
                  <c:v>-0.62384694224905601</c:v>
                </c:pt>
                <c:pt idx="11">
                  <c:v>-0.60760262558294875</c:v>
                </c:pt>
                <c:pt idx="12">
                  <c:v>-0.59610422656716944</c:v>
                </c:pt>
                <c:pt idx="13">
                  <c:v>-0.56591096073798219</c:v>
                </c:pt>
                <c:pt idx="14">
                  <c:v>-0.52201173376160925</c:v>
                </c:pt>
                <c:pt idx="15">
                  <c:v>-0.47578565249287741</c:v>
                </c:pt>
                <c:pt idx="16">
                  <c:v>-0.40726019420602855</c:v>
                </c:pt>
                <c:pt idx="17">
                  <c:v>-0.34649240005867998</c:v>
                </c:pt>
                <c:pt idx="18">
                  <c:v>-0.22037015365090262</c:v>
                </c:pt>
                <c:pt idx="19">
                  <c:v>-0.15846000978090924</c:v>
                </c:pt>
                <c:pt idx="20">
                  <c:v>-0.59783473459470304</c:v>
                </c:pt>
                <c:pt idx="21">
                  <c:v>-0.58504519969665547</c:v>
                </c:pt>
                <c:pt idx="22">
                  <c:v>-0.56089130571753198</c:v>
                </c:pt>
                <c:pt idx="23">
                  <c:v>-0.53255930240504457</c:v>
                </c:pt>
                <c:pt idx="24">
                  <c:v>-0.47864763565046764</c:v>
                </c:pt>
                <c:pt idx="25">
                  <c:v>-0.44792498337848663</c:v>
                </c:pt>
                <c:pt idx="26">
                  <c:v>-0.38888725084925402</c:v>
                </c:pt>
                <c:pt idx="27">
                  <c:v>-0.33555930574720394</c:v>
                </c:pt>
                <c:pt idx="28">
                  <c:v>-0.13774345722886183</c:v>
                </c:pt>
                <c:pt idx="29">
                  <c:v>0.29811267599174229</c:v>
                </c:pt>
                <c:pt idx="30">
                  <c:v>-0.65170128400215144</c:v>
                </c:pt>
                <c:pt idx="31">
                  <c:v>-0.62988592462231252</c:v>
                </c:pt>
                <c:pt idx="32">
                  <c:v>-0.27858121961252902</c:v>
                </c:pt>
                <c:pt idx="33">
                  <c:v>-0.25969034551839987</c:v>
                </c:pt>
                <c:pt idx="34">
                  <c:v>-0.54538321078648178</c:v>
                </c:pt>
                <c:pt idx="35">
                  <c:v>-0.50099204525702223</c:v>
                </c:pt>
                <c:pt idx="36">
                  <c:v>-0.40867216938933404</c:v>
                </c:pt>
                <c:pt idx="37">
                  <c:v>-0.38082669046456474</c:v>
                </c:pt>
                <c:pt idx="38">
                  <c:v>-0.26218112721261067</c:v>
                </c:pt>
                <c:pt idx="39">
                  <c:v>-0.1843172877291106</c:v>
                </c:pt>
                <c:pt idx="40">
                  <c:v>-0.47890471267805568</c:v>
                </c:pt>
                <c:pt idx="41">
                  <c:v>-0.41603888881780882</c:v>
                </c:pt>
                <c:pt idx="42">
                  <c:v>0</c:v>
                </c:pt>
              </c:numCache>
            </c:numRef>
          </c:val>
        </c:ser>
        <c:ser>
          <c:idx val="43"/>
          <c:order val="43"/>
          <c:tx>
            <c:strRef>
              <c:f>Sheet1!$AS$1</c:f>
              <c:strCache>
                <c:ptCount val="1"/>
                <c:pt idx="0">
                  <c:v>ep44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Sheet1!$AS$2:$AS$50</c:f>
              <c:numCache>
                <c:formatCode>0.00000000000000000000_ </c:formatCode>
                <c:ptCount val="49"/>
                <c:pt idx="0">
                  <c:v>-5.2037743872831221E-2</c:v>
                </c:pt>
                <c:pt idx="1">
                  <c:v>-1.5563127305653124E-2</c:v>
                </c:pt>
                <c:pt idx="2">
                  <c:v>3.1188184836127508E-2</c:v>
                </c:pt>
                <c:pt idx="3">
                  <c:v>8.7006248059283475E-2</c:v>
                </c:pt>
                <c:pt idx="4">
                  <c:v>0.14987207191918706</c:v>
                </c:pt>
                <c:pt idx="5">
                  <c:v>0.22024178145821383</c:v>
                </c:pt>
                <c:pt idx="6">
                  <c:v>0.31396831131303515</c:v>
                </c:pt>
                <c:pt idx="7">
                  <c:v>0.39402349451478447</c:v>
                </c:pt>
                <c:pt idx="8">
                  <c:v>0.47821280767856877</c:v>
                </c:pt>
                <c:pt idx="9">
                  <c:v>0.56591096073718483</c:v>
                </c:pt>
                <c:pt idx="10">
                  <c:v>-5.793598151201329E-2</c:v>
                </c:pt>
                <c:pt idx="11">
                  <c:v>-4.1691664845906029E-2</c:v>
                </c:pt>
                <c:pt idx="12">
                  <c:v>-3.0193265830126714E-2</c:v>
                </c:pt>
                <c:pt idx="13">
                  <c:v>-9.3947072343780746E-13</c:v>
                </c:pt>
                <c:pt idx="14">
                  <c:v>4.389922697543347E-2</c:v>
                </c:pt>
                <c:pt idx="15">
                  <c:v>9.0125308244165314E-2</c:v>
                </c:pt>
                <c:pt idx="16">
                  <c:v>0.15865076653101418</c:v>
                </c:pt>
                <c:pt idx="17">
                  <c:v>0.21941856067836274</c:v>
                </c:pt>
                <c:pt idx="18">
                  <c:v>0.3455408070861401</c:v>
                </c:pt>
                <c:pt idx="19">
                  <c:v>0.40745095095613348</c:v>
                </c:pt>
                <c:pt idx="20">
                  <c:v>-3.192377385766032E-2</c:v>
                </c:pt>
                <c:pt idx="21">
                  <c:v>-1.9134238959612748E-2</c:v>
                </c:pt>
                <c:pt idx="22">
                  <c:v>5.0196550195107381E-3</c:v>
                </c:pt>
                <c:pt idx="23">
                  <c:v>3.3351658331998157E-2</c:v>
                </c:pt>
                <c:pt idx="24">
                  <c:v>8.7263325086575083E-2</c:v>
                </c:pt>
                <c:pt idx="25">
                  <c:v>0.11798597735855609</c:v>
                </c:pt>
                <c:pt idx="26">
                  <c:v>0.1770237098877887</c:v>
                </c:pt>
                <c:pt idx="27">
                  <c:v>0.23035165498983878</c:v>
                </c:pt>
                <c:pt idx="28">
                  <c:v>0.42816750350818089</c:v>
                </c:pt>
                <c:pt idx="29">
                  <c:v>0.86402363672878502</c:v>
                </c:pt>
                <c:pt idx="30">
                  <c:v>-8.5790323265108714E-2</c:v>
                </c:pt>
                <c:pt idx="31">
                  <c:v>-6.3974963885269798E-2</c:v>
                </c:pt>
                <c:pt idx="32">
                  <c:v>0.2873297411245137</c:v>
                </c:pt>
                <c:pt idx="33">
                  <c:v>0.30622061521864286</c:v>
                </c:pt>
                <c:pt idx="34">
                  <c:v>2.0527749950560947E-2</c:v>
                </c:pt>
                <c:pt idx="35">
                  <c:v>6.4918915480020489E-2</c:v>
                </c:pt>
                <c:pt idx="36">
                  <c:v>0.15723879134770868</c:v>
                </c:pt>
                <c:pt idx="37">
                  <c:v>0.18508427027247798</c:v>
                </c:pt>
                <c:pt idx="38">
                  <c:v>0.30372983352443206</c:v>
                </c:pt>
                <c:pt idx="39">
                  <c:v>0.38159367300793212</c:v>
                </c:pt>
                <c:pt idx="40">
                  <c:v>8.7006248058987046E-2</c:v>
                </c:pt>
                <c:pt idx="41">
                  <c:v>0.14987207191923391</c:v>
                </c:pt>
                <c:pt idx="42">
                  <c:v>0.56591096073704272</c:v>
                </c:pt>
                <c:pt idx="43">
                  <c:v>0</c:v>
                </c:pt>
              </c:numCache>
            </c:numRef>
          </c:val>
        </c:ser>
        <c:ser>
          <c:idx val="44"/>
          <c:order val="44"/>
          <c:tx>
            <c:strRef>
              <c:f>Sheet1!$AT$1</c:f>
              <c:strCache>
                <c:ptCount val="1"/>
                <c:pt idx="0">
                  <c:v>ep45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Sheet1!$AT$2:$AT$50</c:f>
              <c:numCache>
                <c:formatCode>0.00000000000000000000_ </c:formatCode>
                <c:ptCount val="49"/>
                <c:pt idx="0">
                  <c:v>-0.14216305211734825</c:v>
                </c:pt>
                <c:pt idx="1">
                  <c:v>-0.10568843555017016</c:v>
                </c:pt>
                <c:pt idx="2">
                  <c:v>-5.8937123408389525E-2</c:v>
                </c:pt>
                <c:pt idx="3">
                  <c:v>-3.1190601852335575E-3</c:v>
                </c:pt>
                <c:pt idx="4">
                  <c:v>5.9746763674670023E-2</c:v>
                </c:pt>
                <c:pt idx="5">
                  <c:v>0.13011647321369679</c:v>
                </c:pt>
                <c:pt idx="6">
                  <c:v>0.22384300306851812</c:v>
                </c:pt>
                <c:pt idx="7">
                  <c:v>0.30389818627026743</c:v>
                </c:pt>
                <c:pt idx="8">
                  <c:v>0.38808749943405174</c:v>
                </c:pt>
                <c:pt idx="9">
                  <c:v>0.4757856524926678</c:v>
                </c:pt>
                <c:pt idx="10">
                  <c:v>-0.14806128975653032</c:v>
                </c:pt>
                <c:pt idx="11">
                  <c:v>-0.13181697309042306</c:v>
                </c:pt>
                <c:pt idx="12">
                  <c:v>-0.12031857407464375</c:v>
                </c:pt>
                <c:pt idx="13">
                  <c:v>-9.0125308245456504E-2</c:v>
                </c:pt>
                <c:pt idx="14">
                  <c:v>-4.6226081269083563E-2</c:v>
                </c:pt>
                <c:pt idx="15">
                  <c:v>-3.5171865420124959E-13</c:v>
                </c:pt>
                <c:pt idx="16">
                  <c:v>6.8525458286497143E-2</c:v>
                </c:pt>
                <c:pt idx="17">
                  <c:v>0.12929325243384571</c:v>
                </c:pt>
                <c:pt idx="18">
                  <c:v>0.25541549884162307</c:v>
                </c:pt>
                <c:pt idx="19">
                  <c:v>0.31732564271161645</c:v>
                </c:pt>
                <c:pt idx="20">
                  <c:v>-0.12204908210217735</c:v>
                </c:pt>
                <c:pt idx="21">
                  <c:v>-0.10925954720412978</c:v>
                </c:pt>
                <c:pt idx="22">
                  <c:v>-8.5105653225006295E-2</c:v>
                </c:pt>
                <c:pt idx="23">
                  <c:v>-5.6773649912518875E-2</c:v>
                </c:pt>
                <c:pt idx="24">
                  <c:v>-2.8619831579419497E-3</c:v>
                </c:pt>
                <c:pt idx="25">
                  <c:v>2.7860669114039061E-2</c:v>
                </c:pt>
                <c:pt idx="26">
                  <c:v>8.6898401643271672E-2</c:v>
                </c:pt>
                <c:pt idx="27">
                  <c:v>0.14022634674532175</c:v>
                </c:pt>
                <c:pt idx="28">
                  <c:v>0.33804219526366386</c:v>
                </c:pt>
                <c:pt idx="29">
                  <c:v>0.77389832848426798</c:v>
                </c:pt>
                <c:pt idx="30">
                  <c:v>-0.17591563150962575</c:v>
                </c:pt>
                <c:pt idx="31">
                  <c:v>-0.15410027212978683</c:v>
                </c:pt>
                <c:pt idx="32">
                  <c:v>0.19720443287999667</c:v>
                </c:pt>
                <c:pt idx="33">
                  <c:v>0.21609530697412582</c:v>
                </c:pt>
                <c:pt idx="34">
                  <c:v>-6.9597558293956086E-2</c:v>
                </c:pt>
                <c:pt idx="35">
                  <c:v>-2.5206392764496544E-2</c:v>
                </c:pt>
                <c:pt idx="36">
                  <c:v>6.7113483103191651E-2</c:v>
                </c:pt>
                <c:pt idx="37">
                  <c:v>9.4958962027960947E-2</c:v>
                </c:pt>
                <c:pt idx="38">
                  <c:v>0.21360452527991503</c:v>
                </c:pt>
                <c:pt idx="39">
                  <c:v>0.29146836476341509</c:v>
                </c:pt>
                <c:pt idx="40">
                  <c:v>-3.1190601855299871E-3</c:v>
                </c:pt>
                <c:pt idx="41">
                  <c:v>5.9746763674716874E-2</c:v>
                </c:pt>
                <c:pt idx="42">
                  <c:v>0.47578565249252569</c:v>
                </c:pt>
                <c:pt idx="43">
                  <c:v>-9.0125308244517033E-2</c:v>
                </c:pt>
                <c:pt idx="44">
                  <c:v>0</c:v>
                </c:pt>
              </c:numCache>
            </c:numRef>
          </c:val>
        </c:ser>
        <c:ser>
          <c:idx val="45"/>
          <c:order val="45"/>
          <c:tx>
            <c:strRef>
              <c:f>Sheet1!$AU$1</c:f>
              <c:strCache>
                <c:ptCount val="1"/>
                <c:pt idx="0">
                  <c:v>ep46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Sheet1!$AU$2:$AU$50</c:f>
              <c:numCache>
                <c:formatCode>0.00000000000000000000_ </c:formatCode>
                <c:ptCount val="49"/>
                <c:pt idx="0">
                  <c:v>-0.45473672825796463</c:v>
                </c:pt>
                <c:pt idx="1">
                  <c:v>-0.41826211169078653</c:v>
                </c:pt>
                <c:pt idx="2">
                  <c:v>-0.3715107995490059</c:v>
                </c:pt>
                <c:pt idx="3">
                  <c:v>-0.31569273632584993</c:v>
                </c:pt>
                <c:pt idx="4">
                  <c:v>-0.25282691246594635</c:v>
                </c:pt>
                <c:pt idx="5">
                  <c:v>-0.18245720292691958</c:v>
                </c:pt>
                <c:pt idx="6">
                  <c:v>-8.8730673072098254E-2</c:v>
                </c:pt>
                <c:pt idx="7">
                  <c:v>-8.6754898703489403E-3</c:v>
                </c:pt>
                <c:pt idx="8">
                  <c:v>7.5513823293435367E-2</c:v>
                </c:pt>
                <c:pt idx="9">
                  <c:v>0.16321197635205142</c:v>
                </c:pt>
                <c:pt idx="10">
                  <c:v>-0.4606349658971467</c:v>
                </c:pt>
                <c:pt idx="11">
                  <c:v>-0.44439064923103944</c:v>
                </c:pt>
                <c:pt idx="12">
                  <c:v>-0.43289225021526012</c:v>
                </c:pt>
                <c:pt idx="13">
                  <c:v>-0.40269898438607288</c:v>
                </c:pt>
                <c:pt idx="14">
                  <c:v>-0.35879975740969994</c:v>
                </c:pt>
                <c:pt idx="15">
                  <c:v>-0.31257367614096809</c:v>
                </c:pt>
                <c:pt idx="16">
                  <c:v>-0.24404821785411923</c:v>
                </c:pt>
                <c:pt idx="17">
                  <c:v>-0.18328042370677067</c:v>
                </c:pt>
                <c:pt idx="18">
                  <c:v>-5.7158177298993307E-2</c:v>
                </c:pt>
                <c:pt idx="19">
                  <c:v>4.7519665710000769E-3</c:v>
                </c:pt>
                <c:pt idx="20">
                  <c:v>-0.43462275824279373</c:v>
                </c:pt>
                <c:pt idx="21">
                  <c:v>-0.42183322334474616</c:v>
                </c:pt>
                <c:pt idx="22">
                  <c:v>-0.39767932936562267</c:v>
                </c:pt>
                <c:pt idx="23">
                  <c:v>-0.36934732605313525</c:v>
                </c:pt>
                <c:pt idx="24">
                  <c:v>-0.31543565929855832</c:v>
                </c:pt>
                <c:pt idx="25">
                  <c:v>-0.28471300702657731</c:v>
                </c:pt>
                <c:pt idx="26">
                  <c:v>-0.2256752744973447</c:v>
                </c:pt>
                <c:pt idx="27">
                  <c:v>-0.17234732939529462</c:v>
                </c:pt>
                <c:pt idx="28">
                  <c:v>2.5468519123047484E-2</c:v>
                </c:pt>
                <c:pt idx="29">
                  <c:v>0.46132465234365161</c:v>
                </c:pt>
                <c:pt idx="30">
                  <c:v>-0.48848930765024212</c:v>
                </c:pt>
                <c:pt idx="31">
                  <c:v>-0.4666739482704032</c:v>
                </c:pt>
                <c:pt idx="32">
                  <c:v>-0.1153692432606197</c:v>
                </c:pt>
                <c:pt idx="33">
                  <c:v>-9.6478369166490552E-2</c:v>
                </c:pt>
                <c:pt idx="34">
                  <c:v>-0.38217123443457246</c:v>
                </c:pt>
                <c:pt idx="35">
                  <c:v>-0.33778006890511292</c:v>
                </c:pt>
                <c:pt idx="36">
                  <c:v>-0.24546019303742472</c:v>
                </c:pt>
                <c:pt idx="37">
                  <c:v>-0.21761471411265543</c:v>
                </c:pt>
                <c:pt idx="38">
                  <c:v>-9.8969150860701349E-2</c:v>
                </c:pt>
                <c:pt idx="39">
                  <c:v>-2.1105311377201286E-2</c:v>
                </c:pt>
                <c:pt idx="40">
                  <c:v>-0.31569273632614636</c:v>
                </c:pt>
                <c:pt idx="41">
                  <c:v>-0.2528269124658995</c:v>
                </c:pt>
                <c:pt idx="42">
                  <c:v>0.16321197635190932</c:v>
                </c:pt>
                <c:pt idx="43">
                  <c:v>-0.40269898438513341</c:v>
                </c:pt>
                <c:pt idx="44">
                  <c:v>-0.31257367614061637</c:v>
                </c:pt>
                <c:pt idx="45">
                  <c:v>0</c:v>
                </c:pt>
              </c:numCache>
            </c:numRef>
          </c:val>
        </c:ser>
        <c:ser>
          <c:idx val="46"/>
          <c:order val="46"/>
          <c:tx>
            <c:strRef>
              <c:f>Sheet1!$AV$1</c:f>
              <c:strCache>
                <c:ptCount val="1"/>
                <c:pt idx="0">
                  <c:v>ep48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Sheet1!$AV$2:$AV$50</c:f>
              <c:numCache>
                <c:formatCode>0.00000000000000000000_ </c:formatCode>
                <c:ptCount val="49"/>
                <c:pt idx="0">
                  <c:v>-0.47674890943177717</c:v>
                </c:pt>
                <c:pt idx="1">
                  <c:v>-0.44027429286459907</c:v>
                </c:pt>
                <c:pt idx="2">
                  <c:v>-0.39352298072281844</c:v>
                </c:pt>
                <c:pt idx="3">
                  <c:v>-0.33770491749966247</c:v>
                </c:pt>
                <c:pt idx="4">
                  <c:v>-0.27483909363975889</c:v>
                </c:pt>
                <c:pt idx="5">
                  <c:v>-0.20446938410073212</c:v>
                </c:pt>
                <c:pt idx="6">
                  <c:v>-0.11074285424591079</c:v>
                </c:pt>
                <c:pt idx="7">
                  <c:v>-3.068767104416148E-2</c:v>
                </c:pt>
                <c:pt idx="8">
                  <c:v>5.3501642119622828E-2</c:v>
                </c:pt>
                <c:pt idx="9">
                  <c:v>0.14119979517823888</c:v>
                </c:pt>
                <c:pt idx="10">
                  <c:v>-0.48264714707095924</c:v>
                </c:pt>
                <c:pt idx="11">
                  <c:v>-0.46640283040485198</c:v>
                </c:pt>
                <c:pt idx="12">
                  <c:v>-0.45490443138907266</c:v>
                </c:pt>
                <c:pt idx="13">
                  <c:v>-0.42471116555988542</c:v>
                </c:pt>
                <c:pt idx="14">
                  <c:v>-0.38081193858351248</c:v>
                </c:pt>
                <c:pt idx="15">
                  <c:v>-0.33458585731478063</c:v>
                </c:pt>
                <c:pt idx="16">
                  <c:v>-0.26606039902793177</c:v>
                </c:pt>
                <c:pt idx="17">
                  <c:v>-0.20529260488058321</c:v>
                </c:pt>
                <c:pt idx="18">
                  <c:v>-7.9170358472805846E-2</c:v>
                </c:pt>
                <c:pt idx="19">
                  <c:v>-1.7260214602812463E-2</c:v>
                </c:pt>
                <c:pt idx="20">
                  <c:v>-0.45663493941660627</c:v>
                </c:pt>
                <c:pt idx="21">
                  <c:v>-0.44384540451855869</c:v>
                </c:pt>
                <c:pt idx="22">
                  <c:v>-0.41969151053943521</c:v>
                </c:pt>
                <c:pt idx="23">
                  <c:v>-0.39135950722694779</c:v>
                </c:pt>
                <c:pt idx="24">
                  <c:v>-0.33744784047237086</c:v>
                </c:pt>
                <c:pt idx="25">
                  <c:v>-0.30672518820038985</c:v>
                </c:pt>
                <c:pt idx="26">
                  <c:v>-0.24768745567115724</c:v>
                </c:pt>
                <c:pt idx="27">
                  <c:v>-0.19435951056910716</c:v>
                </c:pt>
                <c:pt idx="28">
                  <c:v>3.4563379492349444E-3</c:v>
                </c:pt>
                <c:pt idx="29">
                  <c:v>0.43931247116983907</c:v>
                </c:pt>
                <c:pt idx="30">
                  <c:v>-0.51050148882405466</c:v>
                </c:pt>
                <c:pt idx="31">
                  <c:v>-0.48868612944421574</c:v>
                </c:pt>
                <c:pt idx="32">
                  <c:v>-0.13738142443443224</c:v>
                </c:pt>
                <c:pt idx="33">
                  <c:v>-0.11849055034030309</c:v>
                </c:pt>
                <c:pt idx="34">
                  <c:v>-0.404183415608385</c:v>
                </c:pt>
                <c:pt idx="35">
                  <c:v>-0.35979225007892546</c:v>
                </c:pt>
                <c:pt idx="36">
                  <c:v>-0.26747237421123726</c:v>
                </c:pt>
                <c:pt idx="37">
                  <c:v>-0.23962689528646797</c:v>
                </c:pt>
                <c:pt idx="38">
                  <c:v>-0.12098133203451389</c:v>
                </c:pt>
                <c:pt idx="39">
                  <c:v>-4.3117492551013825E-2</c:v>
                </c:pt>
                <c:pt idx="40">
                  <c:v>-0.3377049174999589</c:v>
                </c:pt>
                <c:pt idx="41">
                  <c:v>-0.27483909363971204</c:v>
                </c:pt>
                <c:pt idx="42">
                  <c:v>0.14119979517809678</c:v>
                </c:pt>
                <c:pt idx="43">
                  <c:v>-0.42471116555894595</c:v>
                </c:pt>
                <c:pt idx="44">
                  <c:v>-0.33458585731442891</c:v>
                </c:pt>
                <c:pt idx="45">
                  <c:v>-2.2012181173812539E-2</c:v>
                </c:pt>
                <c:pt idx="46">
                  <c:v>0</c:v>
                </c:pt>
              </c:numCache>
            </c:numRef>
          </c:val>
        </c:ser>
        <c:ser>
          <c:idx val="47"/>
          <c:order val="47"/>
          <c:tx>
            <c:strRef>
              <c:f>Sheet1!$AW$1</c:f>
              <c:strCache>
                <c:ptCount val="1"/>
                <c:pt idx="0">
                  <c:v>ep49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Sheet1!$AW$2:$AW$50</c:f>
              <c:numCache>
                <c:formatCode>0.00000000000000000000_ </c:formatCode>
                <c:ptCount val="49"/>
                <c:pt idx="0">
                  <c:v>-0.23872018793278404</c:v>
                </c:pt>
                <c:pt idx="1">
                  <c:v>-0.20224557136560595</c:v>
                </c:pt>
                <c:pt idx="2">
                  <c:v>-0.15549425922382532</c:v>
                </c:pt>
                <c:pt idx="3">
                  <c:v>-9.9676196000669348E-2</c:v>
                </c:pt>
                <c:pt idx="4">
                  <c:v>-3.6810372140765768E-2</c:v>
                </c:pt>
                <c:pt idx="5">
                  <c:v>3.3559337398261002E-2</c:v>
                </c:pt>
                <c:pt idx="6">
                  <c:v>0.12728586725308233</c:v>
                </c:pt>
                <c:pt idx="7">
                  <c:v>0.20734105045483164</c:v>
                </c:pt>
                <c:pt idx="8">
                  <c:v>0.29153036361861595</c:v>
                </c:pt>
                <c:pt idx="9">
                  <c:v>0.37922851667723201</c:v>
                </c:pt>
                <c:pt idx="10">
                  <c:v>-0.24461842557196611</c:v>
                </c:pt>
                <c:pt idx="11">
                  <c:v>-0.22837410890585885</c:v>
                </c:pt>
                <c:pt idx="12">
                  <c:v>-0.21687570989007954</c:v>
                </c:pt>
                <c:pt idx="13">
                  <c:v>-0.18668244406089229</c:v>
                </c:pt>
                <c:pt idx="14">
                  <c:v>-0.14278321708451935</c:v>
                </c:pt>
                <c:pt idx="15">
                  <c:v>-9.6557135815787509E-2</c:v>
                </c:pt>
                <c:pt idx="16">
                  <c:v>-2.8031677528938648E-2</c:v>
                </c:pt>
                <c:pt idx="17">
                  <c:v>3.2736116618409916E-2</c:v>
                </c:pt>
                <c:pt idx="18">
                  <c:v>0.15885836302618728</c:v>
                </c:pt>
                <c:pt idx="19">
                  <c:v>0.22076850689618066</c:v>
                </c:pt>
                <c:pt idx="20">
                  <c:v>-0.21860621791761314</c:v>
                </c:pt>
                <c:pt idx="21">
                  <c:v>-0.20581668301956557</c:v>
                </c:pt>
                <c:pt idx="22">
                  <c:v>-0.18166278904044209</c:v>
                </c:pt>
                <c:pt idx="23">
                  <c:v>-0.15333078572795467</c:v>
                </c:pt>
                <c:pt idx="24">
                  <c:v>-9.941911897337774E-2</c:v>
                </c:pt>
                <c:pt idx="25">
                  <c:v>-6.869646670139673E-2</c:v>
                </c:pt>
                <c:pt idx="26">
                  <c:v>-9.6587341721641184E-3</c:v>
                </c:pt>
                <c:pt idx="27">
                  <c:v>4.366921092988596E-2</c:v>
                </c:pt>
                <c:pt idx="28">
                  <c:v>0.24148505944822807</c:v>
                </c:pt>
                <c:pt idx="29">
                  <c:v>0.67734119266883219</c:v>
                </c:pt>
                <c:pt idx="30">
                  <c:v>-0.27247276732506154</c:v>
                </c:pt>
                <c:pt idx="31">
                  <c:v>-0.25065740794522262</c:v>
                </c:pt>
                <c:pt idx="32">
                  <c:v>0.10064729706456088</c:v>
                </c:pt>
                <c:pt idx="33">
                  <c:v>0.11953817115869003</c:v>
                </c:pt>
                <c:pt idx="34">
                  <c:v>-0.16615469410939188</c:v>
                </c:pt>
                <c:pt idx="35">
                  <c:v>-0.12176352857993233</c:v>
                </c:pt>
                <c:pt idx="36">
                  <c:v>-2.9443652712244139E-2</c:v>
                </c:pt>
                <c:pt idx="37">
                  <c:v>-1.5981737874748436E-3</c:v>
                </c:pt>
                <c:pt idx="38">
                  <c:v>0.11704738946447923</c:v>
                </c:pt>
                <c:pt idx="39">
                  <c:v>0.1949112289479793</c:v>
                </c:pt>
                <c:pt idx="40">
                  <c:v>-9.9676196000965778E-2</c:v>
                </c:pt>
                <c:pt idx="41">
                  <c:v>-3.6810372140718917E-2</c:v>
                </c:pt>
                <c:pt idx="42">
                  <c:v>0.3792285166770899</c:v>
                </c:pt>
                <c:pt idx="43">
                  <c:v>-0.18668244405995282</c:v>
                </c:pt>
                <c:pt idx="44">
                  <c:v>-9.6557135815435791E-2</c:v>
                </c:pt>
                <c:pt idx="45">
                  <c:v>0.21601654032518058</c:v>
                </c:pt>
                <c:pt idx="46">
                  <c:v>0.23802872149899312</c:v>
                </c:pt>
                <c:pt idx="47">
                  <c:v>0</c:v>
                </c:pt>
              </c:numCache>
            </c:numRef>
          </c:val>
        </c:ser>
        <c:ser>
          <c:idx val="48"/>
          <c:order val="48"/>
          <c:tx>
            <c:strRef>
              <c:f>Sheet1!$AX$1</c:f>
              <c:strCache>
                <c:ptCount val="1"/>
                <c:pt idx="0">
                  <c:v>ep50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Sheet1!$AX$2:$AX$50</c:f>
              <c:numCache>
                <c:formatCode>0.00000000000000000000_ </c:formatCode>
                <c:ptCount val="49"/>
                <c:pt idx="0">
                  <c:v>-0.39654864689696523</c:v>
                </c:pt>
                <c:pt idx="1">
                  <c:v>-0.36007403032978713</c:v>
                </c:pt>
                <c:pt idx="2">
                  <c:v>-0.3133227181880065</c:v>
                </c:pt>
                <c:pt idx="3">
                  <c:v>-0.25750465496485053</c:v>
                </c:pt>
                <c:pt idx="4">
                  <c:v>-0.19463883110494695</c:v>
                </c:pt>
                <c:pt idx="5">
                  <c:v>-0.12426912156592018</c:v>
                </c:pt>
                <c:pt idx="6">
                  <c:v>-3.0542591711098854E-2</c:v>
                </c:pt>
                <c:pt idx="7">
                  <c:v>4.9512591490650459E-2</c:v>
                </c:pt>
                <c:pt idx="8">
                  <c:v>0.13370190465443477</c:v>
                </c:pt>
                <c:pt idx="9">
                  <c:v>0.22140005771305082</c:v>
                </c:pt>
                <c:pt idx="10">
                  <c:v>-0.4024468845361473</c:v>
                </c:pt>
                <c:pt idx="11">
                  <c:v>-0.38620256787004004</c:v>
                </c:pt>
                <c:pt idx="12">
                  <c:v>-0.37470416885426072</c:v>
                </c:pt>
                <c:pt idx="13">
                  <c:v>-0.34451090302507348</c:v>
                </c:pt>
                <c:pt idx="14">
                  <c:v>-0.30061167604870054</c:v>
                </c:pt>
                <c:pt idx="15">
                  <c:v>-0.25438559477996869</c:v>
                </c:pt>
                <c:pt idx="16">
                  <c:v>-0.18586013649311983</c:v>
                </c:pt>
                <c:pt idx="17">
                  <c:v>-0.12509234234577127</c:v>
                </c:pt>
                <c:pt idx="18">
                  <c:v>1.0299040620060929E-3</c:v>
                </c:pt>
                <c:pt idx="19">
                  <c:v>6.2940047931999477E-2</c:v>
                </c:pt>
                <c:pt idx="20">
                  <c:v>-0.37643467688179433</c:v>
                </c:pt>
                <c:pt idx="21">
                  <c:v>-0.36364514198374676</c:v>
                </c:pt>
                <c:pt idx="22">
                  <c:v>-0.33949124800462327</c:v>
                </c:pt>
                <c:pt idx="23">
                  <c:v>-0.31115924469213585</c:v>
                </c:pt>
                <c:pt idx="24">
                  <c:v>-0.25724757793755892</c:v>
                </c:pt>
                <c:pt idx="25">
                  <c:v>-0.22652492566557791</c:v>
                </c:pt>
                <c:pt idx="26">
                  <c:v>-0.1674871931363453</c:v>
                </c:pt>
                <c:pt idx="27">
                  <c:v>-0.11415924803429522</c:v>
                </c:pt>
                <c:pt idx="28">
                  <c:v>8.3656600484046884E-2</c:v>
                </c:pt>
                <c:pt idx="29">
                  <c:v>0.51951273370465101</c:v>
                </c:pt>
                <c:pt idx="30">
                  <c:v>-0.43030122628924272</c:v>
                </c:pt>
                <c:pt idx="31">
                  <c:v>-0.40848586690940381</c:v>
                </c:pt>
                <c:pt idx="32">
                  <c:v>-5.7181161899620303E-2</c:v>
                </c:pt>
                <c:pt idx="33">
                  <c:v>-3.8290287805491152E-2</c:v>
                </c:pt>
                <c:pt idx="34">
                  <c:v>-0.32398315307357306</c:v>
                </c:pt>
                <c:pt idx="35">
                  <c:v>-0.27959198754411352</c:v>
                </c:pt>
                <c:pt idx="36">
                  <c:v>-0.18727211167642532</c:v>
                </c:pt>
                <c:pt idx="37">
                  <c:v>-0.15942663275165603</c:v>
                </c:pt>
                <c:pt idx="38">
                  <c:v>-4.078106949970195E-2</c:v>
                </c:pt>
                <c:pt idx="39">
                  <c:v>3.7082769983798114E-2</c:v>
                </c:pt>
                <c:pt idx="40">
                  <c:v>-0.25750465496514696</c:v>
                </c:pt>
                <c:pt idx="41">
                  <c:v>-0.1946388311049001</c:v>
                </c:pt>
                <c:pt idx="42">
                  <c:v>0.22140005771290872</c:v>
                </c:pt>
                <c:pt idx="43">
                  <c:v>-0.34451090302413401</c:v>
                </c:pt>
                <c:pt idx="44">
                  <c:v>-0.25438559477961697</c:v>
                </c:pt>
                <c:pt idx="45">
                  <c:v>5.81880813609994E-2</c:v>
                </c:pt>
                <c:pt idx="46">
                  <c:v>8.0200262534811939E-2</c:v>
                </c:pt>
                <c:pt idx="47">
                  <c:v>-0.15782845896418118</c:v>
                </c:pt>
                <c:pt idx="4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gapDepth val="500"/>
        <c:shape val="box"/>
        <c:axId val="543895936"/>
        <c:axId val="543903552"/>
        <c:axId val="350847088"/>
      </c:bar3DChart>
      <c:catAx>
        <c:axId val="54389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3903552"/>
        <c:crosses val="autoZero"/>
        <c:auto val="1"/>
        <c:lblAlgn val="ctr"/>
        <c:lblOffset val="100"/>
        <c:tickLblSkip val="48"/>
        <c:noMultiLvlLbl val="0"/>
      </c:catAx>
      <c:valAx>
        <c:axId val="543903552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3895936"/>
        <c:crosses val="autoZero"/>
        <c:crossBetween val="between"/>
      </c:valAx>
      <c:serAx>
        <c:axId val="350847088"/>
        <c:scaling>
          <c:orientation val="minMax"/>
        </c:scaling>
        <c:delete val="0"/>
        <c:axPos val="b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3903552"/>
        <c:crosses val="autoZero"/>
        <c:tickLblSkip val="48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Mean</a:t>
            </a:r>
            <a:r>
              <a:rPr lang="en-US" altLang="ko-KR" baseline="0" dirty="0" smtClean="0"/>
              <a:t> difference</a:t>
            </a:r>
          </a:p>
        </c:rich>
      </c:tx>
      <c:layout>
        <c:manualLayout>
          <c:xMode val="edge"/>
          <c:yMode val="edge"/>
          <c:x val="0.40924300087489068"/>
          <c:y val="9.15741223989652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0"/>
      <c:rotY val="14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4338254593175844E-2"/>
          <c:y val="3.2880404512542726E-2"/>
          <c:w val="0.92331791338582681"/>
          <c:h val="0.9553303045857132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ep01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Sheet1!$B$2:$B$50</c:f>
              <c:numCache>
                <c:formatCode>0.00000000000000000000_ </c:formatCode>
                <c:ptCount val="49"/>
                <c:pt idx="0">
                  <c:v>0</c:v>
                </c:pt>
                <c:pt idx="1">
                  <c:v>3.6474616567178098E-2</c:v>
                </c:pt>
                <c:pt idx="2">
                  <c:v>8.322592870895873E-2</c:v>
                </c:pt>
                <c:pt idx="3">
                  <c:v>0.1390439919321147</c:v>
                </c:pt>
                <c:pt idx="4">
                  <c:v>0.20190981579201828</c:v>
                </c:pt>
                <c:pt idx="5">
                  <c:v>0.27227952533104505</c:v>
                </c:pt>
                <c:pt idx="6">
                  <c:v>0.36600605518586637</c:v>
                </c:pt>
                <c:pt idx="7">
                  <c:v>0.44606123838761569</c:v>
                </c:pt>
                <c:pt idx="8">
                  <c:v>0.5302505515514</c:v>
                </c:pt>
                <c:pt idx="9">
                  <c:v>0.61794870461001605</c:v>
                </c:pt>
                <c:pt idx="10">
                  <c:v>-5.898237639182069E-3</c:v>
                </c:pt>
                <c:pt idx="11">
                  <c:v>1.0346079026925192E-2</c:v>
                </c:pt>
                <c:pt idx="12">
                  <c:v>2.1844478042704507E-2</c:v>
                </c:pt>
                <c:pt idx="13">
                  <c:v>5.2037743871891751E-2</c:v>
                </c:pt>
                <c:pt idx="14">
                  <c:v>9.5936970848264691E-2</c:v>
                </c:pt>
                <c:pt idx="15">
                  <c:v>0.14216305211699654</c:v>
                </c:pt>
                <c:pt idx="16">
                  <c:v>0.2106885104038454</c:v>
                </c:pt>
                <c:pt idx="17">
                  <c:v>0.27145630455119396</c:v>
                </c:pt>
                <c:pt idx="18">
                  <c:v>0.39757855095897132</c:v>
                </c:pt>
                <c:pt idx="19">
                  <c:v>0.45948869482896471</c:v>
                </c:pt>
                <c:pt idx="20">
                  <c:v>2.0113970015170901E-2</c:v>
                </c:pt>
                <c:pt idx="21">
                  <c:v>3.2903504913218473E-2</c:v>
                </c:pt>
                <c:pt idx="22">
                  <c:v>5.7057398892341959E-2</c:v>
                </c:pt>
                <c:pt idx="23">
                  <c:v>8.5389402204829379E-2</c:v>
                </c:pt>
                <c:pt idx="24">
                  <c:v>0.1393010689594063</c:v>
                </c:pt>
                <c:pt idx="25">
                  <c:v>0.17002372123138731</c:v>
                </c:pt>
                <c:pt idx="26">
                  <c:v>0.22906145376061993</c:v>
                </c:pt>
                <c:pt idx="27">
                  <c:v>0.28238939886267</c:v>
                </c:pt>
                <c:pt idx="28">
                  <c:v>0.48020524738101211</c:v>
                </c:pt>
                <c:pt idx="29">
                  <c:v>0.91606138060161624</c:v>
                </c:pt>
                <c:pt idx="30">
                  <c:v>-3.3752579392277493E-2</c:v>
                </c:pt>
                <c:pt idx="31">
                  <c:v>-1.1937220012438576E-2</c:v>
                </c:pt>
                <c:pt idx="32">
                  <c:v>0.33936748499734493</c:v>
                </c:pt>
                <c:pt idx="33">
                  <c:v>0.35825835909147408</c:v>
                </c:pt>
                <c:pt idx="34">
                  <c:v>7.2565493823392169E-2</c:v>
                </c:pt>
                <c:pt idx="35">
                  <c:v>0.11695665935285171</c:v>
                </c:pt>
                <c:pt idx="36">
                  <c:v>0.20927653522053991</c:v>
                </c:pt>
                <c:pt idx="37">
                  <c:v>0.2371220141453092</c:v>
                </c:pt>
                <c:pt idx="38">
                  <c:v>0.35576757739726328</c:v>
                </c:pt>
                <c:pt idx="39">
                  <c:v>0.43363141688076334</c:v>
                </c:pt>
                <c:pt idx="40">
                  <c:v>0.13904399193181827</c:v>
                </c:pt>
                <c:pt idx="41">
                  <c:v>0.20190981579206513</c:v>
                </c:pt>
                <c:pt idx="42">
                  <c:v>0.61794870460987394</c:v>
                </c:pt>
                <c:pt idx="43">
                  <c:v>5.2037743872831221E-2</c:v>
                </c:pt>
                <c:pt idx="44">
                  <c:v>0.14216305211734825</c:v>
                </c:pt>
                <c:pt idx="45">
                  <c:v>0.45473672825796463</c:v>
                </c:pt>
                <c:pt idx="46">
                  <c:v>0.47674890943177717</c:v>
                </c:pt>
                <c:pt idx="47">
                  <c:v>0.23872018793278404</c:v>
                </c:pt>
                <c:pt idx="48">
                  <c:v>0.39654864689696523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ep02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Sheet1!$C$2:$C$50</c:f>
              <c:numCache>
                <c:formatCode>0.00000000000000000000_ </c:formatCode>
                <c:ptCount val="49"/>
                <c:pt idx="1">
                  <c:v>0</c:v>
                </c:pt>
                <c:pt idx="2">
                  <c:v>4.6751312141780632E-2</c:v>
                </c:pt>
                <c:pt idx="3">
                  <c:v>0.1025693753649366</c:v>
                </c:pt>
                <c:pt idx="4">
                  <c:v>0.16543519922484018</c:v>
                </c:pt>
                <c:pt idx="5">
                  <c:v>0.23580490876386695</c:v>
                </c:pt>
                <c:pt idx="6">
                  <c:v>0.32953143861868828</c:v>
                </c:pt>
                <c:pt idx="7">
                  <c:v>0.40958662182043759</c:v>
                </c:pt>
                <c:pt idx="8">
                  <c:v>0.4937759349842219</c:v>
                </c:pt>
                <c:pt idx="9">
                  <c:v>0.58147408804283796</c:v>
                </c:pt>
                <c:pt idx="10">
                  <c:v>-4.2372854206360167E-2</c:v>
                </c:pt>
                <c:pt idx="11">
                  <c:v>-2.6128537540252905E-2</c:v>
                </c:pt>
                <c:pt idx="12">
                  <c:v>-1.463013852447359E-2</c:v>
                </c:pt>
                <c:pt idx="13">
                  <c:v>1.5563127304713653E-2</c:v>
                </c:pt>
                <c:pt idx="14">
                  <c:v>5.9462354281086593E-2</c:v>
                </c:pt>
                <c:pt idx="15">
                  <c:v>0.10568843554981844</c:v>
                </c:pt>
                <c:pt idx="16">
                  <c:v>0.1742138938366673</c:v>
                </c:pt>
                <c:pt idx="17">
                  <c:v>0.23498168798401586</c:v>
                </c:pt>
                <c:pt idx="18">
                  <c:v>0.36110393439179322</c:v>
                </c:pt>
                <c:pt idx="19">
                  <c:v>0.42301407826178661</c:v>
                </c:pt>
                <c:pt idx="20">
                  <c:v>-1.6360646552007196E-2</c:v>
                </c:pt>
                <c:pt idx="21">
                  <c:v>-3.5711116539596244E-3</c:v>
                </c:pt>
                <c:pt idx="22">
                  <c:v>2.0582782325163862E-2</c:v>
                </c:pt>
                <c:pt idx="23">
                  <c:v>4.8914785637651281E-2</c:v>
                </c:pt>
                <c:pt idx="24">
                  <c:v>0.10282645239222821</c:v>
                </c:pt>
                <c:pt idx="25">
                  <c:v>0.13354910466420922</c:v>
                </c:pt>
                <c:pt idx="26">
                  <c:v>0.19258683719344183</c:v>
                </c:pt>
                <c:pt idx="27">
                  <c:v>0.24591478229549191</c:v>
                </c:pt>
                <c:pt idx="28">
                  <c:v>0.44373063081383401</c:v>
                </c:pt>
                <c:pt idx="29">
                  <c:v>0.87958676403443814</c:v>
                </c:pt>
                <c:pt idx="30">
                  <c:v>-7.0227195959455591E-2</c:v>
                </c:pt>
                <c:pt idx="31">
                  <c:v>-4.8411836579616674E-2</c:v>
                </c:pt>
                <c:pt idx="32">
                  <c:v>0.30289286843016683</c:v>
                </c:pt>
                <c:pt idx="33">
                  <c:v>0.32178374252429598</c:v>
                </c:pt>
                <c:pt idx="34">
                  <c:v>3.6090877256214071E-2</c:v>
                </c:pt>
                <c:pt idx="35">
                  <c:v>8.0482042785673613E-2</c:v>
                </c:pt>
                <c:pt idx="36">
                  <c:v>0.17280191865336181</c:v>
                </c:pt>
                <c:pt idx="37">
                  <c:v>0.2006473975781311</c:v>
                </c:pt>
                <c:pt idx="38">
                  <c:v>0.31929296083008518</c:v>
                </c:pt>
                <c:pt idx="39">
                  <c:v>0.39715680031358525</c:v>
                </c:pt>
                <c:pt idx="40">
                  <c:v>0.10256937536464017</c:v>
                </c:pt>
                <c:pt idx="41">
                  <c:v>0.16543519922488703</c:v>
                </c:pt>
                <c:pt idx="42">
                  <c:v>0.58147408804269585</c:v>
                </c:pt>
                <c:pt idx="43">
                  <c:v>1.5563127305653124E-2</c:v>
                </c:pt>
                <c:pt idx="44">
                  <c:v>0.10568843555017016</c:v>
                </c:pt>
                <c:pt idx="45">
                  <c:v>0.41826211169078653</c:v>
                </c:pt>
                <c:pt idx="46">
                  <c:v>0.44027429286459907</c:v>
                </c:pt>
                <c:pt idx="47">
                  <c:v>0.20224557136560595</c:v>
                </c:pt>
                <c:pt idx="48">
                  <c:v>0.36007403032978713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ep03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Sheet1!$D$2:$D$50</c:f>
              <c:numCache>
                <c:formatCode>0.00000000000000000000_ </c:formatCode>
                <c:ptCount val="49"/>
                <c:pt idx="2">
                  <c:v>0</c:v>
                </c:pt>
                <c:pt idx="3">
                  <c:v>5.5818063223155967E-2</c:v>
                </c:pt>
                <c:pt idx="4">
                  <c:v>0.11868388708305955</c:v>
                </c:pt>
                <c:pt idx="5">
                  <c:v>0.18905359662208632</c:v>
                </c:pt>
                <c:pt idx="6">
                  <c:v>0.28278012647690765</c:v>
                </c:pt>
                <c:pt idx="7">
                  <c:v>0.36283530967865696</c:v>
                </c:pt>
                <c:pt idx="8">
                  <c:v>0.44702462284244127</c:v>
                </c:pt>
                <c:pt idx="9">
                  <c:v>0.53472277590105732</c:v>
                </c:pt>
                <c:pt idx="10">
                  <c:v>-8.9124166348140799E-2</c:v>
                </c:pt>
                <c:pt idx="11">
                  <c:v>-7.2879849682033537E-2</c:v>
                </c:pt>
                <c:pt idx="12">
                  <c:v>-6.1381450666254223E-2</c:v>
                </c:pt>
                <c:pt idx="13">
                  <c:v>-3.1188184837066979E-2</c:v>
                </c:pt>
                <c:pt idx="14">
                  <c:v>1.2711042139305961E-2</c:v>
                </c:pt>
                <c:pt idx="15">
                  <c:v>5.8937123408037806E-2</c:v>
                </c:pt>
                <c:pt idx="16">
                  <c:v>0.12746258169488667</c:v>
                </c:pt>
                <c:pt idx="17">
                  <c:v>0.18823037584223523</c:v>
                </c:pt>
                <c:pt idx="18">
                  <c:v>0.31435262225001259</c:v>
                </c:pt>
                <c:pt idx="19">
                  <c:v>0.37626276612000598</c:v>
                </c:pt>
                <c:pt idx="20">
                  <c:v>-6.3111958693787829E-2</c:v>
                </c:pt>
                <c:pt idx="21">
                  <c:v>-5.0322423795740256E-2</c:v>
                </c:pt>
                <c:pt idx="22">
                  <c:v>-2.616852981661677E-2</c:v>
                </c:pt>
                <c:pt idx="23">
                  <c:v>2.1634734958706492E-3</c:v>
                </c:pt>
                <c:pt idx="24">
                  <c:v>5.6075140250447575E-2</c:v>
                </c:pt>
                <c:pt idx="25">
                  <c:v>8.6797792522428585E-2</c:v>
                </c:pt>
                <c:pt idx="26">
                  <c:v>0.1458355250516612</c:v>
                </c:pt>
                <c:pt idx="27">
                  <c:v>0.19916347015371128</c:v>
                </c:pt>
                <c:pt idx="28">
                  <c:v>0.39697931867205338</c:v>
                </c:pt>
                <c:pt idx="29">
                  <c:v>0.83283545189265751</c:v>
                </c:pt>
                <c:pt idx="30">
                  <c:v>-0.11697850810123622</c:v>
                </c:pt>
                <c:pt idx="31">
                  <c:v>-9.5163148721397306E-2</c:v>
                </c:pt>
                <c:pt idx="32">
                  <c:v>0.2561415562883862</c:v>
                </c:pt>
                <c:pt idx="33">
                  <c:v>0.27503243038251535</c:v>
                </c:pt>
                <c:pt idx="34">
                  <c:v>-1.0660434885566561E-2</c:v>
                </c:pt>
                <c:pt idx="35">
                  <c:v>3.3730730643892981E-2</c:v>
                </c:pt>
                <c:pt idx="36">
                  <c:v>0.12605060651158118</c:v>
                </c:pt>
                <c:pt idx="37">
                  <c:v>0.15389608543635047</c:v>
                </c:pt>
                <c:pt idx="38">
                  <c:v>0.27254164868830455</c:v>
                </c:pt>
                <c:pt idx="39">
                  <c:v>0.35040548817180461</c:v>
                </c:pt>
                <c:pt idx="40">
                  <c:v>5.5818063222859537E-2</c:v>
                </c:pt>
                <c:pt idx="41">
                  <c:v>0.1186838870831064</c:v>
                </c:pt>
                <c:pt idx="42">
                  <c:v>0.53472277590091521</c:v>
                </c:pt>
                <c:pt idx="43">
                  <c:v>-3.1188184836127508E-2</c:v>
                </c:pt>
                <c:pt idx="44">
                  <c:v>5.8937123408389525E-2</c:v>
                </c:pt>
                <c:pt idx="45">
                  <c:v>0.3715107995490059</c:v>
                </c:pt>
                <c:pt idx="46">
                  <c:v>0.39352298072281844</c:v>
                </c:pt>
                <c:pt idx="47">
                  <c:v>0.15549425922382532</c:v>
                </c:pt>
                <c:pt idx="48">
                  <c:v>0.3133227181880065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ep04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Sheet1!$E$2:$E$50</c:f>
              <c:numCache>
                <c:formatCode>0.00000000000000000000_ </c:formatCode>
                <c:ptCount val="49"/>
                <c:pt idx="3">
                  <c:v>0</c:v>
                </c:pt>
                <c:pt idx="4">
                  <c:v>6.286582385990358E-2</c:v>
                </c:pt>
                <c:pt idx="5">
                  <c:v>0.13323553339893035</c:v>
                </c:pt>
                <c:pt idx="6">
                  <c:v>0.22696206325375168</c:v>
                </c:pt>
                <c:pt idx="7">
                  <c:v>0.30701724645550099</c:v>
                </c:pt>
                <c:pt idx="8">
                  <c:v>0.3912065596192853</c:v>
                </c:pt>
                <c:pt idx="9">
                  <c:v>0.47890471267790136</c:v>
                </c:pt>
                <c:pt idx="10">
                  <c:v>-0.14494222957129677</c:v>
                </c:pt>
                <c:pt idx="11">
                  <c:v>-0.1286979129051895</c:v>
                </c:pt>
                <c:pt idx="12">
                  <c:v>-0.11719951388941019</c:v>
                </c:pt>
                <c:pt idx="13">
                  <c:v>-8.7006248060222946E-2</c:v>
                </c:pt>
                <c:pt idx="14">
                  <c:v>-4.3107021083850006E-2</c:v>
                </c:pt>
                <c:pt idx="15">
                  <c:v>3.1190601848818389E-3</c:v>
                </c:pt>
                <c:pt idx="16">
                  <c:v>7.16445184717307E-2</c:v>
                </c:pt>
                <c:pt idx="17">
                  <c:v>0.13241231261907926</c:v>
                </c:pt>
                <c:pt idx="18">
                  <c:v>0.25853455902685663</c:v>
                </c:pt>
                <c:pt idx="19">
                  <c:v>0.32044470289685001</c:v>
                </c:pt>
                <c:pt idx="20">
                  <c:v>-0.1189300219169438</c:v>
                </c:pt>
                <c:pt idx="21">
                  <c:v>-0.10614048701889622</c:v>
                </c:pt>
                <c:pt idx="22">
                  <c:v>-8.1986593039772737E-2</c:v>
                </c:pt>
                <c:pt idx="23">
                  <c:v>-5.3654589727285318E-2</c:v>
                </c:pt>
                <c:pt idx="24">
                  <c:v>2.5707702729160786E-4</c:v>
                </c:pt>
                <c:pt idx="25">
                  <c:v>3.0979729299272618E-2</c:v>
                </c:pt>
                <c:pt idx="26">
                  <c:v>9.001746182850523E-2</c:v>
                </c:pt>
                <c:pt idx="27">
                  <c:v>0.14334540693055531</c:v>
                </c:pt>
                <c:pt idx="28">
                  <c:v>0.34116125544889742</c:v>
                </c:pt>
                <c:pt idx="29">
                  <c:v>0.77701738866950154</c:v>
                </c:pt>
                <c:pt idx="30">
                  <c:v>-0.17279657132439219</c:v>
                </c:pt>
                <c:pt idx="31">
                  <c:v>-0.15098121194455327</c:v>
                </c:pt>
                <c:pt idx="32">
                  <c:v>0.20032349306523023</c:v>
                </c:pt>
                <c:pt idx="33">
                  <c:v>0.21921436715935938</c:v>
                </c:pt>
                <c:pt idx="34">
                  <c:v>-6.6478498108722528E-2</c:v>
                </c:pt>
                <c:pt idx="35">
                  <c:v>-2.2087332579262986E-2</c:v>
                </c:pt>
                <c:pt idx="36">
                  <c:v>7.0232543288425209E-2</c:v>
                </c:pt>
                <c:pt idx="37">
                  <c:v>9.8078022213194505E-2</c:v>
                </c:pt>
                <c:pt idx="38">
                  <c:v>0.21672358546514858</c:v>
                </c:pt>
                <c:pt idx="39">
                  <c:v>0.29458742494864865</c:v>
                </c:pt>
                <c:pt idx="40">
                  <c:v>-2.964295475749168E-13</c:v>
                </c:pt>
                <c:pt idx="41">
                  <c:v>6.2865823859950432E-2</c:v>
                </c:pt>
                <c:pt idx="42">
                  <c:v>0.47890471267775925</c:v>
                </c:pt>
                <c:pt idx="43">
                  <c:v>-8.7006248059283475E-2</c:v>
                </c:pt>
                <c:pt idx="44">
                  <c:v>3.1190601852335575E-3</c:v>
                </c:pt>
                <c:pt idx="45">
                  <c:v>0.31569273632584993</c:v>
                </c:pt>
                <c:pt idx="46">
                  <c:v>0.33770491749966247</c:v>
                </c:pt>
                <c:pt idx="47">
                  <c:v>9.9676196000669348E-2</c:v>
                </c:pt>
                <c:pt idx="48">
                  <c:v>0.25750465496485053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ep05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Sheet1!$F$2:$F$50</c:f>
              <c:numCache>
                <c:formatCode>0.00000000000000000000_ </c:formatCode>
                <c:ptCount val="49"/>
                <c:pt idx="4">
                  <c:v>0</c:v>
                </c:pt>
                <c:pt idx="5">
                  <c:v>7.036970953902677E-2</c:v>
                </c:pt>
                <c:pt idx="6">
                  <c:v>0.1640962393938481</c:v>
                </c:pt>
                <c:pt idx="7">
                  <c:v>0.24415142259559741</c:v>
                </c:pt>
                <c:pt idx="8">
                  <c:v>0.32834073575938172</c:v>
                </c:pt>
                <c:pt idx="9">
                  <c:v>0.41603888881799778</c:v>
                </c:pt>
                <c:pt idx="10">
                  <c:v>-0.20780805343120035</c:v>
                </c:pt>
                <c:pt idx="11">
                  <c:v>-0.19156373676509308</c:v>
                </c:pt>
                <c:pt idx="12">
                  <c:v>-0.18006533774931377</c:v>
                </c:pt>
                <c:pt idx="13">
                  <c:v>-0.14987207192012653</c:v>
                </c:pt>
                <c:pt idx="14">
                  <c:v>-0.10597284494375359</c:v>
                </c:pt>
                <c:pt idx="15">
                  <c:v>-5.9746763675021741E-2</c:v>
                </c:pt>
                <c:pt idx="16">
                  <c:v>8.7786946118271203E-3</c:v>
                </c:pt>
                <c:pt idx="17">
                  <c:v>6.9546488759175684E-2</c:v>
                </c:pt>
                <c:pt idx="18">
                  <c:v>0.19566873516695305</c:v>
                </c:pt>
                <c:pt idx="19">
                  <c:v>0.25757887903694643</c:v>
                </c:pt>
                <c:pt idx="20">
                  <c:v>-0.18179584577684738</c:v>
                </c:pt>
                <c:pt idx="21">
                  <c:v>-0.1690063108787998</c:v>
                </c:pt>
                <c:pt idx="22">
                  <c:v>-0.14485241689967632</c:v>
                </c:pt>
                <c:pt idx="23">
                  <c:v>-0.1165204135871889</c:v>
                </c:pt>
                <c:pt idx="24">
                  <c:v>-6.2608746832611972E-2</c:v>
                </c:pt>
                <c:pt idx="25">
                  <c:v>-3.1886094560630962E-2</c:v>
                </c:pt>
                <c:pt idx="26">
                  <c:v>2.715163796860165E-2</c:v>
                </c:pt>
                <c:pt idx="27">
                  <c:v>8.0479583070651728E-2</c:v>
                </c:pt>
                <c:pt idx="28">
                  <c:v>0.27829543158899384</c:v>
                </c:pt>
                <c:pt idx="29">
                  <c:v>0.71415156480959796</c:v>
                </c:pt>
                <c:pt idx="30">
                  <c:v>-0.23566239518429577</c:v>
                </c:pt>
                <c:pt idx="31">
                  <c:v>-0.21384703580445685</c:v>
                </c:pt>
                <c:pt idx="32">
                  <c:v>0.13745766920532665</c:v>
                </c:pt>
                <c:pt idx="33">
                  <c:v>0.1563485432994558</c:v>
                </c:pt>
                <c:pt idx="34">
                  <c:v>-0.12934432196862611</c:v>
                </c:pt>
                <c:pt idx="35">
                  <c:v>-8.4953156439166566E-2</c:v>
                </c:pt>
                <c:pt idx="36">
                  <c:v>7.3667194285216286E-3</c:v>
                </c:pt>
                <c:pt idx="37">
                  <c:v>3.5212198353290924E-2</c:v>
                </c:pt>
                <c:pt idx="38">
                  <c:v>0.153857761605245</c:v>
                </c:pt>
                <c:pt idx="39">
                  <c:v>0.23172160108874507</c:v>
                </c:pt>
                <c:pt idx="40">
                  <c:v>-6.286582386020001E-2</c:v>
                </c:pt>
                <c:pt idx="41">
                  <c:v>4.6851411639181606E-14</c:v>
                </c:pt>
                <c:pt idx="42">
                  <c:v>0.41603888881785567</c:v>
                </c:pt>
                <c:pt idx="43">
                  <c:v>-0.14987207191918706</c:v>
                </c:pt>
                <c:pt idx="44">
                  <c:v>-5.9746763674670023E-2</c:v>
                </c:pt>
                <c:pt idx="45">
                  <c:v>0.25282691246594635</c:v>
                </c:pt>
                <c:pt idx="46">
                  <c:v>0.27483909363975889</c:v>
                </c:pt>
                <c:pt idx="47">
                  <c:v>3.6810372140765768E-2</c:v>
                </c:pt>
                <c:pt idx="48">
                  <c:v>0.19463883110494695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ep06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Sheet1!$G$2:$G$50</c:f>
              <c:numCache>
                <c:formatCode>0.00000000000000000000_ </c:formatCode>
                <c:ptCount val="49"/>
                <c:pt idx="5">
                  <c:v>0</c:v>
                </c:pt>
                <c:pt idx="6">
                  <c:v>9.3726529854821328E-2</c:v>
                </c:pt>
                <c:pt idx="7">
                  <c:v>0.17378171305657064</c:v>
                </c:pt>
                <c:pt idx="8">
                  <c:v>0.25797102622035495</c:v>
                </c:pt>
                <c:pt idx="9">
                  <c:v>0.34566917927897101</c:v>
                </c:pt>
                <c:pt idx="10">
                  <c:v>-0.27817776297022712</c:v>
                </c:pt>
                <c:pt idx="11">
                  <c:v>-0.26193344630411985</c:v>
                </c:pt>
                <c:pt idx="12">
                  <c:v>-0.25043504728834054</c:v>
                </c:pt>
                <c:pt idx="13">
                  <c:v>-0.2202417814591533</c:v>
                </c:pt>
                <c:pt idx="14">
                  <c:v>-0.17634255448278036</c:v>
                </c:pt>
                <c:pt idx="15">
                  <c:v>-0.13011647321404851</c:v>
                </c:pt>
                <c:pt idx="16">
                  <c:v>-6.159101492719965E-2</c:v>
                </c:pt>
                <c:pt idx="17">
                  <c:v>-8.2322077985108599E-4</c:v>
                </c:pt>
                <c:pt idx="18">
                  <c:v>0.12529902562792627</c:v>
                </c:pt>
                <c:pt idx="19">
                  <c:v>0.18720916949791966</c:v>
                </c:pt>
                <c:pt idx="20">
                  <c:v>-0.25216555531587415</c:v>
                </c:pt>
                <c:pt idx="21">
                  <c:v>-0.23937602041782657</c:v>
                </c:pt>
                <c:pt idx="22">
                  <c:v>-0.21522212643870309</c:v>
                </c:pt>
                <c:pt idx="23">
                  <c:v>-0.18689012312621567</c:v>
                </c:pt>
                <c:pt idx="24">
                  <c:v>-0.13297845637163874</c:v>
                </c:pt>
                <c:pt idx="25">
                  <c:v>-0.10225580409965773</c:v>
                </c:pt>
                <c:pt idx="26">
                  <c:v>-4.3218071570425121E-2</c:v>
                </c:pt>
                <c:pt idx="27">
                  <c:v>1.0109873531624958E-2</c:v>
                </c:pt>
                <c:pt idx="28">
                  <c:v>0.20792572204996707</c:v>
                </c:pt>
                <c:pt idx="29">
                  <c:v>0.64378185527057119</c:v>
                </c:pt>
                <c:pt idx="30">
                  <c:v>-0.30603210472332254</c:v>
                </c:pt>
                <c:pt idx="31">
                  <c:v>-0.28421674534348362</c:v>
                </c:pt>
                <c:pt idx="32">
                  <c:v>6.7087959666299879E-2</c:v>
                </c:pt>
                <c:pt idx="33">
                  <c:v>8.597883376042903E-2</c:v>
                </c:pt>
                <c:pt idx="34">
                  <c:v>-0.19971403150765288</c:v>
                </c:pt>
                <c:pt idx="35">
                  <c:v>-0.15532286597819334</c:v>
                </c:pt>
                <c:pt idx="36">
                  <c:v>-6.3002990110505142E-2</c:v>
                </c:pt>
                <c:pt idx="37">
                  <c:v>-3.5157511185735846E-2</c:v>
                </c:pt>
                <c:pt idx="38">
                  <c:v>8.3488052066218232E-2</c:v>
                </c:pt>
                <c:pt idx="39">
                  <c:v>0.1613518915497183</c:v>
                </c:pt>
                <c:pt idx="40">
                  <c:v>-0.13323553339922678</c:v>
                </c:pt>
                <c:pt idx="41">
                  <c:v>-7.0369709538979919E-2</c:v>
                </c:pt>
                <c:pt idx="42">
                  <c:v>0.3456691792788289</c:v>
                </c:pt>
                <c:pt idx="43">
                  <c:v>-0.22024178145821383</c:v>
                </c:pt>
                <c:pt idx="44">
                  <c:v>-0.13011647321369679</c:v>
                </c:pt>
                <c:pt idx="45">
                  <c:v>0.18245720292691958</c:v>
                </c:pt>
                <c:pt idx="46">
                  <c:v>0.20446938410073212</c:v>
                </c:pt>
                <c:pt idx="47">
                  <c:v>-3.3559337398261002E-2</c:v>
                </c:pt>
                <c:pt idx="48">
                  <c:v>0.12426912156592018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ep07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Sheet1!$H$2:$H$50</c:f>
              <c:numCache>
                <c:formatCode>0.00000000000000000000_ </c:formatCode>
                <c:ptCount val="49"/>
                <c:pt idx="6">
                  <c:v>0</c:v>
                </c:pt>
                <c:pt idx="7">
                  <c:v>8.0055183201749314E-2</c:v>
                </c:pt>
                <c:pt idx="8">
                  <c:v>0.16424449636553362</c:v>
                </c:pt>
                <c:pt idx="9">
                  <c:v>0.25194264942414968</c:v>
                </c:pt>
                <c:pt idx="10">
                  <c:v>-0.37190429282504844</c:v>
                </c:pt>
                <c:pt idx="11">
                  <c:v>-0.35565997615894118</c:v>
                </c:pt>
                <c:pt idx="12">
                  <c:v>-0.34416157714316187</c:v>
                </c:pt>
                <c:pt idx="13">
                  <c:v>-0.31396831131397462</c:v>
                </c:pt>
                <c:pt idx="14">
                  <c:v>-0.27006908433760168</c:v>
                </c:pt>
                <c:pt idx="15">
                  <c:v>-0.22384300306886984</c:v>
                </c:pt>
                <c:pt idx="16">
                  <c:v>-0.15531754478202098</c:v>
                </c:pt>
                <c:pt idx="17">
                  <c:v>-9.4549750634672414E-2</c:v>
                </c:pt>
                <c:pt idx="18">
                  <c:v>3.1572495773104947E-2</c:v>
                </c:pt>
                <c:pt idx="19">
                  <c:v>9.3482639643098331E-2</c:v>
                </c:pt>
                <c:pt idx="20">
                  <c:v>-0.34589208517069547</c:v>
                </c:pt>
                <c:pt idx="21">
                  <c:v>-0.3331025502726479</c:v>
                </c:pt>
                <c:pt idx="22">
                  <c:v>-0.30894865629352442</c:v>
                </c:pt>
                <c:pt idx="23">
                  <c:v>-0.280616652981037</c:v>
                </c:pt>
                <c:pt idx="24">
                  <c:v>-0.22670498622646007</c:v>
                </c:pt>
                <c:pt idx="25">
                  <c:v>-0.19598233395447906</c:v>
                </c:pt>
                <c:pt idx="26">
                  <c:v>-0.13694460142524645</c:v>
                </c:pt>
                <c:pt idx="27">
                  <c:v>-8.361665632319637E-2</c:v>
                </c:pt>
                <c:pt idx="28">
                  <c:v>0.11419919219514574</c:v>
                </c:pt>
                <c:pt idx="29">
                  <c:v>0.55005532541574986</c:v>
                </c:pt>
                <c:pt idx="30">
                  <c:v>-0.39975863457814387</c:v>
                </c:pt>
                <c:pt idx="31">
                  <c:v>-0.37794327519830495</c:v>
                </c:pt>
                <c:pt idx="32">
                  <c:v>-2.6638570188521449E-2</c:v>
                </c:pt>
                <c:pt idx="33">
                  <c:v>-7.7476960943922979E-3</c:v>
                </c:pt>
                <c:pt idx="34">
                  <c:v>-0.29344056136247421</c:v>
                </c:pt>
                <c:pt idx="35">
                  <c:v>-0.24904939583301466</c:v>
                </c:pt>
                <c:pt idx="36">
                  <c:v>-0.15672951996532647</c:v>
                </c:pt>
                <c:pt idx="37">
                  <c:v>-0.12888404104055717</c:v>
                </c:pt>
                <c:pt idx="38">
                  <c:v>-1.0238477788603095E-2</c:v>
                </c:pt>
                <c:pt idx="39">
                  <c:v>6.7625361694896968E-2</c:v>
                </c:pt>
                <c:pt idx="40">
                  <c:v>-0.22696206325404811</c:v>
                </c:pt>
                <c:pt idx="41">
                  <c:v>-0.16409623939380125</c:v>
                </c:pt>
                <c:pt idx="42">
                  <c:v>0.25194264942400757</c:v>
                </c:pt>
                <c:pt idx="43">
                  <c:v>-0.31396831131303515</c:v>
                </c:pt>
                <c:pt idx="44">
                  <c:v>-0.22384300306851812</c:v>
                </c:pt>
                <c:pt idx="45">
                  <c:v>8.8730673072098254E-2</c:v>
                </c:pt>
                <c:pt idx="46">
                  <c:v>0.11074285424591079</c:v>
                </c:pt>
                <c:pt idx="47">
                  <c:v>-0.12728586725308233</c:v>
                </c:pt>
                <c:pt idx="48">
                  <c:v>3.0542591711098854E-2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ep08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Sheet1!$I$2:$I$50</c:f>
              <c:numCache>
                <c:formatCode>0.00000000000000000000_ </c:formatCode>
                <c:ptCount val="49"/>
                <c:pt idx="7">
                  <c:v>0</c:v>
                </c:pt>
                <c:pt idx="8">
                  <c:v>8.4189313163784307E-2</c:v>
                </c:pt>
                <c:pt idx="9">
                  <c:v>0.17188746622240036</c:v>
                </c:pt>
                <c:pt idx="10">
                  <c:v>-0.45195947602679776</c:v>
                </c:pt>
                <c:pt idx="11">
                  <c:v>-0.4357151593606905</c:v>
                </c:pt>
                <c:pt idx="12">
                  <c:v>-0.42421676034491118</c:v>
                </c:pt>
                <c:pt idx="13">
                  <c:v>-0.39402349451572394</c:v>
                </c:pt>
                <c:pt idx="14">
                  <c:v>-0.350124267539351</c:v>
                </c:pt>
                <c:pt idx="15">
                  <c:v>-0.30389818627061915</c:v>
                </c:pt>
                <c:pt idx="16">
                  <c:v>-0.23537272798377029</c:v>
                </c:pt>
                <c:pt idx="17">
                  <c:v>-0.17460493383642173</c:v>
                </c:pt>
                <c:pt idx="18">
                  <c:v>-4.8482687428644367E-2</c:v>
                </c:pt>
                <c:pt idx="19">
                  <c:v>1.3427456441349017E-2</c:v>
                </c:pt>
                <c:pt idx="20">
                  <c:v>-0.42594726837244479</c:v>
                </c:pt>
                <c:pt idx="21">
                  <c:v>-0.41315773347439722</c:v>
                </c:pt>
                <c:pt idx="22">
                  <c:v>-0.38900383949527373</c:v>
                </c:pt>
                <c:pt idx="23">
                  <c:v>-0.36067183618278631</c:v>
                </c:pt>
                <c:pt idx="24">
                  <c:v>-0.30676016942820938</c:v>
                </c:pt>
                <c:pt idx="25">
                  <c:v>-0.27603751715622837</c:v>
                </c:pt>
                <c:pt idx="26">
                  <c:v>-0.21699978462699576</c:v>
                </c:pt>
                <c:pt idx="27">
                  <c:v>-0.16367183952494568</c:v>
                </c:pt>
                <c:pt idx="28">
                  <c:v>3.4144008993396424E-2</c:v>
                </c:pt>
                <c:pt idx="29">
                  <c:v>0.47000014221400055</c:v>
                </c:pt>
                <c:pt idx="30">
                  <c:v>-0.47981381777989318</c:v>
                </c:pt>
                <c:pt idx="31">
                  <c:v>-0.45799845840005426</c:v>
                </c:pt>
                <c:pt idx="32">
                  <c:v>-0.10669375339027076</c:v>
                </c:pt>
                <c:pt idx="33">
                  <c:v>-8.7802879296141612E-2</c:v>
                </c:pt>
                <c:pt idx="34">
                  <c:v>-0.37349574456422352</c:v>
                </c:pt>
                <c:pt idx="35">
                  <c:v>-0.32910457903476398</c:v>
                </c:pt>
                <c:pt idx="36">
                  <c:v>-0.23678470316707578</c:v>
                </c:pt>
                <c:pt idx="37">
                  <c:v>-0.20893922424230649</c:v>
                </c:pt>
                <c:pt idx="38">
                  <c:v>-9.0293660990352409E-2</c:v>
                </c:pt>
                <c:pt idx="39">
                  <c:v>-1.2429821506852345E-2</c:v>
                </c:pt>
                <c:pt idx="40">
                  <c:v>-0.30701724645579742</c:v>
                </c:pt>
                <c:pt idx="41">
                  <c:v>-0.24415142259555056</c:v>
                </c:pt>
                <c:pt idx="42">
                  <c:v>0.17188746622225826</c:v>
                </c:pt>
                <c:pt idx="43">
                  <c:v>-0.39402349451478447</c:v>
                </c:pt>
                <c:pt idx="44">
                  <c:v>-0.30389818627026743</c:v>
                </c:pt>
                <c:pt idx="45">
                  <c:v>8.6754898703489403E-3</c:v>
                </c:pt>
                <c:pt idx="46">
                  <c:v>3.068767104416148E-2</c:v>
                </c:pt>
                <c:pt idx="47">
                  <c:v>-0.20734105045483164</c:v>
                </c:pt>
                <c:pt idx="48">
                  <c:v>-4.9512591490650459E-2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ep09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Sheet1!$J$2:$J$50</c:f>
              <c:numCache>
                <c:formatCode>0.00000000000000000000_ </c:formatCode>
                <c:ptCount val="49"/>
                <c:pt idx="8">
                  <c:v>0</c:v>
                </c:pt>
                <c:pt idx="9">
                  <c:v>8.7698153058616057E-2</c:v>
                </c:pt>
                <c:pt idx="10">
                  <c:v>-0.53614878919058206</c:v>
                </c:pt>
                <c:pt idx="11">
                  <c:v>-0.5199044725244748</c:v>
                </c:pt>
                <c:pt idx="12">
                  <c:v>-0.50840607350869549</c:v>
                </c:pt>
                <c:pt idx="13">
                  <c:v>-0.47821280767950824</c:v>
                </c:pt>
                <c:pt idx="14">
                  <c:v>-0.4343135807031353</c:v>
                </c:pt>
                <c:pt idx="15">
                  <c:v>-0.38808749943440346</c:v>
                </c:pt>
                <c:pt idx="16">
                  <c:v>-0.3195620411475546</c:v>
                </c:pt>
                <c:pt idx="17">
                  <c:v>-0.25879424700020603</c:v>
                </c:pt>
                <c:pt idx="18">
                  <c:v>-0.13267200059242867</c:v>
                </c:pt>
                <c:pt idx="19">
                  <c:v>-7.076185672243529E-2</c:v>
                </c:pt>
                <c:pt idx="20">
                  <c:v>-0.51013658153622909</c:v>
                </c:pt>
                <c:pt idx="21">
                  <c:v>-0.49734704663818152</c:v>
                </c:pt>
                <c:pt idx="22">
                  <c:v>-0.47319315265905804</c:v>
                </c:pt>
                <c:pt idx="23">
                  <c:v>-0.44486114934657062</c:v>
                </c:pt>
                <c:pt idx="24">
                  <c:v>-0.39094948259199369</c:v>
                </c:pt>
                <c:pt idx="25">
                  <c:v>-0.36022683032001268</c:v>
                </c:pt>
                <c:pt idx="26">
                  <c:v>-0.30118909779078007</c:v>
                </c:pt>
                <c:pt idx="27">
                  <c:v>-0.24786115268872999</c:v>
                </c:pt>
                <c:pt idx="28">
                  <c:v>-5.0045304170387883E-2</c:v>
                </c:pt>
                <c:pt idx="29">
                  <c:v>0.38581082905021624</c:v>
                </c:pt>
                <c:pt idx="30">
                  <c:v>-0.56400313094367749</c:v>
                </c:pt>
                <c:pt idx="31">
                  <c:v>-0.54218777156383857</c:v>
                </c:pt>
                <c:pt idx="32">
                  <c:v>-0.19088306655405507</c:v>
                </c:pt>
                <c:pt idx="33">
                  <c:v>-0.17199219245992592</c:v>
                </c:pt>
                <c:pt idx="34">
                  <c:v>-0.45768505772800783</c:v>
                </c:pt>
                <c:pt idx="35">
                  <c:v>-0.41329389219854828</c:v>
                </c:pt>
                <c:pt idx="36">
                  <c:v>-0.32097401633086009</c:v>
                </c:pt>
                <c:pt idx="37">
                  <c:v>-0.29312853740609079</c:v>
                </c:pt>
                <c:pt idx="38">
                  <c:v>-0.17448297415413672</c:v>
                </c:pt>
                <c:pt idx="39">
                  <c:v>-9.6619134670636653E-2</c:v>
                </c:pt>
                <c:pt idx="40">
                  <c:v>-0.39120655961958173</c:v>
                </c:pt>
                <c:pt idx="41">
                  <c:v>-0.32834073575933487</c:v>
                </c:pt>
                <c:pt idx="42">
                  <c:v>8.7698153058473949E-2</c:v>
                </c:pt>
                <c:pt idx="43">
                  <c:v>-0.47821280767856877</c:v>
                </c:pt>
                <c:pt idx="44">
                  <c:v>-0.38808749943405174</c:v>
                </c:pt>
                <c:pt idx="45">
                  <c:v>-7.5513823293435367E-2</c:v>
                </c:pt>
                <c:pt idx="46">
                  <c:v>-5.3501642119622828E-2</c:v>
                </c:pt>
                <c:pt idx="47">
                  <c:v>-0.29153036361861595</c:v>
                </c:pt>
                <c:pt idx="48">
                  <c:v>-0.13370190465443477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ep10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Sheet1!$K$2:$K$50</c:f>
              <c:numCache>
                <c:formatCode>0.00000000000000000000_ </c:formatCode>
                <c:ptCount val="49"/>
                <c:pt idx="9">
                  <c:v>0</c:v>
                </c:pt>
                <c:pt idx="10">
                  <c:v>-0.62384694224919812</c:v>
                </c:pt>
                <c:pt idx="11">
                  <c:v>-0.60760262558309086</c:v>
                </c:pt>
                <c:pt idx="12">
                  <c:v>-0.59610422656731155</c:v>
                </c:pt>
                <c:pt idx="13">
                  <c:v>-0.5659109607381243</c:v>
                </c:pt>
                <c:pt idx="14">
                  <c:v>-0.52201173376175136</c:v>
                </c:pt>
                <c:pt idx="15">
                  <c:v>-0.47578565249301952</c:v>
                </c:pt>
                <c:pt idx="16">
                  <c:v>-0.40726019420617066</c:v>
                </c:pt>
                <c:pt idx="17">
                  <c:v>-0.34649240005882209</c:v>
                </c:pt>
                <c:pt idx="18">
                  <c:v>-0.22037015365104473</c:v>
                </c:pt>
                <c:pt idx="19">
                  <c:v>-0.15846000978105135</c:v>
                </c:pt>
                <c:pt idx="20">
                  <c:v>-0.59783473459484515</c:v>
                </c:pt>
                <c:pt idx="21">
                  <c:v>-0.58504519969679758</c:v>
                </c:pt>
                <c:pt idx="22">
                  <c:v>-0.56089130571767409</c:v>
                </c:pt>
                <c:pt idx="23">
                  <c:v>-0.53255930240518667</c:v>
                </c:pt>
                <c:pt idx="24">
                  <c:v>-0.47864763565060975</c:v>
                </c:pt>
                <c:pt idx="25">
                  <c:v>-0.44792498337862874</c:v>
                </c:pt>
                <c:pt idx="26">
                  <c:v>-0.38888725084939613</c:v>
                </c:pt>
                <c:pt idx="27">
                  <c:v>-0.33555930574734605</c:v>
                </c:pt>
                <c:pt idx="28">
                  <c:v>-0.13774345722900394</c:v>
                </c:pt>
                <c:pt idx="29">
                  <c:v>0.29811267599160018</c:v>
                </c:pt>
                <c:pt idx="30">
                  <c:v>-0.65170128400229355</c:v>
                </c:pt>
                <c:pt idx="31">
                  <c:v>-0.62988592462245463</c:v>
                </c:pt>
                <c:pt idx="32">
                  <c:v>-0.27858121961267113</c:v>
                </c:pt>
                <c:pt idx="33">
                  <c:v>-0.25969034551854198</c:v>
                </c:pt>
                <c:pt idx="34">
                  <c:v>-0.54538321078662388</c:v>
                </c:pt>
                <c:pt idx="35">
                  <c:v>-0.50099204525716434</c:v>
                </c:pt>
                <c:pt idx="36">
                  <c:v>-0.40867216938947615</c:v>
                </c:pt>
                <c:pt idx="37">
                  <c:v>-0.38082669046470685</c:v>
                </c:pt>
                <c:pt idx="38">
                  <c:v>-0.26218112721275277</c:v>
                </c:pt>
                <c:pt idx="39">
                  <c:v>-0.18431728772925271</c:v>
                </c:pt>
                <c:pt idx="40">
                  <c:v>-0.47890471267819779</c:v>
                </c:pt>
                <c:pt idx="41">
                  <c:v>-0.41603888881795092</c:v>
                </c:pt>
                <c:pt idx="42">
                  <c:v>-1.4210854715202004E-13</c:v>
                </c:pt>
                <c:pt idx="43">
                  <c:v>-0.56591096073718483</c:v>
                </c:pt>
                <c:pt idx="44">
                  <c:v>-0.4757856524926678</c:v>
                </c:pt>
                <c:pt idx="45">
                  <c:v>-0.16321197635205142</c:v>
                </c:pt>
                <c:pt idx="46">
                  <c:v>-0.14119979517823888</c:v>
                </c:pt>
                <c:pt idx="47">
                  <c:v>-0.37922851667723201</c:v>
                </c:pt>
                <c:pt idx="48">
                  <c:v>-0.22140005771305082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ep11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Sheet1!$L$2:$L$50</c:f>
              <c:numCache>
                <c:formatCode>0.00000000000000000000_ </c:formatCode>
                <c:ptCount val="49"/>
                <c:pt idx="10">
                  <c:v>0</c:v>
                </c:pt>
                <c:pt idx="11">
                  <c:v>1.6244316666107261E-2</c:v>
                </c:pt>
                <c:pt idx="12">
                  <c:v>2.7742715681886576E-2</c:v>
                </c:pt>
                <c:pt idx="13">
                  <c:v>5.793598151107382E-2</c:v>
                </c:pt>
                <c:pt idx="14">
                  <c:v>0.10183520848744676</c:v>
                </c:pt>
                <c:pt idx="15">
                  <c:v>0.1480612897561786</c:v>
                </c:pt>
                <c:pt idx="16">
                  <c:v>0.21658674804302747</c:v>
                </c:pt>
                <c:pt idx="17">
                  <c:v>0.27735454219037603</c:v>
                </c:pt>
                <c:pt idx="18">
                  <c:v>0.40347678859815339</c:v>
                </c:pt>
                <c:pt idx="19">
                  <c:v>0.46538693246814677</c:v>
                </c:pt>
                <c:pt idx="20">
                  <c:v>2.601220765435297E-2</c:v>
                </c:pt>
                <c:pt idx="21">
                  <c:v>3.8801742552400542E-2</c:v>
                </c:pt>
                <c:pt idx="22">
                  <c:v>6.2955636531524028E-2</c:v>
                </c:pt>
                <c:pt idx="23">
                  <c:v>9.1287639844011448E-2</c:v>
                </c:pt>
                <c:pt idx="24">
                  <c:v>0.14519930659858837</c:v>
                </c:pt>
                <c:pt idx="25">
                  <c:v>0.17592195887056938</c:v>
                </c:pt>
                <c:pt idx="26">
                  <c:v>0.234959691399802</c:v>
                </c:pt>
                <c:pt idx="27">
                  <c:v>0.28828763650185207</c:v>
                </c:pt>
                <c:pt idx="28">
                  <c:v>0.48610348502019418</c:v>
                </c:pt>
                <c:pt idx="29">
                  <c:v>0.92195961824079831</c:v>
                </c:pt>
                <c:pt idx="30">
                  <c:v>-2.7854341753095424E-2</c:v>
                </c:pt>
                <c:pt idx="31">
                  <c:v>-6.0389823732565073E-3</c:v>
                </c:pt>
                <c:pt idx="32">
                  <c:v>0.34526572263652699</c:v>
                </c:pt>
                <c:pt idx="33">
                  <c:v>0.36415659673065615</c:v>
                </c:pt>
                <c:pt idx="34">
                  <c:v>7.8463731462574238E-2</c:v>
                </c:pt>
                <c:pt idx="35">
                  <c:v>0.12285489699203378</c:v>
                </c:pt>
                <c:pt idx="36">
                  <c:v>0.21517477285972197</c:v>
                </c:pt>
                <c:pt idx="37">
                  <c:v>0.24302025178449127</c:v>
                </c:pt>
                <c:pt idx="38">
                  <c:v>0.36166581503644535</c:v>
                </c:pt>
                <c:pt idx="39">
                  <c:v>0.43952965451994541</c:v>
                </c:pt>
                <c:pt idx="40">
                  <c:v>0.14494222957100034</c:v>
                </c:pt>
                <c:pt idx="41">
                  <c:v>0.2078080534312472</c:v>
                </c:pt>
                <c:pt idx="42">
                  <c:v>0.62384694224905601</c:v>
                </c:pt>
                <c:pt idx="43">
                  <c:v>5.793598151201329E-2</c:v>
                </c:pt>
                <c:pt idx="44">
                  <c:v>0.14806128975653032</c:v>
                </c:pt>
                <c:pt idx="45">
                  <c:v>0.4606349658971467</c:v>
                </c:pt>
                <c:pt idx="46">
                  <c:v>0.48264714707095924</c:v>
                </c:pt>
                <c:pt idx="47">
                  <c:v>0.24461842557196611</c:v>
                </c:pt>
                <c:pt idx="48">
                  <c:v>0.4024468845361473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ep12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Sheet1!$M$2:$M$50</c:f>
              <c:numCache>
                <c:formatCode>0.00000000000000000000_ </c:formatCode>
                <c:ptCount val="49"/>
                <c:pt idx="11">
                  <c:v>0</c:v>
                </c:pt>
                <c:pt idx="12">
                  <c:v>1.1498399015779315E-2</c:v>
                </c:pt>
                <c:pt idx="13">
                  <c:v>4.1691664844966558E-2</c:v>
                </c:pt>
                <c:pt idx="14">
                  <c:v>8.5590891821339499E-2</c:v>
                </c:pt>
                <c:pt idx="15">
                  <c:v>0.13181697309007134</c:v>
                </c:pt>
                <c:pt idx="16">
                  <c:v>0.2003424313769202</c:v>
                </c:pt>
                <c:pt idx="17">
                  <c:v>0.26111022552426877</c:v>
                </c:pt>
                <c:pt idx="18">
                  <c:v>0.38723247193204613</c:v>
                </c:pt>
                <c:pt idx="19">
                  <c:v>0.44914261580203951</c:v>
                </c:pt>
                <c:pt idx="20">
                  <c:v>9.7678909882457088E-3</c:v>
                </c:pt>
                <c:pt idx="21">
                  <c:v>2.2557425886293281E-2</c:v>
                </c:pt>
                <c:pt idx="22">
                  <c:v>4.6711319865416767E-2</c:v>
                </c:pt>
                <c:pt idx="23">
                  <c:v>7.5043323177904186E-2</c:v>
                </c:pt>
                <c:pt idx="24">
                  <c:v>0.12895498993248111</c:v>
                </c:pt>
                <c:pt idx="25">
                  <c:v>0.15967764220446212</c:v>
                </c:pt>
                <c:pt idx="26">
                  <c:v>0.21871537473369473</c:v>
                </c:pt>
                <c:pt idx="27">
                  <c:v>0.27204331983574481</c:v>
                </c:pt>
                <c:pt idx="28">
                  <c:v>0.46985916835408692</c:v>
                </c:pt>
                <c:pt idx="29">
                  <c:v>0.90571530157469105</c:v>
                </c:pt>
                <c:pt idx="30">
                  <c:v>-4.4098658419202685E-2</c:v>
                </c:pt>
                <c:pt idx="31">
                  <c:v>-2.2283299039363769E-2</c:v>
                </c:pt>
                <c:pt idx="32">
                  <c:v>0.32902140597041973</c:v>
                </c:pt>
                <c:pt idx="33">
                  <c:v>0.34791228006454888</c:v>
                </c:pt>
                <c:pt idx="34">
                  <c:v>6.2219414796466976E-2</c:v>
                </c:pt>
                <c:pt idx="35">
                  <c:v>0.10661058032592652</c:v>
                </c:pt>
                <c:pt idx="36">
                  <c:v>0.19893045619361471</c:v>
                </c:pt>
                <c:pt idx="37">
                  <c:v>0.22677593511838401</c:v>
                </c:pt>
                <c:pt idx="38">
                  <c:v>0.34542149837033809</c:v>
                </c:pt>
                <c:pt idx="39">
                  <c:v>0.42328533785383815</c:v>
                </c:pt>
                <c:pt idx="40">
                  <c:v>0.12869791290489307</c:v>
                </c:pt>
                <c:pt idx="41">
                  <c:v>0.19156373676513994</c:v>
                </c:pt>
                <c:pt idx="42">
                  <c:v>0.60760262558294875</c:v>
                </c:pt>
                <c:pt idx="43">
                  <c:v>4.1691664845906029E-2</c:v>
                </c:pt>
                <c:pt idx="44">
                  <c:v>0.13181697309042306</c:v>
                </c:pt>
                <c:pt idx="45">
                  <c:v>0.44439064923103944</c:v>
                </c:pt>
                <c:pt idx="46">
                  <c:v>0.46640283040485198</c:v>
                </c:pt>
                <c:pt idx="47">
                  <c:v>0.22837410890585885</c:v>
                </c:pt>
                <c:pt idx="48">
                  <c:v>0.38620256787004004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ep13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Sheet1!$N$2:$N$50</c:f>
              <c:numCache>
                <c:formatCode>0.00000000000000000000_ </c:formatCode>
                <c:ptCount val="49"/>
                <c:pt idx="12">
                  <c:v>0</c:v>
                </c:pt>
                <c:pt idx="13">
                  <c:v>3.0193265829187244E-2</c:v>
                </c:pt>
                <c:pt idx="14">
                  <c:v>7.4092492805560184E-2</c:v>
                </c:pt>
                <c:pt idx="15">
                  <c:v>0.12031857407429203</c:v>
                </c:pt>
                <c:pt idx="16">
                  <c:v>0.18884403236114089</c:v>
                </c:pt>
                <c:pt idx="17">
                  <c:v>0.24961182650848945</c:v>
                </c:pt>
                <c:pt idx="18">
                  <c:v>0.37573407291626681</c:v>
                </c:pt>
                <c:pt idx="19">
                  <c:v>0.4376442167862602</c:v>
                </c:pt>
                <c:pt idx="20">
                  <c:v>-1.730508027533606E-3</c:v>
                </c:pt>
                <c:pt idx="21">
                  <c:v>1.1059026870513966E-2</c:v>
                </c:pt>
                <c:pt idx="22">
                  <c:v>3.5212920849637452E-2</c:v>
                </c:pt>
                <c:pt idx="23">
                  <c:v>6.3544924162124872E-2</c:v>
                </c:pt>
                <c:pt idx="24">
                  <c:v>0.1174565909167018</c:v>
                </c:pt>
                <c:pt idx="25">
                  <c:v>0.14817924318868281</c:v>
                </c:pt>
                <c:pt idx="26">
                  <c:v>0.20721697571791542</c:v>
                </c:pt>
                <c:pt idx="27">
                  <c:v>0.2605449208199655</c:v>
                </c:pt>
                <c:pt idx="28">
                  <c:v>0.45836076933830761</c:v>
                </c:pt>
                <c:pt idx="29">
                  <c:v>0.89421690255891173</c:v>
                </c:pt>
                <c:pt idx="30">
                  <c:v>-5.5597057434982E-2</c:v>
                </c:pt>
                <c:pt idx="31">
                  <c:v>-3.3781698055143083E-2</c:v>
                </c:pt>
                <c:pt idx="32">
                  <c:v>0.31752300695464042</c:v>
                </c:pt>
                <c:pt idx="33">
                  <c:v>0.33641388104876957</c:v>
                </c:pt>
                <c:pt idx="34">
                  <c:v>5.0721015780687662E-2</c:v>
                </c:pt>
                <c:pt idx="35">
                  <c:v>9.5112181310147204E-2</c:v>
                </c:pt>
                <c:pt idx="36">
                  <c:v>0.1874320571778354</c:v>
                </c:pt>
                <c:pt idx="37">
                  <c:v>0.21527753610260469</c:v>
                </c:pt>
                <c:pt idx="38">
                  <c:v>0.33392309935455877</c:v>
                </c:pt>
                <c:pt idx="39">
                  <c:v>0.41178693883805884</c:v>
                </c:pt>
                <c:pt idx="40">
                  <c:v>0.11719951388911376</c:v>
                </c:pt>
                <c:pt idx="41">
                  <c:v>0.18006533774936062</c:v>
                </c:pt>
                <c:pt idx="42">
                  <c:v>0.59610422656716944</c:v>
                </c:pt>
                <c:pt idx="43">
                  <c:v>3.0193265830126714E-2</c:v>
                </c:pt>
                <c:pt idx="44">
                  <c:v>0.12031857407464375</c:v>
                </c:pt>
                <c:pt idx="45">
                  <c:v>0.43289225021526012</c:v>
                </c:pt>
                <c:pt idx="46">
                  <c:v>0.45490443138907266</c:v>
                </c:pt>
                <c:pt idx="47">
                  <c:v>0.21687570989007954</c:v>
                </c:pt>
                <c:pt idx="48">
                  <c:v>0.37470416885426072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ep14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Sheet1!$O$2:$O$50</c:f>
              <c:numCache>
                <c:formatCode>0.00000000000000000000_ </c:formatCode>
                <c:ptCount val="49"/>
                <c:pt idx="13">
                  <c:v>0</c:v>
                </c:pt>
                <c:pt idx="14">
                  <c:v>4.389922697637294E-2</c:v>
                </c:pt>
                <c:pt idx="15">
                  <c:v>9.0125308245104785E-2</c:v>
                </c:pt>
                <c:pt idx="16">
                  <c:v>0.15865076653195365</c:v>
                </c:pt>
                <c:pt idx="17">
                  <c:v>0.21941856067930221</c:v>
                </c:pt>
                <c:pt idx="18">
                  <c:v>0.34554080708707957</c:v>
                </c:pt>
                <c:pt idx="19">
                  <c:v>0.40745095095707295</c:v>
                </c:pt>
                <c:pt idx="20">
                  <c:v>-3.192377385672085E-2</c:v>
                </c:pt>
                <c:pt idx="21">
                  <c:v>-1.9134238958673278E-2</c:v>
                </c:pt>
                <c:pt idx="22">
                  <c:v>5.0196550204502088E-3</c:v>
                </c:pt>
                <c:pt idx="23">
                  <c:v>3.3351658332937628E-2</c:v>
                </c:pt>
                <c:pt idx="24">
                  <c:v>8.7263325087514554E-2</c:v>
                </c:pt>
                <c:pt idx="25">
                  <c:v>0.11798597735949556</c:v>
                </c:pt>
                <c:pt idx="26">
                  <c:v>0.17702370988872818</c:v>
                </c:pt>
                <c:pt idx="27">
                  <c:v>0.23035165499077825</c:v>
                </c:pt>
                <c:pt idx="28">
                  <c:v>0.42816750350912036</c:v>
                </c:pt>
                <c:pt idx="29">
                  <c:v>0.86402363672972449</c:v>
                </c:pt>
                <c:pt idx="30">
                  <c:v>-8.5790323264169244E-2</c:v>
                </c:pt>
                <c:pt idx="31">
                  <c:v>-6.3974963884330327E-2</c:v>
                </c:pt>
                <c:pt idx="32">
                  <c:v>0.28732974112545318</c:v>
                </c:pt>
                <c:pt idx="33">
                  <c:v>0.30622061521958233</c:v>
                </c:pt>
                <c:pt idx="34">
                  <c:v>2.0527749951500418E-2</c:v>
                </c:pt>
                <c:pt idx="35">
                  <c:v>6.491891548095996E-2</c:v>
                </c:pt>
                <c:pt idx="36">
                  <c:v>0.15723879134864815</c:v>
                </c:pt>
                <c:pt idx="37">
                  <c:v>0.18508427027341745</c:v>
                </c:pt>
                <c:pt idx="38">
                  <c:v>0.30372983352537153</c:v>
                </c:pt>
                <c:pt idx="39">
                  <c:v>0.38159367300887159</c:v>
                </c:pt>
                <c:pt idx="40">
                  <c:v>8.7006248059926516E-2</c:v>
                </c:pt>
                <c:pt idx="41">
                  <c:v>0.14987207192017338</c:v>
                </c:pt>
                <c:pt idx="42">
                  <c:v>0.56591096073798219</c:v>
                </c:pt>
                <c:pt idx="43">
                  <c:v>9.3947072343780746E-13</c:v>
                </c:pt>
                <c:pt idx="44">
                  <c:v>9.0125308245456504E-2</c:v>
                </c:pt>
                <c:pt idx="45">
                  <c:v>0.40269898438607288</c:v>
                </c:pt>
                <c:pt idx="46">
                  <c:v>0.42471116555988542</c:v>
                </c:pt>
                <c:pt idx="47">
                  <c:v>0.18668244406089229</c:v>
                </c:pt>
                <c:pt idx="48">
                  <c:v>0.34451090302507348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ep15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Sheet1!$P$2:$P$50</c:f>
              <c:numCache>
                <c:formatCode>0.00000000000000000000_ </c:formatCode>
                <c:ptCount val="49"/>
                <c:pt idx="14">
                  <c:v>0</c:v>
                </c:pt>
                <c:pt idx="15">
                  <c:v>4.6226081268731845E-2</c:v>
                </c:pt>
                <c:pt idx="16">
                  <c:v>0.11475153955558071</c:v>
                </c:pt>
                <c:pt idx="17">
                  <c:v>0.17551933370292927</c:v>
                </c:pt>
                <c:pt idx="18">
                  <c:v>0.30164158011070663</c:v>
                </c:pt>
                <c:pt idx="19">
                  <c:v>0.36355172398070001</c:v>
                </c:pt>
                <c:pt idx="20">
                  <c:v>-7.582300083309379E-2</c:v>
                </c:pt>
                <c:pt idx="21">
                  <c:v>-6.3033465935046218E-2</c:v>
                </c:pt>
                <c:pt idx="22">
                  <c:v>-3.8879571955922732E-2</c:v>
                </c:pt>
                <c:pt idx="23">
                  <c:v>-1.0547568643435312E-2</c:v>
                </c:pt>
                <c:pt idx="24">
                  <c:v>4.3364098111141614E-2</c:v>
                </c:pt>
                <c:pt idx="25">
                  <c:v>7.4086750383122624E-2</c:v>
                </c:pt>
                <c:pt idx="26">
                  <c:v>0.13312448291235524</c:v>
                </c:pt>
                <c:pt idx="27">
                  <c:v>0.18645242801440531</c:v>
                </c:pt>
                <c:pt idx="28">
                  <c:v>0.38426827653274742</c:v>
                </c:pt>
                <c:pt idx="29">
                  <c:v>0.82012440975335155</c:v>
                </c:pt>
                <c:pt idx="30">
                  <c:v>-0.12968955024054218</c:v>
                </c:pt>
                <c:pt idx="31">
                  <c:v>-0.10787419086070327</c:v>
                </c:pt>
                <c:pt idx="32">
                  <c:v>0.24343051414908023</c:v>
                </c:pt>
                <c:pt idx="33">
                  <c:v>0.26232138824320939</c:v>
                </c:pt>
                <c:pt idx="34">
                  <c:v>-2.3371477024872522E-2</c:v>
                </c:pt>
                <c:pt idx="35">
                  <c:v>2.101968850458702E-2</c:v>
                </c:pt>
                <c:pt idx="36">
                  <c:v>0.11333956437227521</c:v>
                </c:pt>
                <c:pt idx="37">
                  <c:v>0.14118504329704451</c:v>
                </c:pt>
                <c:pt idx="38">
                  <c:v>0.25983060654899859</c:v>
                </c:pt>
                <c:pt idx="39">
                  <c:v>0.33769444603249865</c:v>
                </c:pt>
                <c:pt idx="40">
                  <c:v>4.3107021083553576E-2</c:v>
                </c:pt>
                <c:pt idx="41">
                  <c:v>0.10597284494380044</c:v>
                </c:pt>
                <c:pt idx="42">
                  <c:v>0.52201173376160925</c:v>
                </c:pt>
                <c:pt idx="43">
                  <c:v>-4.389922697543347E-2</c:v>
                </c:pt>
                <c:pt idx="44">
                  <c:v>4.6226081269083563E-2</c:v>
                </c:pt>
                <c:pt idx="45">
                  <c:v>0.35879975740969994</c:v>
                </c:pt>
                <c:pt idx="46">
                  <c:v>0.38081193858351248</c:v>
                </c:pt>
                <c:pt idx="47">
                  <c:v>0.14278321708451935</c:v>
                </c:pt>
                <c:pt idx="48">
                  <c:v>0.30061167604870054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ep16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Sheet1!$Q$2:$Q$50</c:f>
              <c:numCache>
                <c:formatCode>0.00000000000000000000_ </c:formatCode>
                <c:ptCount val="49"/>
                <c:pt idx="15">
                  <c:v>0</c:v>
                </c:pt>
                <c:pt idx="16">
                  <c:v>6.8525458286848862E-2</c:v>
                </c:pt>
                <c:pt idx="17">
                  <c:v>0.12929325243419743</c:v>
                </c:pt>
                <c:pt idx="18">
                  <c:v>0.25541549884197479</c:v>
                </c:pt>
                <c:pt idx="19">
                  <c:v>0.31732564271196817</c:v>
                </c:pt>
                <c:pt idx="20">
                  <c:v>-0.12204908210182563</c:v>
                </c:pt>
                <c:pt idx="21">
                  <c:v>-0.10925954720377806</c:v>
                </c:pt>
                <c:pt idx="22">
                  <c:v>-8.5105653224654576E-2</c:v>
                </c:pt>
                <c:pt idx="23">
                  <c:v>-5.6773649912167157E-2</c:v>
                </c:pt>
                <c:pt idx="24">
                  <c:v>-2.861983157590231E-3</c:v>
                </c:pt>
                <c:pt idx="25">
                  <c:v>2.7860669114390779E-2</c:v>
                </c:pt>
                <c:pt idx="26">
                  <c:v>8.6898401643623391E-2</c:v>
                </c:pt>
                <c:pt idx="27">
                  <c:v>0.14022634674567347</c:v>
                </c:pt>
                <c:pt idx="28">
                  <c:v>0.33804219526401558</c:v>
                </c:pt>
                <c:pt idx="29">
                  <c:v>0.7738983284846197</c:v>
                </c:pt>
                <c:pt idx="30">
                  <c:v>-0.17591563150927403</c:v>
                </c:pt>
                <c:pt idx="31">
                  <c:v>-0.15410027212943511</c:v>
                </c:pt>
                <c:pt idx="32">
                  <c:v>0.19720443288034839</c:v>
                </c:pt>
                <c:pt idx="33">
                  <c:v>0.21609530697447754</c:v>
                </c:pt>
                <c:pt idx="34">
                  <c:v>-6.9597558293604367E-2</c:v>
                </c:pt>
                <c:pt idx="35">
                  <c:v>-2.5206392764144825E-2</c:v>
                </c:pt>
                <c:pt idx="36">
                  <c:v>6.711348310354337E-2</c:v>
                </c:pt>
                <c:pt idx="37">
                  <c:v>9.4958962028312666E-2</c:v>
                </c:pt>
                <c:pt idx="38">
                  <c:v>0.21360452528026674</c:v>
                </c:pt>
                <c:pt idx="39">
                  <c:v>0.29146836476376681</c:v>
                </c:pt>
                <c:pt idx="40">
                  <c:v>-3.1190601851782684E-3</c:v>
                </c:pt>
                <c:pt idx="41">
                  <c:v>5.9746763675068593E-2</c:v>
                </c:pt>
                <c:pt idx="42">
                  <c:v>0.47578565249287741</c:v>
                </c:pt>
                <c:pt idx="43">
                  <c:v>-9.0125308244165314E-2</c:v>
                </c:pt>
                <c:pt idx="44">
                  <c:v>3.5171865420124959E-13</c:v>
                </c:pt>
                <c:pt idx="45">
                  <c:v>0.31257367614096809</c:v>
                </c:pt>
                <c:pt idx="46">
                  <c:v>0.33458585731478063</c:v>
                </c:pt>
                <c:pt idx="47">
                  <c:v>9.6557135815787509E-2</c:v>
                </c:pt>
                <c:pt idx="48">
                  <c:v>0.25438559477996869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ep17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Sheet1!$R$2:$R$50</c:f>
              <c:numCache>
                <c:formatCode>0.00000000000000000000_ </c:formatCode>
                <c:ptCount val="49"/>
                <c:pt idx="16">
                  <c:v>0</c:v>
                </c:pt>
                <c:pt idx="17">
                  <c:v>6.0767794147348564E-2</c:v>
                </c:pt>
                <c:pt idx="18">
                  <c:v>0.18689004055512592</c:v>
                </c:pt>
                <c:pt idx="19">
                  <c:v>0.24880018442511931</c:v>
                </c:pt>
                <c:pt idx="20">
                  <c:v>-0.1905745403886745</c:v>
                </c:pt>
                <c:pt idx="21">
                  <c:v>-0.17778500549062692</c:v>
                </c:pt>
                <c:pt idx="22">
                  <c:v>-0.15363111151150344</c:v>
                </c:pt>
                <c:pt idx="23">
                  <c:v>-0.12529910819901602</c:v>
                </c:pt>
                <c:pt idx="24">
                  <c:v>-7.1387441444439093E-2</c:v>
                </c:pt>
                <c:pt idx="25">
                  <c:v>-4.0664789172458082E-2</c:v>
                </c:pt>
                <c:pt idx="26">
                  <c:v>1.8372943356774529E-2</c:v>
                </c:pt>
                <c:pt idx="27">
                  <c:v>7.1700888458824608E-2</c:v>
                </c:pt>
                <c:pt idx="28">
                  <c:v>0.26951673697716672</c:v>
                </c:pt>
                <c:pt idx="29">
                  <c:v>0.70537287019777084</c:v>
                </c:pt>
                <c:pt idx="30">
                  <c:v>-0.24444108979612289</c:v>
                </c:pt>
                <c:pt idx="31">
                  <c:v>-0.22262573041628397</c:v>
                </c:pt>
                <c:pt idx="32">
                  <c:v>0.12867897459349953</c:v>
                </c:pt>
                <c:pt idx="33">
                  <c:v>0.14756984868762868</c:v>
                </c:pt>
                <c:pt idx="34">
                  <c:v>-0.13812301658045323</c:v>
                </c:pt>
                <c:pt idx="35">
                  <c:v>-9.3731851050993686E-2</c:v>
                </c:pt>
                <c:pt idx="36">
                  <c:v>-1.4119751833054917E-3</c:v>
                </c:pt>
                <c:pt idx="37">
                  <c:v>2.6433503741463804E-2</c:v>
                </c:pt>
                <c:pt idx="38">
                  <c:v>0.14507906699341788</c:v>
                </c:pt>
                <c:pt idx="39">
                  <c:v>0.22294290647691795</c:v>
                </c:pt>
                <c:pt idx="40">
                  <c:v>-7.164451847202713E-2</c:v>
                </c:pt>
                <c:pt idx="41">
                  <c:v>-8.7786946117802689E-3</c:v>
                </c:pt>
                <c:pt idx="42">
                  <c:v>0.40726019420602855</c:v>
                </c:pt>
                <c:pt idx="43">
                  <c:v>-0.15865076653101418</c:v>
                </c:pt>
                <c:pt idx="44">
                  <c:v>-6.8525458286497143E-2</c:v>
                </c:pt>
                <c:pt idx="45">
                  <c:v>0.24404821785411923</c:v>
                </c:pt>
                <c:pt idx="46">
                  <c:v>0.26606039902793177</c:v>
                </c:pt>
                <c:pt idx="47">
                  <c:v>2.8031677528938648E-2</c:v>
                </c:pt>
                <c:pt idx="48">
                  <c:v>0.18586013649311983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ep18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Sheet1!$S$2:$S$50</c:f>
              <c:numCache>
                <c:formatCode>0.00000000000000000000_ </c:formatCode>
                <c:ptCount val="49"/>
                <c:pt idx="17">
                  <c:v>0</c:v>
                </c:pt>
                <c:pt idx="18">
                  <c:v>0.12612224640777736</c:v>
                </c:pt>
                <c:pt idx="19">
                  <c:v>0.18803239027777074</c:v>
                </c:pt>
                <c:pt idx="20">
                  <c:v>-0.25134233453602306</c:v>
                </c:pt>
                <c:pt idx="21">
                  <c:v>-0.23855279963797549</c:v>
                </c:pt>
                <c:pt idx="22">
                  <c:v>-0.214398905658852</c:v>
                </c:pt>
                <c:pt idx="23">
                  <c:v>-0.18606690234636458</c:v>
                </c:pt>
                <c:pt idx="24">
                  <c:v>-0.13215523559178766</c:v>
                </c:pt>
                <c:pt idx="25">
                  <c:v>-0.10143258331980665</c:v>
                </c:pt>
                <c:pt idx="26">
                  <c:v>-4.2394850790574035E-2</c:v>
                </c:pt>
                <c:pt idx="27">
                  <c:v>1.0933094311476044E-2</c:v>
                </c:pt>
                <c:pt idx="28">
                  <c:v>0.20874894282981815</c:v>
                </c:pt>
                <c:pt idx="29">
                  <c:v>0.64460507605042228</c:v>
                </c:pt>
                <c:pt idx="30">
                  <c:v>-0.30520888394347145</c:v>
                </c:pt>
                <c:pt idx="31">
                  <c:v>-0.28339352456363254</c:v>
                </c:pt>
                <c:pt idx="32">
                  <c:v>6.7911180446150965E-2</c:v>
                </c:pt>
                <c:pt idx="33">
                  <c:v>8.6802054540280116E-2</c:v>
                </c:pt>
                <c:pt idx="34">
                  <c:v>-0.19889081072780179</c:v>
                </c:pt>
                <c:pt idx="35">
                  <c:v>-0.15449964519834225</c:v>
                </c:pt>
                <c:pt idx="36">
                  <c:v>-6.2179769330654056E-2</c:v>
                </c:pt>
                <c:pt idx="37">
                  <c:v>-3.433429040588476E-2</c:v>
                </c:pt>
                <c:pt idx="38">
                  <c:v>8.4311272846069318E-2</c:v>
                </c:pt>
                <c:pt idx="39">
                  <c:v>0.16217511232956938</c:v>
                </c:pt>
                <c:pt idx="40">
                  <c:v>-0.13241231261937569</c:v>
                </c:pt>
                <c:pt idx="41">
                  <c:v>-6.9546488759128833E-2</c:v>
                </c:pt>
                <c:pt idx="42">
                  <c:v>0.34649240005867998</c:v>
                </c:pt>
                <c:pt idx="43">
                  <c:v>-0.21941856067836274</c:v>
                </c:pt>
                <c:pt idx="44">
                  <c:v>-0.12929325243384571</c:v>
                </c:pt>
                <c:pt idx="45">
                  <c:v>0.18328042370677067</c:v>
                </c:pt>
                <c:pt idx="46">
                  <c:v>0.20529260488058321</c:v>
                </c:pt>
                <c:pt idx="47">
                  <c:v>-3.2736116618409916E-2</c:v>
                </c:pt>
                <c:pt idx="48">
                  <c:v>0.12509234234577127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ep19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Sheet1!$T$2:$T$50</c:f>
              <c:numCache>
                <c:formatCode>0.00000000000000000000_ </c:formatCode>
                <c:ptCount val="49"/>
                <c:pt idx="18">
                  <c:v>0</c:v>
                </c:pt>
                <c:pt idx="19">
                  <c:v>6.1910143869993384E-2</c:v>
                </c:pt>
                <c:pt idx="20">
                  <c:v>-0.37746458094380042</c:v>
                </c:pt>
                <c:pt idx="21">
                  <c:v>-0.36467504604575285</c:v>
                </c:pt>
                <c:pt idx="22">
                  <c:v>-0.34052115206662936</c:v>
                </c:pt>
                <c:pt idx="23">
                  <c:v>-0.31218914875414194</c:v>
                </c:pt>
                <c:pt idx="24">
                  <c:v>-0.25827748199956502</c:v>
                </c:pt>
                <c:pt idx="25">
                  <c:v>-0.22755482972758401</c:v>
                </c:pt>
                <c:pt idx="26">
                  <c:v>-0.1685170971983514</c:v>
                </c:pt>
                <c:pt idx="27">
                  <c:v>-0.11518915209630132</c:v>
                </c:pt>
                <c:pt idx="28">
                  <c:v>8.2626696422040791E-2</c:v>
                </c:pt>
                <c:pt idx="29">
                  <c:v>0.51848282964264492</c:v>
                </c:pt>
                <c:pt idx="30">
                  <c:v>-0.43133113035124881</c:v>
                </c:pt>
                <c:pt idx="31">
                  <c:v>-0.4095157709714099</c:v>
                </c:pt>
                <c:pt idx="32">
                  <c:v>-5.8211065961626396E-2</c:v>
                </c:pt>
                <c:pt idx="33">
                  <c:v>-3.9320191867497245E-2</c:v>
                </c:pt>
                <c:pt idx="34">
                  <c:v>-0.32501305713557915</c:v>
                </c:pt>
                <c:pt idx="35">
                  <c:v>-0.28062189160611961</c:v>
                </c:pt>
                <c:pt idx="36">
                  <c:v>-0.18830201573843142</c:v>
                </c:pt>
                <c:pt idx="37">
                  <c:v>-0.16045653681366212</c:v>
                </c:pt>
                <c:pt idx="38">
                  <c:v>-4.1810973561708042E-2</c:v>
                </c:pt>
                <c:pt idx="39">
                  <c:v>3.6052865921792021E-2</c:v>
                </c:pt>
                <c:pt idx="40">
                  <c:v>-0.25853455902715305</c:v>
                </c:pt>
                <c:pt idx="41">
                  <c:v>-0.19566873516690619</c:v>
                </c:pt>
                <c:pt idx="42">
                  <c:v>0.22037015365090262</c:v>
                </c:pt>
                <c:pt idx="43">
                  <c:v>-0.3455408070861401</c:v>
                </c:pt>
                <c:pt idx="44">
                  <c:v>-0.25541549884162307</c:v>
                </c:pt>
                <c:pt idx="45">
                  <c:v>5.7158177298993307E-2</c:v>
                </c:pt>
                <c:pt idx="46">
                  <c:v>7.9170358472805846E-2</c:v>
                </c:pt>
                <c:pt idx="47">
                  <c:v>-0.15885836302618728</c:v>
                </c:pt>
                <c:pt idx="48">
                  <c:v>-1.0299040620060929E-3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ep20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Sheet1!$U$2:$U$50</c:f>
              <c:numCache>
                <c:formatCode>0.00000000000000000000_ </c:formatCode>
                <c:ptCount val="49"/>
                <c:pt idx="19">
                  <c:v>0</c:v>
                </c:pt>
                <c:pt idx="20">
                  <c:v>-0.4393747248137938</c:v>
                </c:pt>
                <c:pt idx="21">
                  <c:v>-0.42658518991574623</c:v>
                </c:pt>
                <c:pt idx="22">
                  <c:v>-0.40243129593662275</c:v>
                </c:pt>
                <c:pt idx="23">
                  <c:v>-0.37409929262413533</c:v>
                </c:pt>
                <c:pt idx="24">
                  <c:v>-0.3201876258695584</c:v>
                </c:pt>
                <c:pt idx="25">
                  <c:v>-0.28946497359757739</c:v>
                </c:pt>
                <c:pt idx="26">
                  <c:v>-0.23042724106834478</c:v>
                </c:pt>
                <c:pt idx="27">
                  <c:v>-0.1770992959662947</c:v>
                </c:pt>
                <c:pt idx="28">
                  <c:v>2.0716552552047407E-2</c:v>
                </c:pt>
                <c:pt idx="29">
                  <c:v>0.45657268577265153</c:v>
                </c:pt>
                <c:pt idx="30">
                  <c:v>-0.4932412742212422</c:v>
                </c:pt>
                <c:pt idx="31">
                  <c:v>-0.47142591484140328</c:v>
                </c:pt>
                <c:pt idx="32">
                  <c:v>-0.12012120983161978</c:v>
                </c:pt>
                <c:pt idx="33">
                  <c:v>-0.10123033573749063</c:v>
                </c:pt>
                <c:pt idx="34">
                  <c:v>-0.38692320100557254</c:v>
                </c:pt>
                <c:pt idx="35">
                  <c:v>-0.34253203547611299</c:v>
                </c:pt>
                <c:pt idx="36">
                  <c:v>-0.2502121596084248</c:v>
                </c:pt>
                <c:pt idx="37">
                  <c:v>-0.2223666806836555</c:v>
                </c:pt>
                <c:pt idx="38">
                  <c:v>-0.10372111743170143</c:v>
                </c:pt>
                <c:pt idx="39">
                  <c:v>-2.5857277948201363E-2</c:v>
                </c:pt>
                <c:pt idx="40">
                  <c:v>-0.32044470289714644</c:v>
                </c:pt>
                <c:pt idx="41">
                  <c:v>-0.25757887903689958</c:v>
                </c:pt>
                <c:pt idx="42">
                  <c:v>0.15846000978090924</c:v>
                </c:pt>
                <c:pt idx="43">
                  <c:v>-0.40745095095613348</c:v>
                </c:pt>
                <c:pt idx="44">
                  <c:v>-0.31732564271161645</c:v>
                </c:pt>
                <c:pt idx="45">
                  <c:v>-4.7519665710000769E-3</c:v>
                </c:pt>
                <c:pt idx="46">
                  <c:v>1.7260214602812463E-2</c:v>
                </c:pt>
                <c:pt idx="47">
                  <c:v>-0.22076850689618066</c:v>
                </c:pt>
                <c:pt idx="48">
                  <c:v>-6.2940047931999477E-2</c:v>
                </c:pt>
              </c:numCache>
            </c:numRef>
          </c:val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ep21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Sheet1!$V$2:$V$50</c:f>
              <c:numCache>
                <c:formatCode>0.00000000000000000000_ </c:formatCode>
                <c:ptCount val="49"/>
                <c:pt idx="20">
                  <c:v>0</c:v>
                </c:pt>
                <c:pt idx="21">
                  <c:v>1.2789534898047572E-2</c:v>
                </c:pt>
                <c:pt idx="22">
                  <c:v>3.6943428877171058E-2</c:v>
                </c:pt>
                <c:pt idx="23">
                  <c:v>6.5275432189658478E-2</c:v>
                </c:pt>
                <c:pt idx="24">
                  <c:v>0.1191870989442354</c:v>
                </c:pt>
                <c:pt idx="25">
                  <c:v>0.14990975121621641</c:v>
                </c:pt>
                <c:pt idx="26">
                  <c:v>0.20894748374544903</c:v>
                </c:pt>
                <c:pt idx="27">
                  <c:v>0.2622754288474991</c:v>
                </c:pt>
                <c:pt idx="28">
                  <c:v>0.46009127736584121</c:v>
                </c:pt>
                <c:pt idx="29">
                  <c:v>0.89594741058644534</c:v>
                </c:pt>
                <c:pt idx="30">
                  <c:v>-5.3866549407448394E-2</c:v>
                </c:pt>
                <c:pt idx="31">
                  <c:v>-3.2051190027609477E-2</c:v>
                </c:pt>
                <c:pt idx="32">
                  <c:v>0.31925351498217402</c:v>
                </c:pt>
                <c:pt idx="33">
                  <c:v>0.33814438907630318</c:v>
                </c:pt>
                <c:pt idx="34">
                  <c:v>5.2451523808221268E-2</c:v>
                </c:pt>
                <c:pt idx="35">
                  <c:v>9.684268933768081E-2</c:v>
                </c:pt>
                <c:pt idx="36">
                  <c:v>0.189162565205369</c:v>
                </c:pt>
                <c:pt idx="37">
                  <c:v>0.2170080441301383</c:v>
                </c:pt>
                <c:pt idx="38">
                  <c:v>0.33565360738209238</c:v>
                </c:pt>
                <c:pt idx="39">
                  <c:v>0.41351744686559244</c:v>
                </c:pt>
                <c:pt idx="40">
                  <c:v>0.11893002191664737</c:v>
                </c:pt>
                <c:pt idx="41">
                  <c:v>0.18179584577689423</c:v>
                </c:pt>
                <c:pt idx="42">
                  <c:v>0.59783473459470304</c:v>
                </c:pt>
                <c:pt idx="43">
                  <c:v>3.192377385766032E-2</c:v>
                </c:pt>
                <c:pt idx="44">
                  <c:v>0.12204908210217735</c:v>
                </c:pt>
                <c:pt idx="45">
                  <c:v>0.43462275824279373</c:v>
                </c:pt>
                <c:pt idx="46">
                  <c:v>0.45663493941660627</c:v>
                </c:pt>
                <c:pt idx="47">
                  <c:v>0.21860621791761314</c:v>
                </c:pt>
                <c:pt idx="48">
                  <c:v>0.37643467688179433</c:v>
                </c:pt>
              </c:numCache>
            </c:numRef>
          </c:val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ep22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Sheet1!$W$2:$W$50</c:f>
              <c:numCache>
                <c:formatCode>0.00000000000000000000_ </c:formatCode>
                <c:ptCount val="49"/>
                <c:pt idx="21">
                  <c:v>0</c:v>
                </c:pt>
                <c:pt idx="22">
                  <c:v>2.4153893979123486E-2</c:v>
                </c:pt>
                <c:pt idx="23">
                  <c:v>5.2485897291610906E-2</c:v>
                </c:pt>
                <c:pt idx="24">
                  <c:v>0.10639756404618783</c:v>
                </c:pt>
                <c:pt idx="25">
                  <c:v>0.13712021631816884</c:v>
                </c:pt>
                <c:pt idx="26">
                  <c:v>0.19615794884740145</c:v>
                </c:pt>
                <c:pt idx="27">
                  <c:v>0.24948589394945153</c:v>
                </c:pt>
                <c:pt idx="28">
                  <c:v>0.44730174246779364</c:v>
                </c:pt>
                <c:pt idx="29">
                  <c:v>0.88315787568839776</c:v>
                </c:pt>
                <c:pt idx="30">
                  <c:v>-6.6656084305495966E-2</c:v>
                </c:pt>
                <c:pt idx="31">
                  <c:v>-4.4840724925657049E-2</c:v>
                </c:pt>
                <c:pt idx="32">
                  <c:v>0.30646398008412645</c:v>
                </c:pt>
                <c:pt idx="33">
                  <c:v>0.3253548541782556</c:v>
                </c:pt>
                <c:pt idx="34">
                  <c:v>3.9661988910173696E-2</c:v>
                </c:pt>
                <c:pt idx="35">
                  <c:v>8.4053154439633238E-2</c:v>
                </c:pt>
                <c:pt idx="36">
                  <c:v>0.17637303030732143</c:v>
                </c:pt>
                <c:pt idx="37">
                  <c:v>0.20421850923209073</c:v>
                </c:pt>
                <c:pt idx="38">
                  <c:v>0.32286407248404481</c:v>
                </c:pt>
                <c:pt idx="39">
                  <c:v>0.40072791196754487</c:v>
                </c:pt>
                <c:pt idx="40">
                  <c:v>0.10614048701859979</c:v>
                </c:pt>
                <c:pt idx="41">
                  <c:v>0.16900631087884666</c:v>
                </c:pt>
                <c:pt idx="42">
                  <c:v>0.58504519969665547</c:v>
                </c:pt>
                <c:pt idx="43">
                  <c:v>1.9134238959612748E-2</c:v>
                </c:pt>
                <c:pt idx="44">
                  <c:v>0.10925954720412978</c:v>
                </c:pt>
                <c:pt idx="45">
                  <c:v>0.42183322334474616</c:v>
                </c:pt>
                <c:pt idx="46">
                  <c:v>0.44384540451855869</c:v>
                </c:pt>
                <c:pt idx="47">
                  <c:v>0.20581668301956557</c:v>
                </c:pt>
                <c:pt idx="48">
                  <c:v>0.36364514198374676</c:v>
                </c:pt>
              </c:numCache>
            </c:numRef>
          </c:val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ep23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Sheet1!$X$2:$X$50</c:f>
              <c:numCache>
                <c:formatCode>0.00000000000000000000_ </c:formatCode>
                <c:ptCount val="49"/>
                <c:pt idx="22">
                  <c:v>0</c:v>
                </c:pt>
                <c:pt idx="23">
                  <c:v>2.8332003312487419E-2</c:v>
                </c:pt>
                <c:pt idx="24">
                  <c:v>8.2243670067064345E-2</c:v>
                </c:pt>
                <c:pt idx="25">
                  <c:v>0.11296632233904536</c:v>
                </c:pt>
                <c:pt idx="26">
                  <c:v>0.17200405486827797</c:v>
                </c:pt>
                <c:pt idx="27">
                  <c:v>0.22533199997032805</c:v>
                </c:pt>
                <c:pt idx="28">
                  <c:v>0.42314784848867015</c:v>
                </c:pt>
                <c:pt idx="29">
                  <c:v>0.85900398170927428</c:v>
                </c:pt>
                <c:pt idx="30">
                  <c:v>-9.0809978284619453E-2</c:v>
                </c:pt>
                <c:pt idx="31">
                  <c:v>-6.8994618904780536E-2</c:v>
                </c:pt>
                <c:pt idx="32">
                  <c:v>0.28231008610500297</c:v>
                </c:pt>
                <c:pt idx="33">
                  <c:v>0.30120096019913212</c:v>
                </c:pt>
                <c:pt idx="34">
                  <c:v>1.5508094931050209E-2</c:v>
                </c:pt>
                <c:pt idx="35">
                  <c:v>5.9899260460509751E-2</c:v>
                </c:pt>
                <c:pt idx="36">
                  <c:v>0.15221913632819795</c:v>
                </c:pt>
                <c:pt idx="37">
                  <c:v>0.18006461525296724</c:v>
                </c:pt>
                <c:pt idx="38">
                  <c:v>0.29871017850492132</c:v>
                </c:pt>
                <c:pt idx="39">
                  <c:v>0.37657401798842138</c:v>
                </c:pt>
                <c:pt idx="40">
                  <c:v>8.1986593039476308E-2</c:v>
                </c:pt>
                <c:pt idx="41">
                  <c:v>0.14485241689972317</c:v>
                </c:pt>
                <c:pt idx="42">
                  <c:v>0.56089130571753198</c:v>
                </c:pt>
                <c:pt idx="43">
                  <c:v>-5.0196550195107381E-3</c:v>
                </c:pt>
                <c:pt idx="44">
                  <c:v>8.5105653225006295E-2</c:v>
                </c:pt>
                <c:pt idx="45">
                  <c:v>0.39767932936562267</c:v>
                </c:pt>
                <c:pt idx="46">
                  <c:v>0.41969151053943521</c:v>
                </c:pt>
                <c:pt idx="47">
                  <c:v>0.18166278904044209</c:v>
                </c:pt>
                <c:pt idx="48">
                  <c:v>0.33949124800462327</c:v>
                </c:pt>
              </c:numCache>
            </c:numRef>
          </c:val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ep24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Sheet1!$Y$2:$Y$50</c:f>
              <c:numCache>
                <c:formatCode>0.00000000000000000000_ </c:formatCode>
                <c:ptCount val="49"/>
                <c:pt idx="23">
                  <c:v>0</c:v>
                </c:pt>
                <c:pt idx="24">
                  <c:v>5.3911666754576926E-2</c:v>
                </c:pt>
                <c:pt idx="25">
                  <c:v>8.4634319026557936E-2</c:v>
                </c:pt>
                <c:pt idx="26">
                  <c:v>0.14367205155579055</c:v>
                </c:pt>
                <c:pt idx="27">
                  <c:v>0.19699999665784063</c:v>
                </c:pt>
                <c:pt idx="28">
                  <c:v>0.39481584517618273</c:v>
                </c:pt>
                <c:pt idx="29">
                  <c:v>0.83067197839678686</c:v>
                </c:pt>
                <c:pt idx="30">
                  <c:v>-0.11914198159710687</c:v>
                </c:pt>
                <c:pt idx="31">
                  <c:v>-9.7326622217267955E-2</c:v>
                </c:pt>
                <c:pt idx="32">
                  <c:v>0.25397808279251555</c:v>
                </c:pt>
                <c:pt idx="33">
                  <c:v>0.2728689568866447</c:v>
                </c:pt>
                <c:pt idx="34">
                  <c:v>-1.282390838143721E-2</c:v>
                </c:pt>
                <c:pt idx="35">
                  <c:v>3.1567257148022332E-2</c:v>
                </c:pt>
                <c:pt idx="36">
                  <c:v>0.12388713301571053</c:v>
                </c:pt>
                <c:pt idx="37">
                  <c:v>0.15173261194047982</c:v>
                </c:pt>
                <c:pt idx="38">
                  <c:v>0.2703781751924339</c:v>
                </c:pt>
                <c:pt idx="39">
                  <c:v>0.34824201467593396</c:v>
                </c:pt>
                <c:pt idx="40">
                  <c:v>5.3654589726988888E-2</c:v>
                </c:pt>
                <c:pt idx="41">
                  <c:v>0.11652041358723575</c:v>
                </c:pt>
                <c:pt idx="42">
                  <c:v>0.53255930240504457</c:v>
                </c:pt>
                <c:pt idx="43">
                  <c:v>-3.3351658331998157E-2</c:v>
                </c:pt>
                <c:pt idx="44">
                  <c:v>5.6773649912518875E-2</c:v>
                </c:pt>
                <c:pt idx="45">
                  <c:v>0.36934732605313525</c:v>
                </c:pt>
                <c:pt idx="46">
                  <c:v>0.39135950722694779</c:v>
                </c:pt>
                <c:pt idx="47">
                  <c:v>0.15333078572795467</c:v>
                </c:pt>
                <c:pt idx="48">
                  <c:v>0.31115924469213585</c:v>
                </c:pt>
              </c:numCache>
            </c:numRef>
          </c:val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ep25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Sheet1!$Z$2:$Z$50</c:f>
              <c:numCache>
                <c:formatCode>0.00000000000000000000_ </c:formatCode>
                <c:ptCount val="49"/>
                <c:pt idx="24">
                  <c:v>0</c:v>
                </c:pt>
                <c:pt idx="25">
                  <c:v>3.072265227198101E-2</c:v>
                </c:pt>
                <c:pt idx="26">
                  <c:v>8.9760384801213622E-2</c:v>
                </c:pt>
                <c:pt idx="27">
                  <c:v>0.1430883299032637</c:v>
                </c:pt>
                <c:pt idx="28">
                  <c:v>0.34090417842160581</c:v>
                </c:pt>
                <c:pt idx="29">
                  <c:v>0.77676031164220993</c:v>
                </c:pt>
                <c:pt idx="30">
                  <c:v>-0.1730536483516838</c:v>
                </c:pt>
                <c:pt idx="31">
                  <c:v>-0.15123828897184488</c:v>
                </c:pt>
                <c:pt idx="32">
                  <c:v>0.20006641603793862</c:v>
                </c:pt>
                <c:pt idx="33">
                  <c:v>0.21895729013206777</c:v>
                </c:pt>
                <c:pt idx="34">
                  <c:v>-6.6735575136014136E-2</c:v>
                </c:pt>
                <c:pt idx="35">
                  <c:v>-2.2344409606554594E-2</c:v>
                </c:pt>
                <c:pt idx="36">
                  <c:v>6.9975466261133601E-2</c:v>
                </c:pt>
                <c:pt idx="37">
                  <c:v>9.7820945185902897E-2</c:v>
                </c:pt>
                <c:pt idx="38">
                  <c:v>0.21646650843785697</c:v>
                </c:pt>
                <c:pt idx="39">
                  <c:v>0.29433034792135704</c:v>
                </c:pt>
                <c:pt idx="40">
                  <c:v>-2.5707702758803741E-4</c:v>
                </c:pt>
                <c:pt idx="41">
                  <c:v>6.2608746832658824E-2</c:v>
                </c:pt>
                <c:pt idx="42">
                  <c:v>0.47864763565046764</c:v>
                </c:pt>
                <c:pt idx="43">
                  <c:v>-8.7263325086575083E-2</c:v>
                </c:pt>
                <c:pt idx="44">
                  <c:v>2.8619831579419497E-3</c:v>
                </c:pt>
                <c:pt idx="45">
                  <c:v>0.31543565929855832</c:v>
                </c:pt>
                <c:pt idx="46">
                  <c:v>0.33744784047237086</c:v>
                </c:pt>
                <c:pt idx="47">
                  <c:v>9.941911897337774E-2</c:v>
                </c:pt>
                <c:pt idx="48">
                  <c:v>0.25724757793755892</c:v>
                </c:pt>
              </c:numCache>
            </c:numRef>
          </c:val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ep26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Sheet1!$AA$2:$AA$50</c:f>
              <c:numCache>
                <c:formatCode>0.00000000000000000000_ </c:formatCode>
                <c:ptCount val="49"/>
                <c:pt idx="25">
                  <c:v>0</c:v>
                </c:pt>
                <c:pt idx="26">
                  <c:v>5.9037732529232612E-2</c:v>
                </c:pt>
                <c:pt idx="27">
                  <c:v>0.11236567763128269</c:v>
                </c:pt>
                <c:pt idx="28">
                  <c:v>0.3101815261496248</c:v>
                </c:pt>
                <c:pt idx="29">
                  <c:v>0.74603765937022892</c:v>
                </c:pt>
                <c:pt idx="30">
                  <c:v>-0.20377630062366481</c:v>
                </c:pt>
                <c:pt idx="31">
                  <c:v>-0.18196094124382589</c:v>
                </c:pt>
                <c:pt idx="32">
                  <c:v>0.16934376376595761</c:v>
                </c:pt>
                <c:pt idx="33">
                  <c:v>0.18823463786008676</c:v>
                </c:pt>
                <c:pt idx="34">
                  <c:v>-9.7458227407995146E-2</c:v>
                </c:pt>
                <c:pt idx="35">
                  <c:v>-5.3067061878535604E-2</c:v>
                </c:pt>
                <c:pt idx="36">
                  <c:v>3.9252813989152591E-2</c:v>
                </c:pt>
                <c:pt idx="37">
                  <c:v>6.7098292913921886E-2</c:v>
                </c:pt>
                <c:pt idx="38">
                  <c:v>0.18574385616587596</c:v>
                </c:pt>
                <c:pt idx="39">
                  <c:v>0.26360769564937603</c:v>
                </c:pt>
                <c:pt idx="40">
                  <c:v>-3.0979729299569048E-2</c:v>
                </c:pt>
                <c:pt idx="41">
                  <c:v>3.1886094560677813E-2</c:v>
                </c:pt>
                <c:pt idx="42">
                  <c:v>0.44792498337848663</c:v>
                </c:pt>
                <c:pt idx="43">
                  <c:v>-0.11798597735855609</c:v>
                </c:pt>
                <c:pt idx="44">
                  <c:v>-2.7860669114039061E-2</c:v>
                </c:pt>
                <c:pt idx="45">
                  <c:v>0.28471300702657731</c:v>
                </c:pt>
                <c:pt idx="46">
                  <c:v>0.30672518820038985</c:v>
                </c:pt>
                <c:pt idx="47">
                  <c:v>6.869646670139673E-2</c:v>
                </c:pt>
                <c:pt idx="48">
                  <c:v>0.22652492566557791</c:v>
                </c:pt>
              </c:numCache>
            </c:numRef>
          </c:val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ep27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Sheet1!$AB$2:$AB$50</c:f>
              <c:numCache>
                <c:formatCode>0.00000000000000000000_ </c:formatCode>
                <c:ptCount val="49"/>
                <c:pt idx="26">
                  <c:v>0</c:v>
                </c:pt>
                <c:pt idx="27">
                  <c:v>5.3327945102050078E-2</c:v>
                </c:pt>
                <c:pt idx="28">
                  <c:v>0.25114379362039219</c:v>
                </c:pt>
                <c:pt idx="29">
                  <c:v>0.68699992684099631</c:v>
                </c:pt>
                <c:pt idx="30">
                  <c:v>-0.26281403315289742</c:v>
                </c:pt>
                <c:pt idx="31">
                  <c:v>-0.2409986737730585</c:v>
                </c:pt>
                <c:pt idx="32">
                  <c:v>0.110306031236725</c:v>
                </c:pt>
                <c:pt idx="33">
                  <c:v>0.12919690533085415</c:v>
                </c:pt>
                <c:pt idx="34">
                  <c:v>-0.15649595993722776</c:v>
                </c:pt>
                <c:pt idx="35">
                  <c:v>-0.11210479440776822</c:v>
                </c:pt>
                <c:pt idx="36">
                  <c:v>-1.9784918540080021E-2</c:v>
                </c:pt>
                <c:pt idx="37">
                  <c:v>8.0605603846892748E-3</c:v>
                </c:pt>
                <c:pt idx="38">
                  <c:v>0.12670612363664335</c:v>
                </c:pt>
                <c:pt idx="39">
                  <c:v>0.20456996312014342</c:v>
                </c:pt>
                <c:pt idx="40">
                  <c:v>-9.0017461828801659E-2</c:v>
                </c:pt>
                <c:pt idx="41">
                  <c:v>-2.7151637968554798E-2</c:v>
                </c:pt>
                <c:pt idx="42">
                  <c:v>0.38888725084925402</c:v>
                </c:pt>
                <c:pt idx="43">
                  <c:v>-0.1770237098877887</c:v>
                </c:pt>
                <c:pt idx="44">
                  <c:v>-8.6898401643271672E-2</c:v>
                </c:pt>
                <c:pt idx="45">
                  <c:v>0.2256752744973447</c:v>
                </c:pt>
                <c:pt idx="46">
                  <c:v>0.24768745567115724</c:v>
                </c:pt>
                <c:pt idx="47">
                  <c:v>9.6587341721641184E-3</c:v>
                </c:pt>
                <c:pt idx="48">
                  <c:v>0.1674871931363453</c:v>
                </c:pt>
              </c:numCache>
            </c:numRef>
          </c:val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ep28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Sheet1!$AC$2:$AC$50</c:f>
              <c:numCache>
                <c:formatCode>0.00000000000000000000_ </c:formatCode>
                <c:ptCount val="49"/>
                <c:pt idx="27">
                  <c:v>0</c:v>
                </c:pt>
                <c:pt idx="28">
                  <c:v>0.19781584851834211</c:v>
                </c:pt>
                <c:pt idx="29">
                  <c:v>0.63367198173894623</c:v>
                </c:pt>
                <c:pt idx="30">
                  <c:v>-0.3161419782549475</c:v>
                </c:pt>
                <c:pt idx="31">
                  <c:v>-0.29432661887510858</c:v>
                </c:pt>
                <c:pt idx="32">
                  <c:v>5.6978086134674921E-2</c:v>
                </c:pt>
                <c:pt idx="33">
                  <c:v>7.5868960228804072E-2</c:v>
                </c:pt>
                <c:pt idx="34">
                  <c:v>-0.20982390503927784</c:v>
                </c:pt>
                <c:pt idx="35">
                  <c:v>-0.16543273950981829</c:v>
                </c:pt>
                <c:pt idx="36">
                  <c:v>-7.3112863642130099E-2</c:v>
                </c:pt>
                <c:pt idx="37">
                  <c:v>-4.5267384717360803E-2</c:v>
                </c:pt>
                <c:pt idx="38">
                  <c:v>7.3378178534593275E-2</c:v>
                </c:pt>
                <c:pt idx="39">
                  <c:v>0.15124201801809334</c:v>
                </c:pt>
                <c:pt idx="40">
                  <c:v>-0.14334540693085174</c:v>
                </c:pt>
                <c:pt idx="41">
                  <c:v>-8.0479583070604876E-2</c:v>
                </c:pt>
                <c:pt idx="42">
                  <c:v>0.33555930574720394</c:v>
                </c:pt>
                <c:pt idx="43">
                  <c:v>-0.23035165498983878</c:v>
                </c:pt>
                <c:pt idx="44">
                  <c:v>-0.14022634674532175</c:v>
                </c:pt>
                <c:pt idx="45">
                  <c:v>0.17234732939529462</c:v>
                </c:pt>
                <c:pt idx="46">
                  <c:v>0.19435951056910716</c:v>
                </c:pt>
                <c:pt idx="47">
                  <c:v>-4.366921092988596E-2</c:v>
                </c:pt>
                <c:pt idx="48">
                  <c:v>0.11415924803429522</c:v>
                </c:pt>
              </c:numCache>
            </c:numRef>
          </c:val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ep29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Sheet1!$AD$2:$AD$50</c:f>
              <c:numCache>
                <c:formatCode>0.00000000000000000000_ </c:formatCode>
                <c:ptCount val="49"/>
                <c:pt idx="28">
                  <c:v>0</c:v>
                </c:pt>
                <c:pt idx="29">
                  <c:v>0.43585613322060413</c:v>
                </c:pt>
                <c:pt idx="30">
                  <c:v>-0.51395782677328961</c:v>
                </c:pt>
                <c:pt idx="31">
                  <c:v>-0.49214246739345069</c:v>
                </c:pt>
                <c:pt idx="32">
                  <c:v>-0.14083776238366719</c:v>
                </c:pt>
                <c:pt idx="33">
                  <c:v>-0.12194688828953804</c:v>
                </c:pt>
                <c:pt idx="34">
                  <c:v>-0.40763975355761994</c:v>
                </c:pt>
                <c:pt idx="35">
                  <c:v>-0.3632485880281604</c:v>
                </c:pt>
                <c:pt idx="36">
                  <c:v>-0.27092871216047221</c:v>
                </c:pt>
                <c:pt idx="37">
                  <c:v>-0.24308323323570291</c:v>
                </c:pt>
                <c:pt idx="38">
                  <c:v>-0.12443766998374883</c:v>
                </c:pt>
                <c:pt idx="39">
                  <c:v>-4.657383050024877E-2</c:v>
                </c:pt>
                <c:pt idx="40">
                  <c:v>-0.34116125544919385</c:v>
                </c:pt>
                <c:pt idx="41">
                  <c:v>-0.27829543158894698</c:v>
                </c:pt>
                <c:pt idx="42">
                  <c:v>0.13774345722886183</c:v>
                </c:pt>
                <c:pt idx="43">
                  <c:v>-0.42816750350818089</c:v>
                </c:pt>
                <c:pt idx="44">
                  <c:v>-0.33804219526366386</c:v>
                </c:pt>
                <c:pt idx="45">
                  <c:v>-2.5468519123047484E-2</c:v>
                </c:pt>
                <c:pt idx="46">
                  <c:v>-3.4563379492349444E-3</c:v>
                </c:pt>
                <c:pt idx="47">
                  <c:v>-0.24148505944822807</c:v>
                </c:pt>
                <c:pt idx="48">
                  <c:v>-8.3656600484046884E-2</c:v>
                </c:pt>
              </c:numCache>
            </c:numRef>
          </c:val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ep30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Sheet1!$AE$2:$AE$50</c:f>
              <c:numCache>
                <c:formatCode>0.00000000000000000000_ </c:formatCode>
                <c:ptCount val="49"/>
                <c:pt idx="29">
                  <c:v>0</c:v>
                </c:pt>
                <c:pt idx="30">
                  <c:v>-0.94981395999389373</c:v>
                </c:pt>
                <c:pt idx="31">
                  <c:v>-0.92799860061405481</c:v>
                </c:pt>
                <c:pt idx="32">
                  <c:v>-0.57669389560427131</c:v>
                </c:pt>
                <c:pt idx="33">
                  <c:v>-0.55780302151014216</c:v>
                </c:pt>
                <c:pt idx="34">
                  <c:v>-0.84349588677822407</c:v>
                </c:pt>
                <c:pt idx="35">
                  <c:v>-0.79910472124876453</c:v>
                </c:pt>
                <c:pt idx="36">
                  <c:v>-0.70678484538107633</c:v>
                </c:pt>
                <c:pt idx="37">
                  <c:v>-0.67893936645630704</c:v>
                </c:pt>
                <c:pt idx="38">
                  <c:v>-0.56029380320435296</c:v>
                </c:pt>
                <c:pt idx="39">
                  <c:v>-0.48242996372085289</c:v>
                </c:pt>
                <c:pt idx="40">
                  <c:v>-0.77701738866979797</c:v>
                </c:pt>
                <c:pt idx="41">
                  <c:v>-0.71415156480955111</c:v>
                </c:pt>
                <c:pt idx="42">
                  <c:v>-0.29811267599174229</c:v>
                </c:pt>
                <c:pt idx="43">
                  <c:v>-0.86402363672878502</c:v>
                </c:pt>
                <c:pt idx="44">
                  <c:v>-0.77389832848426798</c:v>
                </c:pt>
                <c:pt idx="45">
                  <c:v>-0.46132465234365161</c:v>
                </c:pt>
                <c:pt idx="46">
                  <c:v>-0.43931247116983907</c:v>
                </c:pt>
                <c:pt idx="47">
                  <c:v>-0.67734119266883219</c:v>
                </c:pt>
                <c:pt idx="48">
                  <c:v>-0.51951273370465101</c:v>
                </c:pt>
              </c:numCache>
            </c:numRef>
          </c:val>
        </c:ser>
        <c:ser>
          <c:idx val="30"/>
          <c:order val="30"/>
          <c:tx>
            <c:strRef>
              <c:f>Sheet1!$AF$1</c:f>
              <c:strCache>
                <c:ptCount val="1"/>
                <c:pt idx="0">
                  <c:v>ep31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Sheet1!$AF$2:$AF$50</c:f>
              <c:numCache>
                <c:formatCode>0.00000000000000000000_ </c:formatCode>
                <c:ptCount val="49"/>
                <c:pt idx="30">
                  <c:v>0</c:v>
                </c:pt>
                <c:pt idx="31">
                  <c:v>2.1815359379838917E-2</c:v>
                </c:pt>
                <c:pt idx="32">
                  <c:v>0.37312006438962242</c:v>
                </c:pt>
                <c:pt idx="33">
                  <c:v>0.39201093848375157</c:v>
                </c:pt>
                <c:pt idx="34">
                  <c:v>0.10631807321566966</c:v>
                </c:pt>
                <c:pt idx="35">
                  <c:v>0.1507092387451292</c:v>
                </c:pt>
                <c:pt idx="36">
                  <c:v>0.2430291146128174</c:v>
                </c:pt>
                <c:pt idx="37">
                  <c:v>0.27087459353758669</c:v>
                </c:pt>
                <c:pt idx="38">
                  <c:v>0.38952015678954077</c:v>
                </c:pt>
                <c:pt idx="39">
                  <c:v>0.46738399627304084</c:v>
                </c:pt>
                <c:pt idx="40">
                  <c:v>0.17279657132409576</c:v>
                </c:pt>
                <c:pt idx="41">
                  <c:v>0.23566239518434262</c:v>
                </c:pt>
                <c:pt idx="42">
                  <c:v>0.65170128400215144</c:v>
                </c:pt>
                <c:pt idx="43">
                  <c:v>8.5790323265108714E-2</c:v>
                </c:pt>
                <c:pt idx="44">
                  <c:v>0.17591563150962575</c:v>
                </c:pt>
                <c:pt idx="45">
                  <c:v>0.48848930765024212</c:v>
                </c:pt>
                <c:pt idx="46">
                  <c:v>0.51050148882405466</c:v>
                </c:pt>
                <c:pt idx="47">
                  <c:v>0.27247276732506154</c:v>
                </c:pt>
                <c:pt idx="48">
                  <c:v>0.43030122628924272</c:v>
                </c:pt>
              </c:numCache>
            </c:numRef>
          </c:val>
        </c:ser>
        <c:ser>
          <c:idx val="31"/>
          <c:order val="31"/>
          <c:tx>
            <c:strRef>
              <c:f>Sheet1!$AG$1</c:f>
              <c:strCache>
                <c:ptCount val="1"/>
                <c:pt idx="0">
                  <c:v>ep32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Sheet1!$AG$2:$AG$50</c:f>
              <c:numCache>
                <c:formatCode>0.00000000000000000000_ </c:formatCode>
                <c:ptCount val="49"/>
                <c:pt idx="31">
                  <c:v>0</c:v>
                </c:pt>
                <c:pt idx="32">
                  <c:v>0.3513047050097835</c:v>
                </c:pt>
                <c:pt idx="33">
                  <c:v>0.37019557910391265</c:v>
                </c:pt>
                <c:pt idx="34">
                  <c:v>8.4502713835830745E-2</c:v>
                </c:pt>
                <c:pt idx="35">
                  <c:v>0.12889387936529029</c:v>
                </c:pt>
                <c:pt idx="36">
                  <c:v>0.22121375523297848</c:v>
                </c:pt>
                <c:pt idx="37">
                  <c:v>0.24905923415774778</c:v>
                </c:pt>
                <c:pt idx="38">
                  <c:v>0.36770479740970186</c:v>
                </c:pt>
                <c:pt idx="39">
                  <c:v>0.44556863689320192</c:v>
                </c:pt>
                <c:pt idx="40">
                  <c:v>0.15098121194425684</c:v>
                </c:pt>
                <c:pt idx="41">
                  <c:v>0.2138470358045037</c:v>
                </c:pt>
                <c:pt idx="42">
                  <c:v>0.62988592462231252</c:v>
                </c:pt>
                <c:pt idx="43">
                  <c:v>6.3974963885269798E-2</c:v>
                </c:pt>
                <c:pt idx="44">
                  <c:v>0.15410027212978683</c:v>
                </c:pt>
                <c:pt idx="45">
                  <c:v>0.4666739482704032</c:v>
                </c:pt>
                <c:pt idx="46">
                  <c:v>0.48868612944421574</c:v>
                </c:pt>
                <c:pt idx="47">
                  <c:v>0.25065740794522262</c:v>
                </c:pt>
                <c:pt idx="48">
                  <c:v>0.40848586690940381</c:v>
                </c:pt>
              </c:numCache>
            </c:numRef>
          </c:val>
        </c:ser>
        <c:ser>
          <c:idx val="32"/>
          <c:order val="32"/>
          <c:tx>
            <c:strRef>
              <c:f>Sheet1!$AH$1</c:f>
              <c:strCache>
                <c:ptCount val="1"/>
                <c:pt idx="0">
                  <c:v>ep33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Sheet1!$AH$2:$AH$50</c:f>
              <c:numCache>
                <c:formatCode>0.00000000000000000000_ </c:formatCode>
                <c:ptCount val="49"/>
                <c:pt idx="32">
                  <c:v>0</c:v>
                </c:pt>
                <c:pt idx="33">
                  <c:v>1.8890874094129151E-2</c:v>
                </c:pt>
                <c:pt idx="34">
                  <c:v>-0.26680199117395276</c:v>
                </c:pt>
                <c:pt idx="35">
                  <c:v>-0.22241082564449322</c:v>
                </c:pt>
                <c:pt idx="36">
                  <c:v>-0.13009094977680502</c:v>
                </c:pt>
                <c:pt idx="37">
                  <c:v>-0.10224547085203572</c:v>
                </c:pt>
                <c:pt idx="38">
                  <c:v>1.6400092399918353E-2</c:v>
                </c:pt>
                <c:pt idx="39">
                  <c:v>9.4263931883418417E-2</c:v>
                </c:pt>
                <c:pt idx="40">
                  <c:v>-0.20032349306552666</c:v>
                </c:pt>
                <c:pt idx="41">
                  <c:v>-0.1374576692052798</c:v>
                </c:pt>
                <c:pt idx="42">
                  <c:v>0.27858121961252902</c:v>
                </c:pt>
                <c:pt idx="43">
                  <c:v>-0.2873297411245137</c:v>
                </c:pt>
                <c:pt idx="44">
                  <c:v>-0.19720443287999667</c:v>
                </c:pt>
                <c:pt idx="45">
                  <c:v>0.1153692432606197</c:v>
                </c:pt>
                <c:pt idx="46">
                  <c:v>0.13738142443443224</c:v>
                </c:pt>
                <c:pt idx="47">
                  <c:v>-0.10064729706456088</c:v>
                </c:pt>
                <c:pt idx="48">
                  <c:v>5.7181161899620303E-2</c:v>
                </c:pt>
              </c:numCache>
            </c:numRef>
          </c:val>
        </c:ser>
        <c:ser>
          <c:idx val="33"/>
          <c:order val="33"/>
          <c:tx>
            <c:strRef>
              <c:f>Sheet1!$AI$1</c:f>
              <c:strCache>
                <c:ptCount val="1"/>
                <c:pt idx="0">
                  <c:v>ep34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Sheet1!$AI$2:$AI$50</c:f>
              <c:numCache>
                <c:formatCode>0.00000000000000000000_ </c:formatCode>
                <c:ptCount val="49"/>
                <c:pt idx="33">
                  <c:v>0</c:v>
                </c:pt>
                <c:pt idx="34">
                  <c:v>-0.28569286526808191</c:v>
                </c:pt>
                <c:pt idx="35">
                  <c:v>-0.24130169973862237</c:v>
                </c:pt>
                <c:pt idx="36">
                  <c:v>-0.14898182387093417</c:v>
                </c:pt>
                <c:pt idx="37">
                  <c:v>-0.12113634494616488</c:v>
                </c:pt>
                <c:pt idx="38">
                  <c:v>-2.4907816942107974E-3</c:v>
                </c:pt>
                <c:pt idx="39">
                  <c:v>7.5373057789289266E-2</c:v>
                </c:pt>
                <c:pt idx="40">
                  <c:v>-0.21921436715965581</c:v>
                </c:pt>
                <c:pt idx="41">
                  <c:v>-0.15634854329940895</c:v>
                </c:pt>
                <c:pt idx="42">
                  <c:v>0.25969034551839987</c:v>
                </c:pt>
                <c:pt idx="43">
                  <c:v>-0.30622061521864286</c:v>
                </c:pt>
                <c:pt idx="44">
                  <c:v>-0.21609530697412582</c:v>
                </c:pt>
                <c:pt idx="45">
                  <c:v>9.6478369166490552E-2</c:v>
                </c:pt>
                <c:pt idx="46">
                  <c:v>0.11849055034030309</c:v>
                </c:pt>
                <c:pt idx="47">
                  <c:v>-0.11953817115869003</c:v>
                </c:pt>
                <c:pt idx="48">
                  <c:v>3.8290287805491152E-2</c:v>
                </c:pt>
              </c:numCache>
            </c:numRef>
          </c:val>
        </c:ser>
        <c:ser>
          <c:idx val="34"/>
          <c:order val="34"/>
          <c:tx>
            <c:strRef>
              <c:f>Sheet1!$AJ$1</c:f>
              <c:strCache>
                <c:ptCount val="1"/>
                <c:pt idx="0">
                  <c:v>ep35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Sheet1!$AJ$2:$AJ$50</c:f>
              <c:numCache>
                <c:formatCode>0.00000000000000000000_ </c:formatCode>
                <c:ptCount val="49"/>
                <c:pt idx="34">
                  <c:v>0</c:v>
                </c:pt>
                <c:pt idx="35">
                  <c:v>4.4391165529459542E-2</c:v>
                </c:pt>
                <c:pt idx="36">
                  <c:v>0.13671104139714774</c:v>
                </c:pt>
                <c:pt idx="37">
                  <c:v>0.16455652032191703</c:v>
                </c:pt>
                <c:pt idx="38">
                  <c:v>0.28320208357387111</c:v>
                </c:pt>
                <c:pt idx="39">
                  <c:v>0.36106592305737117</c:v>
                </c:pt>
                <c:pt idx="40">
                  <c:v>6.6478498108426098E-2</c:v>
                </c:pt>
                <c:pt idx="41">
                  <c:v>0.12934432196867296</c:v>
                </c:pt>
                <c:pt idx="42">
                  <c:v>0.54538321078648178</c:v>
                </c:pt>
                <c:pt idx="43">
                  <c:v>-2.0527749950560947E-2</c:v>
                </c:pt>
                <c:pt idx="44">
                  <c:v>6.9597558293956086E-2</c:v>
                </c:pt>
                <c:pt idx="45">
                  <c:v>0.38217123443457246</c:v>
                </c:pt>
                <c:pt idx="46">
                  <c:v>0.404183415608385</c:v>
                </c:pt>
                <c:pt idx="47">
                  <c:v>0.16615469410939188</c:v>
                </c:pt>
                <c:pt idx="48">
                  <c:v>0.32398315307357306</c:v>
                </c:pt>
              </c:numCache>
            </c:numRef>
          </c:val>
        </c:ser>
        <c:ser>
          <c:idx val="35"/>
          <c:order val="35"/>
          <c:tx>
            <c:strRef>
              <c:f>Sheet1!$AK$1</c:f>
              <c:strCache>
                <c:ptCount val="1"/>
                <c:pt idx="0">
                  <c:v>ep36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Sheet1!$AK$2:$AK$50</c:f>
              <c:numCache>
                <c:formatCode>0.00000000000000000000_ </c:formatCode>
                <c:ptCount val="49"/>
                <c:pt idx="35">
                  <c:v>0</c:v>
                </c:pt>
                <c:pt idx="36">
                  <c:v>9.2319875867688195E-2</c:v>
                </c:pt>
                <c:pt idx="37">
                  <c:v>0.12016535479245749</c:v>
                </c:pt>
                <c:pt idx="38">
                  <c:v>0.23881091804441157</c:v>
                </c:pt>
                <c:pt idx="39">
                  <c:v>0.31667475752791163</c:v>
                </c:pt>
                <c:pt idx="40">
                  <c:v>2.2087332578966556E-2</c:v>
                </c:pt>
                <c:pt idx="41">
                  <c:v>8.4953156439213418E-2</c:v>
                </c:pt>
                <c:pt idx="42">
                  <c:v>0.50099204525702223</c:v>
                </c:pt>
                <c:pt idx="43">
                  <c:v>-6.4918915480020489E-2</c:v>
                </c:pt>
                <c:pt idx="44">
                  <c:v>2.5206392764496544E-2</c:v>
                </c:pt>
                <c:pt idx="45">
                  <c:v>0.33778006890511292</c:v>
                </c:pt>
                <c:pt idx="46">
                  <c:v>0.35979225007892546</c:v>
                </c:pt>
                <c:pt idx="47">
                  <c:v>0.12176352857993233</c:v>
                </c:pt>
                <c:pt idx="48">
                  <c:v>0.27959198754411352</c:v>
                </c:pt>
              </c:numCache>
            </c:numRef>
          </c:val>
        </c:ser>
        <c:ser>
          <c:idx val="36"/>
          <c:order val="36"/>
          <c:tx>
            <c:strRef>
              <c:f>Sheet1!$AL$1</c:f>
              <c:strCache>
                <c:ptCount val="1"/>
                <c:pt idx="0">
                  <c:v>ep37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Sheet1!$AL$2:$AL$50</c:f>
              <c:numCache>
                <c:formatCode>0.00000000000000000000_ </c:formatCode>
                <c:ptCount val="49"/>
                <c:pt idx="36">
                  <c:v>0</c:v>
                </c:pt>
                <c:pt idx="37">
                  <c:v>2.7845478924769296E-2</c:v>
                </c:pt>
                <c:pt idx="38">
                  <c:v>0.14649104217672337</c:v>
                </c:pt>
                <c:pt idx="39">
                  <c:v>0.22435488166022344</c:v>
                </c:pt>
                <c:pt idx="40">
                  <c:v>-7.0232543288721638E-2</c:v>
                </c:pt>
                <c:pt idx="41">
                  <c:v>-7.3667194284747772E-3</c:v>
                </c:pt>
                <c:pt idx="42">
                  <c:v>0.40867216938933404</c:v>
                </c:pt>
                <c:pt idx="43">
                  <c:v>-0.15723879134770868</c:v>
                </c:pt>
                <c:pt idx="44">
                  <c:v>-6.7113483103191651E-2</c:v>
                </c:pt>
                <c:pt idx="45">
                  <c:v>0.24546019303742472</c:v>
                </c:pt>
                <c:pt idx="46">
                  <c:v>0.26747237421123726</c:v>
                </c:pt>
                <c:pt idx="47">
                  <c:v>2.9443652712244139E-2</c:v>
                </c:pt>
                <c:pt idx="48">
                  <c:v>0.18727211167642532</c:v>
                </c:pt>
              </c:numCache>
            </c:numRef>
          </c:val>
        </c:ser>
        <c:ser>
          <c:idx val="37"/>
          <c:order val="37"/>
          <c:tx>
            <c:strRef>
              <c:f>Sheet1!$AM$1</c:f>
              <c:strCache>
                <c:ptCount val="1"/>
                <c:pt idx="0">
                  <c:v>ep38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Sheet1!$AM$2:$AM$50</c:f>
              <c:numCache>
                <c:formatCode>0.00000000000000000000_ </c:formatCode>
                <c:ptCount val="49"/>
                <c:pt idx="37">
                  <c:v>0</c:v>
                </c:pt>
                <c:pt idx="38">
                  <c:v>0.11864556325195408</c:v>
                </c:pt>
                <c:pt idx="39">
                  <c:v>0.19650940273545414</c:v>
                </c:pt>
                <c:pt idx="40">
                  <c:v>-9.8078022213490934E-2</c:v>
                </c:pt>
                <c:pt idx="41">
                  <c:v>-3.5212198353244073E-2</c:v>
                </c:pt>
                <c:pt idx="42">
                  <c:v>0.38082669046456474</c:v>
                </c:pt>
                <c:pt idx="43">
                  <c:v>-0.18508427027247798</c:v>
                </c:pt>
                <c:pt idx="44">
                  <c:v>-9.4958962027960947E-2</c:v>
                </c:pt>
                <c:pt idx="45">
                  <c:v>0.21761471411265543</c:v>
                </c:pt>
                <c:pt idx="46">
                  <c:v>0.23962689528646797</c:v>
                </c:pt>
                <c:pt idx="47">
                  <c:v>1.5981737874748436E-3</c:v>
                </c:pt>
                <c:pt idx="48">
                  <c:v>0.15942663275165603</c:v>
                </c:pt>
              </c:numCache>
            </c:numRef>
          </c:val>
        </c:ser>
        <c:ser>
          <c:idx val="38"/>
          <c:order val="38"/>
          <c:tx>
            <c:strRef>
              <c:f>Sheet1!$AN$1</c:f>
              <c:strCache>
                <c:ptCount val="1"/>
                <c:pt idx="0">
                  <c:v>ep39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Sheet1!$AN$2:$AN$50</c:f>
              <c:numCache>
                <c:formatCode>0.00000000000000000000_ </c:formatCode>
                <c:ptCount val="49"/>
                <c:pt idx="38">
                  <c:v>0</c:v>
                </c:pt>
                <c:pt idx="39">
                  <c:v>7.7863839483500064E-2</c:v>
                </c:pt>
                <c:pt idx="40">
                  <c:v>-0.21672358546544501</c:v>
                </c:pt>
                <c:pt idx="41">
                  <c:v>-0.15385776160519815</c:v>
                </c:pt>
                <c:pt idx="42">
                  <c:v>0.26218112721261067</c:v>
                </c:pt>
                <c:pt idx="43">
                  <c:v>-0.30372983352443206</c:v>
                </c:pt>
                <c:pt idx="44">
                  <c:v>-0.21360452527991503</c:v>
                </c:pt>
                <c:pt idx="45">
                  <c:v>9.8969150860701349E-2</c:v>
                </c:pt>
                <c:pt idx="46">
                  <c:v>0.12098133203451389</c:v>
                </c:pt>
                <c:pt idx="47">
                  <c:v>-0.11704738946447923</c:v>
                </c:pt>
                <c:pt idx="48">
                  <c:v>4.078106949970195E-2</c:v>
                </c:pt>
              </c:numCache>
            </c:numRef>
          </c:val>
        </c:ser>
        <c:ser>
          <c:idx val="39"/>
          <c:order val="39"/>
          <c:tx>
            <c:strRef>
              <c:f>Sheet1!$AO$1</c:f>
              <c:strCache>
                <c:ptCount val="1"/>
                <c:pt idx="0">
                  <c:v>ep40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Sheet1!$AO$2:$AO$50</c:f>
              <c:numCache>
                <c:formatCode>0.00000000000000000000_ </c:formatCode>
                <c:ptCount val="49"/>
                <c:pt idx="39">
                  <c:v>0</c:v>
                </c:pt>
                <c:pt idx="40">
                  <c:v>-0.29458742494894508</c:v>
                </c:pt>
                <c:pt idx="41">
                  <c:v>-0.23172160108869821</c:v>
                </c:pt>
                <c:pt idx="42">
                  <c:v>0.1843172877291106</c:v>
                </c:pt>
                <c:pt idx="43">
                  <c:v>-0.38159367300793212</c:v>
                </c:pt>
                <c:pt idx="44">
                  <c:v>-0.29146836476341509</c:v>
                </c:pt>
                <c:pt idx="45">
                  <c:v>2.1105311377201286E-2</c:v>
                </c:pt>
                <c:pt idx="46">
                  <c:v>4.3117492551013825E-2</c:v>
                </c:pt>
                <c:pt idx="47">
                  <c:v>-0.1949112289479793</c:v>
                </c:pt>
                <c:pt idx="48">
                  <c:v>-3.7082769983798114E-2</c:v>
                </c:pt>
              </c:numCache>
            </c:numRef>
          </c:val>
        </c:ser>
        <c:ser>
          <c:idx val="40"/>
          <c:order val="40"/>
          <c:tx>
            <c:strRef>
              <c:f>Sheet1!$AP$1</c:f>
              <c:strCache>
                <c:ptCount val="1"/>
                <c:pt idx="0">
                  <c:v>ep41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Sheet1!$AP$2:$AP$50</c:f>
              <c:numCache>
                <c:formatCode>0.00000000000000000000_ </c:formatCode>
                <c:ptCount val="49"/>
                <c:pt idx="40">
                  <c:v>0</c:v>
                </c:pt>
                <c:pt idx="41">
                  <c:v>6.2865823860246861E-2</c:v>
                </c:pt>
                <c:pt idx="42">
                  <c:v>0.47890471267805568</c:v>
                </c:pt>
                <c:pt idx="43">
                  <c:v>-8.7006248058987046E-2</c:v>
                </c:pt>
                <c:pt idx="44">
                  <c:v>3.1190601855299871E-3</c:v>
                </c:pt>
                <c:pt idx="45">
                  <c:v>0.31569273632614636</c:v>
                </c:pt>
                <c:pt idx="46">
                  <c:v>0.3377049174999589</c:v>
                </c:pt>
                <c:pt idx="47">
                  <c:v>9.9676196000965778E-2</c:v>
                </c:pt>
                <c:pt idx="48">
                  <c:v>0.25750465496514696</c:v>
                </c:pt>
              </c:numCache>
            </c:numRef>
          </c:val>
        </c:ser>
        <c:ser>
          <c:idx val="41"/>
          <c:order val="41"/>
          <c:tx>
            <c:strRef>
              <c:f>Sheet1!$AQ$1</c:f>
              <c:strCache>
                <c:ptCount val="1"/>
                <c:pt idx="0">
                  <c:v>ep42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Sheet1!$AQ$2:$AQ$50</c:f>
              <c:numCache>
                <c:formatCode>0.00000000000000000000_ </c:formatCode>
                <c:ptCount val="49"/>
                <c:pt idx="41">
                  <c:v>0</c:v>
                </c:pt>
                <c:pt idx="42">
                  <c:v>0.41603888881780882</c:v>
                </c:pt>
                <c:pt idx="43">
                  <c:v>-0.14987207191923391</c:v>
                </c:pt>
                <c:pt idx="44">
                  <c:v>-5.9746763674716874E-2</c:v>
                </c:pt>
                <c:pt idx="45">
                  <c:v>0.2528269124658995</c:v>
                </c:pt>
                <c:pt idx="46">
                  <c:v>0.27483909363971204</c:v>
                </c:pt>
                <c:pt idx="47">
                  <c:v>3.6810372140718917E-2</c:v>
                </c:pt>
                <c:pt idx="48">
                  <c:v>0.1946388311049001</c:v>
                </c:pt>
              </c:numCache>
            </c:numRef>
          </c:val>
        </c:ser>
        <c:ser>
          <c:idx val="42"/>
          <c:order val="42"/>
          <c:tx>
            <c:strRef>
              <c:f>Sheet1!$AR$1</c:f>
              <c:strCache>
                <c:ptCount val="1"/>
                <c:pt idx="0">
                  <c:v>ep43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Sheet1!$AR$2:$AR$50</c:f>
              <c:numCache>
                <c:formatCode>0.00000000000000000000_ </c:formatCode>
                <c:ptCount val="49"/>
                <c:pt idx="42">
                  <c:v>0</c:v>
                </c:pt>
                <c:pt idx="43">
                  <c:v>-0.56591096073704272</c:v>
                </c:pt>
                <c:pt idx="44">
                  <c:v>-0.47578565249252569</c:v>
                </c:pt>
                <c:pt idx="45">
                  <c:v>-0.16321197635190932</c:v>
                </c:pt>
                <c:pt idx="46">
                  <c:v>-0.14119979517809678</c:v>
                </c:pt>
                <c:pt idx="47">
                  <c:v>-0.3792285166770899</c:v>
                </c:pt>
                <c:pt idx="48">
                  <c:v>-0.22140005771290872</c:v>
                </c:pt>
              </c:numCache>
            </c:numRef>
          </c:val>
        </c:ser>
        <c:ser>
          <c:idx val="43"/>
          <c:order val="43"/>
          <c:tx>
            <c:strRef>
              <c:f>Sheet1!$AS$1</c:f>
              <c:strCache>
                <c:ptCount val="1"/>
                <c:pt idx="0">
                  <c:v>ep44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Sheet1!$AS$2:$AS$50</c:f>
              <c:numCache>
                <c:formatCode>0.00000000000000000000_ </c:formatCode>
                <c:ptCount val="49"/>
                <c:pt idx="43">
                  <c:v>0</c:v>
                </c:pt>
                <c:pt idx="44">
                  <c:v>9.0125308244517033E-2</c:v>
                </c:pt>
                <c:pt idx="45">
                  <c:v>0.40269898438513341</c:v>
                </c:pt>
                <c:pt idx="46">
                  <c:v>0.42471116555894595</c:v>
                </c:pt>
                <c:pt idx="47">
                  <c:v>0.18668244405995282</c:v>
                </c:pt>
                <c:pt idx="48">
                  <c:v>0.34451090302413401</c:v>
                </c:pt>
              </c:numCache>
            </c:numRef>
          </c:val>
        </c:ser>
        <c:ser>
          <c:idx val="44"/>
          <c:order val="44"/>
          <c:tx>
            <c:strRef>
              <c:f>Sheet1!$AT$1</c:f>
              <c:strCache>
                <c:ptCount val="1"/>
                <c:pt idx="0">
                  <c:v>ep45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Sheet1!$AT$2:$AT$50</c:f>
              <c:numCache>
                <c:formatCode>0.00000000000000000000_ </c:formatCode>
                <c:ptCount val="49"/>
                <c:pt idx="44">
                  <c:v>0</c:v>
                </c:pt>
                <c:pt idx="45">
                  <c:v>0.31257367614061637</c:v>
                </c:pt>
                <c:pt idx="46">
                  <c:v>0.33458585731442891</c:v>
                </c:pt>
                <c:pt idx="47">
                  <c:v>9.6557135815435791E-2</c:v>
                </c:pt>
                <c:pt idx="48">
                  <c:v>0.25438559477961697</c:v>
                </c:pt>
              </c:numCache>
            </c:numRef>
          </c:val>
        </c:ser>
        <c:ser>
          <c:idx val="45"/>
          <c:order val="45"/>
          <c:tx>
            <c:strRef>
              <c:f>Sheet1!$AU$1</c:f>
              <c:strCache>
                <c:ptCount val="1"/>
                <c:pt idx="0">
                  <c:v>ep46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Sheet1!$AU$2:$AU$50</c:f>
              <c:numCache>
                <c:formatCode>0.00000000000000000000_ </c:formatCode>
                <c:ptCount val="49"/>
                <c:pt idx="45">
                  <c:v>0</c:v>
                </c:pt>
                <c:pt idx="46">
                  <c:v>2.2012181173812539E-2</c:v>
                </c:pt>
                <c:pt idx="47">
                  <c:v>-0.21601654032518058</c:v>
                </c:pt>
                <c:pt idx="48">
                  <c:v>-5.81880813609994E-2</c:v>
                </c:pt>
              </c:numCache>
            </c:numRef>
          </c:val>
        </c:ser>
        <c:ser>
          <c:idx val="46"/>
          <c:order val="46"/>
          <c:tx>
            <c:strRef>
              <c:f>Sheet1!$AV$1</c:f>
              <c:strCache>
                <c:ptCount val="1"/>
                <c:pt idx="0">
                  <c:v>ep48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Sheet1!$AV$2:$AV$50</c:f>
              <c:numCache>
                <c:formatCode>0.00000000000000000000_ </c:formatCode>
                <c:ptCount val="49"/>
                <c:pt idx="46">
                  <c:v>0</c:v>
                </c:pt>
                <c:pt idx="47">
                  <c:v>-0.23802872149899312</c:v>
                </c:pt>
                <c:pt idx="48">
                  <c:v>-8.0200262534811939E-2</c:v>
                </c:pt>
              </c:numCache>
            </c:numRef>
          </c:val>
        </c:ser>
        <c:ser>
          <c:idx val="47"/>
          <c:order val="47"/>
          <c:tx>
            <c:strRef>
              <c:f>Sheet1!$AW$1</c:f>
              <c:strCache>
                <c:ptCount val="1"/>
                <c:pt idx="0">
                  <c:v>ep49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Sheet1!$AW$2:$AW$50</c:f>
              <c:numCache>
                <c:formatCode>0.00000000000000000000_ </c:formatCode>
                <c:ptCount val="49"/>
                <c:pt idx="47">
                  <c:v>0</c:v>
                </c:pt>
                <c:pt idx="48">
                  <c:v>0.15782845896418118</c:v>
                </c:pt>
              </c:numCache>
            </c:numRef>
          </c:val>
        </c:ser>
        <c:ser>
          <c:idx val="48"/>
          <c:order val="48"/>
          <c:tx>
            <c:strRef>
              <c:f>Sheet1!$AX$1</c:f>
              <c:strCache>
                <c:ptCount val="1"/>
                <c:pt idx="0">
                  <c:v>ep50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Sheet1!$AX$2:$AX$50</c:f>
              <c:numCache>
                <c:formatCode>0.00000000000000000000_ </c:formatCode>
                <c:ptCount val="49"/>
                <c:pt idx="4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gapDepth val="500"/>
        <c:shape val="box"/>
        <c:axId val="300786144"/>
        <c:axId val="300780704"/>
        <c:axId val="350834608"/>
      </c:bar3DChart>
      <c:catAx>
        <c:axId val="30078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0780704"/>
        <c:crosses val="autoZero"/>
        <c:auto val="1"/>
        <c:lblAlgn val="ctr"/>
        <c:lblOffset val="100"/>
        <c:tickLblSkip val="48"/>
        <c:noMultiLvlLbl val="0"/>
      </c:catAx>
      <c:valAx>
        <c:axId val="300780704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0786144"/>
        <c:crosses val="autoZero"/>
        <c:crossBetween val="between"/>
      </c:valAx>
      <c:serAx>
        <c:axId val="350834608"/>
        <c:scaling>
          <c:orientation val="minMax"/>
        </c:scaling>
        <c:delete val="0"/>
        <c:axPos val="b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0780704"/>
        <c:crosses val="autoZero"/>
        <c:tickLblSkip val="48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6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65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3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9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05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8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9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6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5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7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내용 개체 틀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3276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78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내용 개체 틀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62397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58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787489"/>
              </p:ext>
            </p:extLst>
          </p:nvPr>
        </p:nvGraphicFramePr>
        <p:xfrm>
          <a:off x="0" y="0"/>
          <a:ext cx="9144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129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090534"/>
              </p:ext>
            </p:extLst>
          </p:nvPr>
        </p:nvGraphicFramePr>
        <p:xfrm>
          <a:off x="0" y="-685800"/>
          <a:ext cx="9144000" cy="866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96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12</Words>
  <Application>Microsoft Office PowerPoint</Application>
  <PresentationFormat>화면 슬라이드 쇼(4:3)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lk</dc:creator>
  <cp:lastModifiedBy>lk</cp:lastModifiedBy>
  <cp:revision>21</cp:revision>
  <dcterms:created xsi:type="dcterms:W3CDTF">2015-04-21T15:27:40Z</dcterms:created>
  <dcterms:modified xsi:type="dcterms:W3CDTF">2015-04-22T05:01:24Z</dcterms:modified>
</cp:coreProperties>
</file>