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1" r:id="rId4"/>
    <p:sldId id="262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6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L2 norm of mean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Sheet1!$B$2:$B$50</c:f>
              <c:numCache>
                <c:formatCode>0.00000000000000000000_);[Red]\(0.00000000000000000000\)</c:formatCode>
                <c:ptCount val="49"/>
                <c:pt idx="0">
                  <c:v>0.98720553638555919</c:v>
                </c:pt>
                <c:pt idx="1">
                  <c:v>1.0259720737582372</c:v>
                </c:pt>
                <c:pt idx="2">
                  <c:v>1.0754265941036585</c:v>
                </c:pt>
                <c:pt idx="3">
                  <c:v>1.1341718390844941</c:v>
                </c:pt>
                <c:pt idx="4">
                  <c:v>1.2071246557994106</c:v>
                </c:pt>
                <c:pt idx="5">
                  <c:v>1.2800469888167498</c:v>
                </c:pt>
                <c:pt idx="6">
                  <c:v>1.3610859139195015</c:v>
                </c:pt>
                <c:pt idx="7">
                  <c:v>1.4442774567954744</c:v>
                </c:pt>
                <c:pt idx="8">
                  <c:v>1.5314044591339866</c:v>
                </c:pt>
                <c:pt idx="9">
                  <c:v>1.6218327906392258</c:v>
                </c:pt>
                <c:pt idx="10">
                  <c:v>1.1485639102573919</c:v>
                </c:pt>
                <c:pt idx="11">
                  <c:v>1.1518333488421078</c:v>
                </c:pt>
                <c:pt idx="12">
                  <c:v>1.1715210763981596</c:v>
                </c:pt>
                <c:pt idx="13">
                  <c:v>1.1992345584739152</c:v>
                </c:pt>
                <c:pt idx="14">
                  <c:v>1.2307281947923419</c:v>
                </c:pt>
                <c:pt idx="15">
                  <c:v>1.2757037370595576</c:v>
                </c:pt>
                <c:pt idx="16">
                  <c:v>1.3393760871550737</c:v>
                </c:pt>
                <c:pt idx="17">
                  <c:v>1.3973778963611845</c:v>
                </c:pt>
                <c:pt idx="18">
                  <c:v>1.495683746712408</c:v>
                </c:pt>
                <c:pt idx="19">
                  <c:v>1.5557443988294395</c:v>
                </c:pt>
                <c:pt idx="20">
                  <c:v>1.128860672900823</c:v>
                </c:pt>
                <c:pt idx="21">
                  <c:v>1.1423667395009693</c:v>
                </c:pt>
                <c:pt idx="22">
                  <c:v>1.1657772067490908</c:v>
                </c:pt>
                <c:pt idx="23">
                  <c:v>1.1962995960438623</c:v>
                </c:pt>
                <c:pt idx="24">
                  <c:v>1.2450641680709844</c:v>
                </c:pt>
                <c:pt idx="25">
                  <c:v>1.2919191588236834</c:v>
                </c:pt>
                <c:pt idx="26">
                  <c:v>1.3515585204848521</c:v>
                </c:pt>
                <c:pt idx="27">
                  <c:v>1.3895666016508033</c:v>
                </c:pt>
                <c:pt idx="28">
                  <c:v>1.5823607893048512</c:v>
                </c:pt>
                <c:pt idx="29">
                  <c:v>1.8160132525589479</c:v>
                </c:pt>
                <c:pt idx="30">
                  <c:v>1.1207767638196995</c:v>
                </c:pt>
                <c:pt idx="31">
                  <c:v>1.1084848608867726</c:v>
                </c:pt>
                <c:pt idx="32">
                  <c:v>1.4588645667770677</c:v>
                </c:pt>
                <c:pt idx="33">
                  <c:v>1.4737268595549775</c:v>
                </c:pt>
                <c:pt idx="34">
                  <c:v>1.1970780837824706</c:v>
                </c:pt>
                <c:pt idx="35">
                  <c:v>1.24341571662103</c:v>
                </c:pt>
                <c:pt idx="36">
                  <c:v>1.3529815543606727</c:v>
                </c:pt>
                <c:pt idx="37">
                  <c:v>1.3341894095677465</c:v>
                </c:pt>
                <c:pt idx="38">
                  <c:v>1.5394192244376881</c:v>
                </c:pt>
                <c:pt idx="39">
                  <c:v>1.5308889530266465</c:v>
                </c:pt>
                <c:pt idx="40">
                  <c:v>1.134171839083872</c:v>
                </c:pt>
                <c:pt idx="41">
                  <c:v>1.2071246557995081</c:v>
                </c:pt>
                <c:pt idx="42">
                  <c:v>1.6218327906389332</c:v>
                </c:pt>
                <c:pt idx="43">
                  <c:v>1.1992345584756443</c:v>
                </c:pt>
                <c:pt idx="44">
                  <c:v>1.2757037370602158</c:v>
                </c:pt>
                <c:pt idx="45">
                  <c:v>1.5504288272941489</c:v>
                </c:pt>
                <c:pt idx="46">
                  <c:v>1.575386640535847</c:v>
                </c:pt>
                <c:pt idx="47">
                  <c:v>1.3609220347184288</c:v>
                </c:pt>
                <c:pt idx="48">
                  <c:v>1.5225178843648917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387937664"/>
        <c:axId val="-1387932768"/>
      </c:barChart>
      <c:catAx>
        <c:axId val="-138793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387932768"/>
        <c:crosses val="autoZero"/>
        <c:auto val="1"/>
        <c:lblAlgn val="ctr"/>
        <c:lblOffset val="100"/>
        <c:tickLblSkip val="1"/>
        <c:noMultiLvlLbl val="0"/>
      </c:catAx>
      <c:valAx>
        <c:axId val="-1387932768"/>
        <c:scaling>
          <c:orientation val="minMax"/>
          <c:max val="1.9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387937664"/>
        <c:crossesAt val="1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L2norm of standard deviation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Sheet1!$B$2:$B$50</c:f>
              <c:numCache>
                <c:formatCode>0.00000000000000000000_);[Red]\(0.00000000000000000000\)</c:formatCode>
                <c:ptCount val="49"/>
                <c:pt idx="0">
                  <c:v>0.34088237623209294</c:v>
                </c:pt>
                <c:pt idx="1">
                  <c:v>0.34088237623209328</c:v>
                </c:pt>
                <c:pt idx="2">
                  <c:v>0.340882376232093</c:v>
                </c:pt>
                <c:pt idx="3">
                  <c:v>0.34088237623209461</c:v>
                </c:pt>
                <c:pt idx="4">
                  <c:v>0.37012956377750683</c:v>
                </c:pt>
                <c:pt idx="5">
                  <c:v>0.37012956377822198</c:v>
                </c:pt>
                <c:pt idx="6">
                  <c:v>0.22770301539514048</c:v>
                </c:pt>
                <c:pt idx="7">
                  <c:v>0.22770301539515181</c:v>
                </c:pt>
                <c:pt idx="8">
                  <c:v>0.22770301539517293</c:v>
                </c:pt>
                <c:pt idx="9">
                  <c:v>0.2277030153951915</c:v>
                </c:pt>
                <c:pt idx="10">
                  <c:v>0.32123653473960773</c:v>
                </c:pt>
                <c:pt idx="11">
                  <c:v>0.32372436407882782</c:v>
                </c:pt>
                <c:pt idx="12">
                  <c:v>0.32519079941351531</c:v>
                </c:pt>
                <c:pt idx="13">
                  <c:v>0.3324668635979367</c:v>
                </c:pt>
                <c:pt idx="14">
                  <c:v>0.32603179662622711</c:v>
                </c:pt>
                <c:pt idx="15">
                  <c:v>0.3313870649895278</c:v>
                </c:pt>
                <c:pt idx="16">
                  <c:v>0.25249271827944625</c:v>
                </c:pt>
                <c:pt idx="17">
                  <c:v>0.27051653987141944</c:v>
                </c:pt>
                <c:pt idx="18">
                  <c:v>0.25213946593496611</c:v>
                </c:pt>
                <c:pt idx="19">
                  <c:v>0.2521394659349433</c:v>
                </c:pt>
                <c:pt idx="20">
                  <c:v>0.13790998205443053</c:v>
                </c:pt>
                <c:pt idx="21">
                  <c:v>0.13791399195003509</c:v>
                </c:pt>
                <c:pt idx="22">
                  <c:v>0.13791105368430889</c:v>
                </c:pt>
                <c:pt idx="23">
                  <c:v>0.13791673692137285</c:v>
                </c:pt>
                <c:pt idx="24">
                  <c:v>0.14892421073650983</c:v>
                </c:pt>
                <c:pt idx="25">
                  <c:v>0.14928207198866389</c:v>
                </c:pt>
                <c:pt idx="26">
                  <c:v>0.14101934994940216</c:v>
                </c:pt>
                <c:pt idx="27">
                  <c:v>0.13839060323002164</c:v>
                </c:pt>
                <c:pt idx="28">
                  <c:v>0.13812472591268335</c:v>
                </c:pt>
                <c:pt idx="29">
                  <c:v>0.13818893602155252</c:v>
                </c:pt>
                <c:pt idx="30">
                  <c:v>0.13795338710041513</c:v>
                </c:pt>
                <c:pt idx="31">
                  <c:v>0.13796746557965223</c:v>
                </c:pt>
                <c:pt idx="32">
                  <c:v>0.30067022825585155</c:v>
                </c:pt>
                <c:pt idx="33">
                  <c:v>0.30065579446812296</c:v>
                </c:pt>
                <c:pt idx="34">
                  <c:v>0.14858981478160296</c:v>
                </c:pt>
                <c:pt idx="35">
                  <c:v>0.14861227128913782</c:v>
                </c:pt>
                <c:pt idx="36">
                  <c:v>0.14236361399796243</c:v>
                </c:pt>
                <c:pt idx="37">
                  <c:v>0.13845484055883475</c:v>
                </c:pt>
                <c:pt idx="38">
                  <c:v>0.13797422531837042</c:v>
                </c:pt>
                <c:pt idx="39">
                  <c:v>0.13796175011759559</c:v>
                </c:pt>
                <c:pt idx="40">
                  <c:v>0.34088237623209461</c:v>
                </c:pt>
                <c:pt idx="41">
                  <c:v>0.37012956377783834</c:v>
                </c:pt>
                <c:pt idx="42">
                  <c:v>0.227703015395156</c:v>
                </c:pt>
                <c:pt idx="43">
                  <c:v>0.3324668635979629</c:v>
                </c:pt>
                <c:pt idx="44">
                  <c:v>0.33138706498904008</c:v>
                </c:pt>
                <c:pt idx="45">
                  <c:v>0.21737035809181313</c:v>
                </c:pt>
                <c:pt idx="46">
                  <c:v>0.13816476312089745</c:v>
                </c:pt>
                <c:pt idx="47">
                  <c:v>0.20252352807680163</c:v>
                </c:pt>
                <c:pt idx="48">
                  <c:v>0.12692531721133221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387931680"/>
        <c:axId val="-1387934400"/>
      </c:barChart>
      <c:catAx>
        <c:axId val="-1387931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387934400"/>
        <c:crosses val="autoZero"/>
        <c:auto val="1"/>
        <c:lblAlgn val="ctr"/>
        <c:lblOffset val="100"/>
        <c:tickLblSkip val="1"/>
        <c:noMultiLvlLbl val="0"/>
      </c:catAx>
      <c:valAx>
        <c:axId val="-1387934400"/>
        <c:scaling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_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387931680"/>
        <c:crossesAt val="1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Mean</a:t>
            </a:r>
            <a:r>
              <a:rPr lang="en-US" altLang="ko-KR" baseline="0" dirty="0" smtClean="0"/>
              <a:t> difference</a:t>
            </a:r>
          </a:p>
        </c:rich>
      </c:tx>
      <c:layout>
        <c:manualLayout>
          <c:xMode val="edge"/>
          <c:yMode val="edge"/>
          <c:x val="0.40924300087489068"/>
          <c:y val="1.52052165354330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10"/>
      <c:rotY val="20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4338254593175844E-2"/>
          <c:y val="3.2880404512542726E-2"/>
          <c:w val="0.92331791338582681"/>
          <c:h val="0.95533030458571322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ep01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Sheet1!$B$2:$B$50</c:f>
              <c:numCache>
                <c:formatCode>0.00000000000000000000_ </c:formatCode>
                <c:ptCount val="49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ep02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Sheet1!$C$2:$C$50</c:f>
              <c:numCache>
                <c:formatCode>0.00000000000000000000_ </c:formatCode>
                <c:ptCount val="49"/>
                <c:pt idx="0">
                  <c:v>-3.8766537372677989E-2</c:v>
                </c:pt>
                <c:pt idx="1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ep03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Sheet1!$D$2:$D$50</c:f>
              <c:numCache>
                <c:formatCode>0.00000000000000000000_ </c:formatCode>
                <c:ptCount val="49"/>
                <c:pt idx="0">
                  <c:v>-8.8221057718099294E-2</c:v>
                </c:pt>
                <c:pt idx="1">
                  <c:v>-4.9454520345421304E-2</c:v>
                </c:pt>
                <c:pt idx="2">
                  <c:v>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ep04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Sheet1!$E$2:$E$50</c:f>
              <c:numCache>
                <c:formatCode>0.00000000000000000000_ </c:formatCode>
                <c:ptCount val="49"/>
                <c:pt idx="0">
                  <c:v>-0.14696630269893496</c:v>
                </c:pt>
                <c:pt idx="1">
                  <c:v>-0.10819976532625697</c:v>
                </c:pt>
                <c:pt idx="2">
                  <c:v>-5.8745244980835665E-2</c:v>
                </c:pt>
                <c:pt idx="3">
                  <c:v>0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ep05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Sheet1!$F$2:$F$50</c:f>
              <c:numCache>
                <c:formatCode>0.00000000000000000000_ </c:formatCode>
                <c:ptCount val="49"/>
                <c:pt idx="0">
                  <c:v>-0.21991911941385145</c:v>
                </c:pt>
                <c:pt idx="1">
                  <c:v>-0.18115258204117346</c:v>
                </c:pt>
                <c:pt idx="2">
                  <c:v>-0.13169806169575216</c:v>
                </c:pt>
                <c:pt idx="3">
                  <c:v>-7.2952816714916491E-2</c:v>
                </c:pt>
                <c:pt idx="4">
                  <c:v>0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ep06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Sheet1!$G$2:$G$50</c:f>
              <c:numCache>
                <c:formatCode>0.00000000000000000000_ </c:formatCode>
                <c:ptCount val="49"/>
                <c:pt idx="0">
                  <c:v>-0.29284145243119064</c:v>
                </c:pt>
                <c:pt idx="1">
                  <c:v>-0.25407491505851265</c:v>
                </c:pt>
                <c:pt idx="2">
                  <c:v>-0.20462039471309135</c:v>
                </c:pt>
                <c:pt idx="3">
                  <c:v>-0.14587514973225568</c:v>
                </c:pt>
                <c:pt idx="4">
                  <c:v>-7.2922333017339191E-2</c:v>
                </c:pt>
                <c:pt idx="5">
                  <c:v>0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ep07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Sheet1!$H$2:$H$50</c:f>
              <c:numCache>
                <c:formatCode>0.00000000000000000000_ </c:formatCode>
                <c:ptCount val="49"/>
                <c:pt idx="0">
                  <c:v>-0.37388037753394232</c:v>
                </c:pt>
                <c:pt idx="1">
                  <c:v>-0.33511384016126433</c:v>
                </c:pt>
                <c:pt idx="2">
                  <c:v>-0.28565931981584303</c:v>
                </c:pt>
                <c:pt idx="3">
                  <c:v>-0.22691407483500736</c:v>
                </c:pt>
                <c:pt idx="4">
                  <c:v>-0.15396125812009087</c:v>
                </c:pt>
                <c:pt idx="5">
                  <c:v>-8.103892510275168E-2</c:v>
                </c:pt>
                <c:pt idx="6">
                  <c:v>0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ep08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Sheet1!$I$2:$I$50</c:f>
              <c:numCache>
                <c:formatCode>0.00000000000000000000_ </c:formatCode>
                <c:ptCount val="49"/>
                <c:pt idx="0">
                  <c:v>-0.45707192040991518</c:v>
                </c:pt>
                <c:pt idx="1">
                  <c:v>-0.41830538303723719</c:v>
                </c:pt>
                <c:pt idx="2">
                  <c:v>-0.36885086269181588</c:v>
                </c:pt>
                <c:pt idx="3">
                  <c:v>-0.31010561771098022</c:v>
                </c:pt>
                <c:pt idx="4">
                  <c:v>-0.23715280099606373</c:v>
                </c:pt>
                <c:pt idx="5">
                  <c:v>-0.16423046797872454</c:v>
                </c:pt>
                <c:pt idx="6">
                  <c:v>-8.3191542875972857E-2</c:v>
                </c:pt>
                <c:pt idx="7">
                  <c:v>0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ep09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Sheet1!$J$2:$J$50</c:f>
              <c:numCache>
                <c:formatCode>0.00000000000000000000_ </c:formatCode>
                <c:ptCount val="49"/>
                <c:pt idx="0">
                  <c:v>-0.5441989227484274</c:v>
                </c:pt>
                <c:pt idx="1">
                  <c:v>-0.50543238537574942</c:v>
                </c:pt>
                <c:pt idx="2">
                  <c:v>-0.45597786503032811</c:v>
                </c:pt>
                <c:pt idx="3">
                  <c:v>-0.39723262004949245</c:v>
                </c:pt>
                <c:pt idx="4">
                  <c:v>-0.32427980333457596</c:v>
                </c:pt>
                <c:pt idx="5">
                  <c:v>-0.25135747031723676</c:v>
                </c:pt>
                <c:pt idx="6">
                  <c:v>-0.17031854521448508</c:v>
                </c:pt>
                <c:pt idx="7">
                  <c:v>-8.7127002338512227E-2</c:v>
                </c:pt>
                <c:pt idx="8">
                  <c:v>0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ep10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Sheet1!$K$2:$K$50</c:f>
              <c:numCache>
                <c:formatCode>0.00000000000000000000_ </c:formatCode>
                <c:ptCount val="49"/>
                <c:pt idx="0">
                  <c:v>-0.63462725425366662</c:v>
                </c:pt>
                <c:pt idx="1">
                  <c:v>-0.59586071688098863</c:v>
                </c:pt>
                <c:pt idx="2">
                  <c:v>-0.54640619653556732</c:v>
                </c:pt>
                <c:pt idx="3">
                  <c:v>-0.48766095155473166</c:v>
                </c:pt>
                <c:pt idx="4">
                  <c:v>-0.41470813483981517</c:v>
                </c:pt>
                <c:pt idx="5">
                  <c:v>-0.34178580182247598</c:v>
                </c:pt>
                <c:pt idx="6">
                  <c:v>-0.2607468767197243</c:v>
                </c:pt>
                <c:pt idx="7">
                  <c:v>-0.17755533384375144</c:v>
                </c:pt>
                <c:pt idx="8">
                  <c:v>-9.0428331505239212E-2</c:v>
                </c:pt>
                <c:pt idx="9">
                  <c:v>0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ep11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Sheet1!$L$2:$L$50</c:f>
              <c:numCache>
                <c:formatCode>0.00000000000000000000_ </c:formatCode>
                <c:ptCount val="49"/>
                <c:pt idx="0">
                  <c:v>-0.16135837387183272</c:v>
                </c:pt>
                <c:pt idx="1">
                  <c:v>-0.12259183649915473</c:v>
                </c:pt>
                <c:pt idx="2">
                  <c:v>-7.3137316153733423E-2</c:v>
                </c:pt>
                <c:pt idx="3">
                  <c:v>-1.4392071172897758E-2</c:v>
                </c:pt>
                <c:pt idx="4">
                  <c:v>5.8560745542018733E-2</c:v>
                </c:pt>
                <c:pt idx="5">
                  <c:v>0.13148307855935792</c:v>
                </c:pt>
                <c:pt idx="6">
                  <c:v>0.2125220036621096</c:v>
                </c:pt>
                <c:pt idx="7">
                  <c:v>0.29571354653808246</c:v>
                </c:pt>
                <c:pt idx="8">
                  <c:v>0.38284054887659469</c:v>
                </c:pt>
                <c:pt idx="9">
                  <c:v>0.4732688803818339</c:v>
                </c:pt>
                <c:pt idx="10">
                  <c:v>0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ep12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Sheet1!$M$2:$M$50</c:f>
              <c:numCache>
                <c:formatCode>0.00000000000000000000_ </c:formatCode>
                <c:ptCount val="49"/>
                <c:pt idx="0">
                  <c:v>-0.16462781245654856</c:v>
                </c:pt>
                <c:pt idx="1">
                  <c:v>-0.12586127508387057</c:v>
                </c:pt>
                <c:pt idx="2">
                  <c:v>-7.6406754738449267E-2</c:v>
                </c:pt>
                <c:pt idx="3">
                  <c:v>-1.7661509757613603E-2</c:v>
                </c:pt>
                <c:pt idx="4">
                  <c:v>5.5291306957302888E-2</c:v>
                </c:pt>
                <c:pt idx="5">
                  <c:v>0.12821363997464208</c:v>
                </c:pt>
                <c:pt idx="6">
                  <c:v>0.20925256507739376</c:v>
                </c:pt>
                <c:pt idx="7">
                  <c:v>0.29244410795336662</c:v>
                </c:pt>
                <c:pt idx="8">
                  <c:v>0.37957111029187884</c:v>
                </c:pt>
                <c:pt idx="9">
                  <c:v>0.46999944179711806</c:v>
                </c:pt>
                <c:pt idx="10">
                  <c:v>-3.2694385847158447E-3</c:v>
                </c:pt>
                <c:pt idx="11">
                  <c:v>0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ep13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Sheet1!$N$2:$N$50</c:f>
              <c:numCache>
                <c:formatCode>0.00000000000000000000_ </c:formatCode>
                <c:ptCount val="49"/>
                <c:pt idx="0">
                  <c:v>-0.18431554001260042</c:v>
                </c:pt>
                <c:pt idx="1">
                  <c:v>-0.14554900263992243</c:v>
                </c:pt>
                <c:pt idx="2">
                  <c:v>-9.6094482294501127E-2</c:v>
                </c:pt>
                <c:pt idx="3">
                  <c:v>-3.7349237313665462E-2</c:v>
                </c:pt>
                <c:pt idx="4">
                  <c:v>3.5603579401251029E-2</c:v>
                </c:pt>
                <c:pt idx="5">
                  <c:v>0.10852591241859022</c:v>
                </c:pt>
                <c:pt idx="6">
                  <c:v>0.1895648375213419</c:v>
                </c:pt>
                <c:pt idx="7">
                  <c:v>0.27275638039731476</c:v>
                </c:pt>
                <c:pt idx="8">
                  <c:v>0.35988338273582698</c:v>
                </c:pt>
                <c:pt idx="9">
                  <c:v>0.4503117142410662</c:v>
                </c:pt>
                <c:pt idx="10">
                  <c:v>-2.2957166140767704E-2</c:v>
                </c:pt>
                <c:pt idx="11">
                  <c:v>-1.9687727556051859E-2</c:v>
                </c:pt>
                <c:pt idx="12">
                  <c:v>0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ep14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Sheet1!$O$2:$O$50</c:f>
              <c:numCache>
                <c:formatCode>0.00000000000000000000_ </c:formatCode>
                <c:ptCount val="49"/>
                <c:pt idx="0">
                  <c:v>-0.21202902208835606</c:v>
                </c:pt>
                <c:pt idx="1">
                  <c:v>-0.17326248471567807</c:v>
                </c:pt>
                <c:pt idx="2">
                  <c:v>-0.12380796437025676</c:v>
                </c:pt>
                <c:pt idx="3">
                  <c:v>-6.5062719389421098E-2</c:v>
                </c:pt>
                <c:pt idx="4">
                  <c:v>7.8900973254953932E-3</c:v>
                </c:pt>
                <c:pt idx="5">
                  <c:v>8.0812430342834585E-2</c:v>
                </c:pt>
                <c:pt idx="6">
                  <c:v>0.16185135544558626</c:v>
                </c:pt>
                <c:pt idx="7">
                  <c:v>0.24504289832155912</c:v>
                </c:pt>
                <c:pt idx="8">
                  <c:v>0.33216990066007135</c:v>
                </c:pt>
                <c:pt idx="9">
                  <c:v>0.42259823216531056</c:v>
                </c:pt>
                <c:pt idx="10">
                  <c:v>-5.067064821652334E-2</c:v>
                </c:pt>
                <c:pt idx="11">
                  <c:v>-4.7401209631807495E-2</c:v>
                </c:pt>
                <c:pt idx="12">
                  <c:v>-2.7713482075755635E-2</c:v>
                </c:pt>
                <c:pt idx="13">
                  <c:v>0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ep15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Sheet1!$P$2:$P$50</c:f>
              <c:numCache>
                <c:formatCode>0.00000000000000000000_ </c:formatCode>
                <c:ptCount val="49"/>
                <c:pt idx="0">
                  <c:v>-0.24352265840678267</c:v>
                </c:pt>
                <c:pt idx="1">
                  <c:v>-0.20475612103410468</c:v>
                </c:pt>
                <c:pt idx="2">
                  <c:v>-0.15530160068868337</c:v>
                </c:pt>
                <c:pt idx="3">
                  <c:v>-9.6556355707847707E-2</c:v>
                </c:pt>
                <c:pt idx="4">
                  <c:v>-2.3603538992931217E-2</c:v>
                </c:pt>
                <c:pt idx="5">
                  <c:v>4.9318794024407975E-2</c:v>
                </c:pt>
                <c:pt idx="6">
                  <c:v>0.13035771912715965</c:v>
                </c:pt>
                <c:pt idx="7">
                  <c:v>0.21354926200313251</c:v>
                </c:pt>
                <c:pt idx="8">
                  <c:v>0.30067626434164474</c:v>
                </c:pt>
                <c:pt idx="9">
                  <c:v>0.39110459584688395</c:v>
                </c:pt>
                <c:pt idx="10">
                  <c:v>-8.216428453494995E-2</c:v>
                </c:pt>
                <c:pt idx="11">
                  <c:v>-7.8894845950234105E-2</c:v>
                </c:pt>
                <c:pt idx="12">
                  <c:v>-5.9207118394182245E-2</c:v>
                </c:pt>
                <c:pt idx="13">
                  <c:v>-3.149363631842661E-2</c:v>
                </c:pt>
                <c:pt idx="14">
                  <c:v>0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ep16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Sheet1!$Q$2:$Q$50</c:f>
              <c:numCache>
                <c:formatCode>0.00000000000000000000_ </c:formatCode>
                <c:ptCount val="49"/>
                <c:pt idx="0">
                  <c:v>-0.28849820067399845</c:v>
                </c:pt>
                <c:pt idx="1">
                  <c:v>-0.24973166330132046</c:v>
                </c:pt>
                <c:pt idx="2">
                  <c:v>-0.20027714295589916</c:v>
                </c:pt>
                <c:pt idx="3">
                  <c:v>-0.14153189797506349</c:v>
                </c:pt>
                <c:pt idx="4">
                  <c:v>-6.8579081260147001E-2</c:v>
                </c:pt>
                <c:pt idx="5">
                  <c:v>4.3432517571921903E-3</c:v>
                </c:pt>
                <c:pt idx="6">
                  <c:v>8.538217685994387E-2</c:v>
                </c:pt>
                <c:pt idx="7">
                  <c:v>0.16857371973591673</c:v>
                </c:pt>
                <c:pt idx="8">
                  <c:v>0.25570072207442895</c:v>
                </c:pt>
                <c:pt idx="9">
                  <c:v>0.34612905357966817</c:v>
                </c:pt>
                <c:pt idx="10">
                  <c:v>-0.12713982680216573</c:v>
                </c:pt>
                <c:pt idx="11">
                  <c:v>-0.12387038821744989</c:v>
                </c:pt>
                <c:pt idx="12">
                  <c:v>-0.10418266066139803</c:v>
                </c:pt>
                <c:pt idx="13">
                  <c:v>-7.6469178585642394E-2</c:v>
                </c:pt>
                <c:pt idx="14">
                  <c:v>-4.4975542267215785E-2</c:v>
                </c:pt>
                <c:pt idx="15">
                  <c:v>0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ep17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Sheet1!$R$2:$R$50</c:f>
              <c:numCache>
                <c:formatCode>0.00000000000000000000_ </c:formatCode>
                <c:ptCount val="49"/>
                <c:pt idx="0">
                  <c:v>-0.35217055076951453</c:v>
                </c:pt>
                <c:pt idx="1">
                  <c:v>-0.31340401339683654</c:v>
                </c:pt>
                <c:pt idx="2">
                  <c:v>-0.26394949305141524</c:v>
                </c:pt>
                <c:pt idx="3">
                  <c:v>-0.20520424807057958</c:v>
                </c:pt>
                <c:pt idx="4">
                  <c:v>-0.13225143135566308</c:v>
                </c:pt>
                <c:pt idx="5">
                  <c:v>-5.9329098338323893E-2</c:v>
                </c:pt>
                <c:pt idx="6">
                  <c:v>2.1709826764427786E-2</c:v>
                </c:pt>
                <c:pt idx="7">
                  <c:v>0.10490136964040064</c:v>
                </c:pt>
                <c:pt idx="8">
                  <c:v>0.19202837197891287</c:v>
                </c:pt>
                <c:pt idx="9">
                  <c:v>0.28245670348415208</c:v>
                </c:pt>
                <c:pt idx="10">
                  <c:v>-0.19081217689768182</c:v>
                </c:pt>
                <c:pt idx="11">
                  <c:v>-0.18754273831296597</c:v>
                </c:pt>
                <c:pt idx="12">
                  <c:v>-0.16785501075691411</c:v>
                </c:pt>
                <c:pt idx="13">
                  <c:v>-0.14014152868115848</c:v>
                </c:pt>
                <c:pt idx="14">
                  <c:v>-0.10864789236273187</c:v>
                </c:pt>
                <c:pt idx="15">
                  <c:v>-6.3672350095516084E-2</c:v>
                </c:pt>
                <c:pt idx="16">
                  <c:v>0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ep18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Sheet1!$S$2:$S$50</c:f>
              <c:numCache>
                <c:formatCode>0.00000000000000000000_ </c:formatCode>
                <c:ptCount val="49"/>
                <c:pt idx="0">
                  <c:v>-0.41017235997562529</c:v>
                </c:pt>
                <c:pt idx="1">
                  <c:v>-0.3714058226029473</c:v>
                </c:pt>
                <c:pt idx="2">
                  <c:v>-0.321951302257526</c:v>
                </c:pt>
                <c:pt idx="3">
                  <c:v>-0.26320605727669033</c:v>
                </c:pt>
                <c:pt idx="4">
                  <c:v>-0.19025324056177384</c:v>
                </c:pt>
                <c:pt idx="5">
                  <c:v>-0.11733090754443465</c:v>
                </c:pt>
                <c:pt idx="6">
                  <c:v>-3.6291982441682968E-2</c:v>
                </c:pt>
                <c:pt idx="7">
                  <c:v>4.6899560434289889E-2</c:v>
                </c:pt>
                <c:pt idx="8">
                  <c:v>0.13402656277280212</c:v>
                </c:pt>
                <c:pt idx="9">
                  <c:v>0.22445489427804133</c:v>
                </c:pt>
                <c:pt idx="10">
                  <c:v>-0.24881398610379257</c:v>
                </c:pt>
                <c:pt idx="11">
                  <c:v>-0.24554454751907673</c:v>
                </c:pt>
                <c:pt idx="12">
                  <c:v>-0.22585681996302487</c:v>
                </c:pt>
                <c:pt idx="13">
                  <c:v>-0.19814333788726923</c:v>
                </c:pt>
                <c:pt idx="14">
                  <c:v>-0.16664970156884262</c:v>
                </c:pt>
                <c:pt idx="15">
                  <c:v>-0.12167415930162684</c:v>
                </c:pt>
                <c:pt idx="16">
                  <c:v>-5.8001809206110755E-2</c:v>
                </c:pt>
                <c:pt idx="17">
                  <c:v>0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ep19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Sheet1!$T$2:$T$50</c:f>
              <c:numCache>
                <c:formatCode>0.00000000000000000000_ </c:formatCode>
                <c:ptCount val="49"/>
                <c:pt idx="0">
                  <c:v>-0.50847821032684881</c:v>
                </c:pt>
                <c:pt idx="1">
                  <c:v>-0.46971167295417082</c:v>
                </c:pt>
                <c:pt idx="2">
                  <c:v>-0.42025715260874952</c:v>
                </c:pt>
                <c:pt idx="3">
                  <c:v>-0.36151190762791385</c:v>
                </c:pt>
                <c:pt idx="4">
                  <c:v>-0.28855909091299736</c:v>
                </c:pt>
                <c:pt idx="5">
                  <c:v>-0.21563675789565817</c:v>
                </c:pt>
                <c:pt idx="6">
                  <c:v>-0.13459783279290649</c:v>
                </c:pt>
                <c:pt idx="7">
                  <c:v>-5.1406289916933634E-2</c:v>
                </c:pt>
                <c:pt idx="8">
                  <c:v>3.5720712421578593E-2</c:v>
                </c:pt>
                <c:pt idx="9">
                  <c:v>0.12614904392681781</c:v>
                </c:pt>
                <c:pt idx="10">
                  <c:v>-0.3471198364550161</c:v>
                </c:pt>
                <c:pt idx="11">
                  <c:v>-0.34385039787030025</c:v>
                </c:pt>
                <c:pt idx="12">
                  <c:v>-0.32416267031424839</c:v>
                </c:pt>
                <c:pt idx="13">
                  <c:v>-0.29644918823849276</c:v>
                </c:pt>
                <c:pt idx="14">
                  <c:v>-0.26495555192006615</c:v>
                </c:pt>
                <c:pt idx="15">
                  <c:v>-0.21998000965285036</c:v>
                </c:pt>
                <c:pt idx="16">
                  <c:v>-0.15630765955733428</c:v>
                </c:pt>
                <c:pt idx="17">
                  <c:v>-9.8305850351223523E-2</c:v>
                </c:pt>
                <c:pt idx="18">
                  <c:v>0</c:v>
                </c:pt>
              </c:numCache>
            </c:numRef>
          </c:val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ep20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Sheet1!$U$2:$U$50</c:f>
              <c:numCache>
                <c:formatCode>0.00000000000000000000_ </c:formatCode>
                <c:ptCount val="49"/>
                <c:pt idx="0">
                  <c:v>-0.5685388624438803</c:v>
                </c:pt>
                <c:pt idx="1">
                  <c:v>-0.52977232507120231</c:v>
                </c:pt>
                <c:pt idx="2">
                  <c:v>-0.48031780472578101</c:v>
                </c:pt>
                <c:pt idx="3">
                  <c:v>-0.42157255974494534</c:v>
                </c:pt>
                <c:pt idx="4">
                  <c:v>-0.34861974303002885</c:v>
                </c:pt>
                <c:pt idx="5">
                  <c:v>-0.27569741001268966</c:v>
                </c:pt>
                <c:pt idx="6">
                  <c:v>-0.19465848490993798</c:v>
                </c:pt>
                <c:pt idx="7">
                  <c:v>-0.11146694203396512</c:v>
                </c:pt>
                <c:pt idx="8">
                  <c:v>-2.4339939695452895E-2</c:v>
                </c:pt>
                <c:pt idx="9">
                  <c:v>6.6088391809786318E-2</c:v>
                </c:pt>
                <c:pt idx="10">
                  <c:v>-0.40718048857204758</c:v>
                </c:pt>
                <c:pt idx="11">
                  <c:v>-0.40391104998733174</c:v>
                </c:pt>
                <c:pt idx="12">
                  <c:v>-0.38422332243127988</c:v>
                </c:pt>
                <c:pt idx="13">
                  <c:v>-0.35650984035552424</c:v>
                </c:pt>
                <c:pt idx="14">
                  <c:v>-0.32501620403709763</c:v>
                </c:pt>
                <c:pt idx="15">
                  <c:v>-0.28004066176988185</c:v>
                </c:pt>
                <c:pt idx="16">
                  <c:v>-0.21636831167436577</c:v>
                </c:pt>
                <c:pt idx="17">
                  <c:v>-0.15836650246825501</c:v>
                </c:pt>
                <c:pt idx="18">
                  <c:v>-6.0060652117031488E-2</c:v>
                </c:pt>
                <c:pt idx="19">
                  <c:v>0</c:v>
                </c:pt>
              </c:numCache>
            </c:numRef>
          </c:val>
        </c:ser>
        <c:ser>
          <c:idx val="20"/>
          <c:order val="20"/>
          <c:tx>
            <c:strRef>
              <c:f>Sheet1!$V$1</c:f>
              <c:strCache>
                <c:ptCount val="1"/>
                <c:pt idx="0">
                  <c:v>ep21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Sheet1!$V$2:$V$50</c:f>
              <c:numCache>
                <c:formatCode>0.00000000000000000000_ </c:formatCode>
                <c:ptCount val="49"/>
                <c:pt idx="0">
                  <c:v>-0.14165513651526385</c:v>
                </c:pt>
                <c:pt idx="1">
                  <c:v>-0.10288859914258586</c:v>
                </c:pt>
                <c:pt idx="2">
                  <c:v>-5.3434078797164553E-2</c:v>
                </c:pt>
                <c:pt idx="3">
                  <c:v>5.3111661836711122E-3</c:v>
                </c:pt>
                <c:pt idx="4">
                  <c:v>7.8263982898587603E-2</c:v>
                </c:pt>
                <c:pt idx="5">
                  <c:v>0.15118631591592679</c:v>
                </c:pt>
                <c:pt idx="6">
                  <c:v>0.23222524101867847</c:v>
                </c:pt>
                <c:pt idx="7">
                  <c:v>0.31541678389465133</c:v>
                </c:pt>
                <c:pt idx="8">
                  <c:v>0.40254378623316356</c:v>
                </c:pt>
                <c:pt idx="9">
                  <c:v>0.49297211773840277</c:v>
                </c:pt>
                <c:pt idx="10">
                  <c:v>1.970323735656887E-2</c:v>
                </c:pt>
                <c:pt idx="11">
                  <c:v>2.2972675941284715E-2</c:v>
                </c:pt>
                <c:pt idx="12">
                  <c:v>4.2660403497336574E-2</c:v>
                </c:pt>
                <c:pt idx="13">
                  <c:v>7.037388557309221E-2</c:v>
                </c:pt>
                <c:pt idx="14">
                  <c:v>0.10186752189151882</c:v>
                </c:pt>
                <c:pt idx="15">
                  <c:v>0.1468430641587346</c:v>
                </c:pt>
                <c:pt idx="16">
                  <c:v>0.21051541425425069</c:v>
                </c:pt>
                <c:pt idx="17">
                  <c:v>0.26851722346036144</c:v>
                </c:pt>
                <c:pt idx="18">
                  <c:v>0.36682307381158497</c:v>
                </c:pt>
                <c:pt idx="19">
                  <c:v>0.42688372592861645</c:v>
                </c:pt>
                <c:pt idx="20">
                  <c:v>0</c:v>
                </c:pt>
              </c:numCache>
            </c:numRef>
          </c:val>
        </c:ser>
        <c:ser>
          <c:idx val="21"/>
          <c:order val="21"/>
          <c:tx>
            <c:strRef>
              <c:f>Sheet1!$W$1</c:f>
              <c:strCache>
                <c:ptCount val="1"/>
                <c:pt idx="0">
                  <c:v>ep22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Sheet1!$W$2:$W$50</c:f>
              <c:numCache>
                <c:formatCode>0.00000000000000000000_ </c:formatCode>
                <c:ptCount val="49"/>
                <c:pt idx="0">
                  <c:v>-0.15516120311541015</c:v>
                </c:pt>
                <c:pt idx="1">
                  <c:v>-0.11639466574273216</c:v>
                </c:pt>
                <c:pt idx="2">
                  <c:v>-6.6940145397310857E-2</c:v>
                </c:pt>
                <c:pt idx="3">
                  <c:v>-8.1949004164751926E-3</c:v>
                </c:pt>
                <c:pt idx="4">
                  <c:v>6.4757916298441298E-2</c:v>
                </c:pt>
                <c:pt idx="5">
                  <c:v>0.13768024931578049</c:v>
                </c:pt>
                <c:pt idx="6">
                  <c:v>0.21871917441853217</c:v>
                </c:pt>
                <c:pt idx="7">
                  <c:v>0.30191071729450503</c:v>
                </c:pt>
                <c:pt idx="8">
                  <c:v>0.38903771963301725</c:v>
                </c:pt>
                <c:pt idx="9">
                  <c:v>0.47946605113825647</c:v>
                </c:pt>
                <c:pt idx="10">
                  <c:v>6.1971707564225653E-3</c:v>
                </c:pt>
                <c:pt idx="11">
                  <c:v>9.46660934113841E-3</c:v>
                </c:pt>
                <c:pt idx="12">
                  <c:v>2.9154336897190269E-2</c:v>
                </c:pt>
                <c:pt idx="13">
                  <c:v>5.6867818972945905E-2</c:v>
                </c:pt>
                <c:pt idx="14">
                  <c:v>8.8361455291372515E-2</c:v>
                </c:pt>
                <c:pt idx="15">
                  <c:v>0.1333369975585883</c:v>
                </c:pt>
                <c:pt idx="16">
                  <c:v>0.19700934765410438</c:v>
                </c:pt>
                <c:pt idx="17">
                  <c:v>0.25501115686021514</c:v>
                </c:pt>
                <c:pt idx="18">
                  <c:v>0.35331700721143866</c:v>
                </c:pt>
                <c:pt idx="19">
                  <c:v>0.41337765932847015</c:v>
                </c:pt>
                <c:pt idx="20">
                  <c:v>-1.3506066600146305E-2</c:v>
                </c:pt>
                <c:pt idx="21">
                  <c:v>0</c:v>
                </c:pt>
              </c:numCache>
            </c:numRef>
          </c:val>
        </c:ser>
        <c:ser>
          <c:idx val="22"/>
          <c:order val="22"/>
          <c:tx>
            <c:strRef>
              <c:f>Sheet1!$X$1</c:f>
              <c:strCache>
                <c:ptCount val="1"/>
                <c:pt idx="0">
                  <c:v>ep23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Sheet1!$X$2:$X$50</c:f>
              <c:numCache>
                <c:formatCode>0.00000000000000000000_ </c:formatCode>
                <c:ptCount val="49"/>
                <c:pt idx="0">
                  <c:v>-0.17857167036353161</c:v>
                </c:pt>
                <c:pt idx="1">
                  <c:v>-0.13980513299085362</c:v>
                </c:pt>
                <c:pt idx="2">
                  <c:v>-9.0350612645432316E-2</c:v>
                </c:pt>
                <c:pt idx="3">
                  <c:v>-3.1605367664596651E-2</c:v>
                </c:pt>
                <c:pt idx="4">
                  <c:v>4.134744905031984E-2</c:v>
                </c:pt>
                <c:pt idx="5">
                  <c:v>0.11426978206765903</c:v>
                </c:pt>
                <c:pt idx="6">
                  <c:v>0.19530870717041071</c:v>
                </c:pt>
                <c:pt idx="7">
                  <c:v>0.27850025004638357</c:v>
                </c:pt>
                <c:pt idx="8">
                  <c:v>0.3656272523848958</c:v>
                </c:pt>
                <c:pt idx="9">
                  <c:v>0.45605558389013501</c:v>
                </c:pt>
                <c:pt idx="10">
                  <c:v>-1.7213296491698893E-2</c:v>
                </c:pt>
                <c:pt idx="11">
                  <c:v>-1.3943857906983048E-2</c:v>
                </c:pt>
                <c:pt idx="12">
                  <c:v>5.7438696490688113E-3</c:v>
                </c:pt>
                <c:pt idx="13">
                  <c:v>3.3457351724824447E-2</c:v>
                </c:pt>
                <c:pt idx="14">
                  <c:v>6.4950988043251057E-2</c:v>
                </c:pt>
                <c:pt idx="15">
                  <c:v>0.10992653031046684</c:v>
                </c:pt>
                <c:pt idx="16">
                  <c:v>0.17359888040598292</c:v>
                </c:pt>
                <c:pt idx="17">
                  <c:v>0.23160068961209368</c:v>
                </c:pt>
                <c:pt idx="18">
                  <c:v>0.3299065399633172</c:v>
                </c:pt>
                <c:pt idx="19">
                  <c:v>0.38996719208034869</c:v>
                </c:pt>
                <c:pt idx="20">
                  <c:v>-3.6916533848267763E-2</c:v>
                </c:pt>
                <c:pt idx="21">
                  <c:v>-2.3410467248121458E-2</c:v>
                </c:pt>
                <c:pt idx="22">
                  <c:v>0</c:v>
                </c:pt>
              </c:numCache>
            </c:numRef>
          </c:val>
        </c:ser>
        <c:ser>
          <c:idx val="23"/>
          <c:order val="23"/>
          <c:tx>
            <c:strRef>
              <c:f>Sheet1!$Y$1</c:f>
              <c:strCache>
                <c:ptCount val="1"/>
                <c:pt idx="0">
                  <c:v>ep24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Sheet1!$Y$2:$Y$50</c:f>
              <c:numCache>
                <c:formatCode>0.00000000000000000000_ </c:formatCode>
                <c:ptCount val="49"/>
                <c:pt idx="0">
                  <c:v>-0.20909405965830308</c:v>
                </c:pt>
                <c:pt idx="1">
                  <c:v>-0.17032752228562509</c:v>
                </c:pt>
                <c:pt idx="2">
                  <c:v>-0.12087300194020378</c:v>
                </c:pt>
                <c:pt idx="3">
                  <c:v>-6.2127756959368119E-2</c:v>
                </c:pt>
                <c:pt idx="4">
                  <c:v>1.0825059755548372E-2</c:v>
                </c:pt>
                <c:pt idx="5">
                  <c:v>8.3747392772887563E-2</c:v>
                </c:pt>
                <c:pt idx="6">
                  <c:v>0.16478631787563924</c:v>
                </c:pt>
                <c:pt idx="7">
                  <c:v>0.2479778607516121</c:v>
                </c:pt>
                <c:pt idx="8">
                  <c:v>0.33510486309012433</c:v>
                </c:pt>
                <c:pt idx="9">
                  <c:v>0.42553319459536354</c:v>
                </c:pt>
                <c:pt idx="10">
                  <c:v>-4.7735685786470361E-2</c:v>
                </c:pt>
                <c:pt idx="11">
                  <c:v>-4.4466247201754516E-2</c:v>
                </c:pt>
                <c:pt idx="12">
                  <c:v>-2.4778519645702657E-2</c:v>
                </c:pt>
                <c:pt idx="13">
                  <c:v>2.9349624300529786E-3</c:v>
                </c:pt>
                <c:pt idx="14">
                  <c:v>3.4428598748479589E-2</c:v>
                </c:pt>
                <c:pt idx="15">
                  <c:v>7.9404141015695373E-2</c:v>
                </c:pt>
                <c:pt idx="16">
                  <c:v>0.14307649111121146</c:v>
                </c:pt>
                <c:pt idx="17">
                  <c:v>0.20107830031732221</c:v>
                </c:pt>
                <c:pt idx="18">
                  <c:v>0.29938415066854573</c:v>
                </c:pt>
                <c:pt idx="19">
                  <c:v>0.35944480278557722</c:v>
                </c:pt>
                <c:pt idx="20">
                  <c:v>-6.7438923143039231E-2</c:v>
                </c:pt>
                <c:pt idx="21">
                  <c:v>-5.3932856542892926E-2</c:v>
                </c:pt>
                <c:pt idx="22">
                  <c:v>-3.0522389294771468E-2</c:v>
                </c:pt>
                <c:pt idx="23">
                  <c:v>0</c:v>
                </c:pt>
              </c:numCache>
            </c:numRef>
          </c:val>
        </c:ser>
        <c:ser>
          <c:idx val="24"/>
          <c:order val="24"/>
          <c:tx>
            <c:strRef>
              <c:f>Sheet1!$Z$1</c:f>
              <c:strCache>
                <c:ptCount val="1"/>
                <c:pt idx="0">
                  <c:v>ep25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Sheet1!$Z$2:$Z$50</c:f>
              <c:numCache>
                <c:formatCode>0.00000000000000000000_ </c:formatCode>
                <c:ptCount val="49"/>
                <c:pt idx="0">
                  <c:v>-0.25785863168542522</c:v>
                </c:pt>
                <c:pt idx="1">
                  <c:v>-0.21909209431274723</c:v>
                </c:pt>
                <c:pt idx="2">
                  <c:v>-0.16963757396732593</c:v>
                </c:pt>
                <c:pt idx="3">
                  <c:v>-0.11089232898649026</c:v>
                </c:pt>
                <c:pt idx="4">
                  <c:v>-3.7939512271573772E-2</c:v>
                </c:pt>
                <c:pt idx="5">
                  <c:v>3.4982820745765419E-2</c:v>
                </c:pt>
                <c:pt idx="6">
                  <c:v>0.1160217458485171</c:v>
                </c:pt>
                <c:pt idx="7">
                  <c:v>0.19921328872448996</c:v>
                </c:pt>
                <c:pt idx="8">
                  <c:v>0.28634029106300218</c:v>
                </c:pt>
                <c:pt idx="9">
                  <c:v>0.3767686225682414</c:v>
                </c:pt>
                <c:pt idx="10">
                  <c:v>-9.6500257813592505E-2</c:v>
                </c:pt>
                <c:pt idx="11">
                  <c:v>-9.323081922887666E-2</c:v>
                </c:pt>
                <c:pt idx="12">
                  <c:v>-7.3543091672824801E-2</c:v>
                </c:pt>
                <c:pt idx="13">
                  <c:v>-4.5829609597069165E-2</c:v>
                </c:pt>
                <c:pt idx="14">
                  <c:v>-1.4335973278642555E-2</c:v>
                </c:pt>
                <c:pt idx="15">
                  <c:v>3.0639568988573229E-2</c:v>
                </c:pt>
                <c:pt idx="16">
                  <c:v>9.4311919084089313E-2</c:v>
                </c:pt>
                <c:pt idx="17">
                  <c:v>0.15231372829020007</c:v>
                </c:pt>
                <c:pt idx="18">
                  <c:v>0.25061957864142359</c:v>
                </c:pt>
                <c:pt idx="19">
                  <c:v>0.31068023075845508</c:v>
                </c:pt>
                <c:pt idx="20">
                  <c:v>-0.11620349517016137</c:v>
                </c:pt>
                <c:pt idx="21">
                  <c:v>-0.10269742857001507</c:v>
                </c:pt>
                <c:pt idx="22">
                  <c:v>-7.9286961321893612E-2</c:v>
                </c:pt>
                <c:pt idx="23">
                  <c:v>-4.8764572027122144E-2</c:v>
                </c:pt>
                <c:pt idx="24">
                  <c:v>0</c:v>
                </c:pt>
              </c:numCache>
            </c:numRef>
          </c:val>
        </c:ser>
        <c:ser>
          <c:idx val="25"/>
          <c:order val="25"/>
          <c:tx>
            <c:strRef>
              <c:f>Sheet1!$AA$1</c:f>
              <c:strCache>
                <c:ptCount val="1"/>
                <c:pt idx="0">
                  <c:v>ep26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Sheet1!$AA$2:$AA$50</c:f>
              <c:numCache>
                <c:formatCode>0.00000000000000000000_ </c:formatCode>
                <c:ptCount val="49"/>
                <c:pt idx="0">
                  <c:v>-0.30471362243812417</c:v>
                </c:pt>
                <c:pt idx="1">
                  <c:v>-0.26594708506544618</c:v>
                </c:pt>
                <c:pt idx="2">
                  <c:v>-0.21649256472002487</c:v>
                </c:pt>
                <c:pt idx="3">
                  <c:v>-0.15774731973918921</c:v>
                </c:pt>
                <c:pt idx="4">
                  <c:v>-8.4794503024272716E-2</c:v>
                </c:pt>
                <c:pt idx="5">
                  <c:v>-1.1872170006933525E-2</c:v>
                </c:pt>
                <c:pt idx="6">
                  <c:v>6.9166755095818155E-2</c:v>
                </c:pt>
                <c:pt idx="7">
                  <c:v>0.15235829797179101</c:v>
                </c:pt>
                <c:pt idx="8">
                  <c:v>0.23948530031030324</c:v>
                </c:pt>
                <c:pt idx="9">
                  <c:v>0.32991363181554245</c:v>
                </c:pt>
                <c:pt idx="10">
                  <c:v>-0.14335524856629145</c:v>
                </c:pt>
                <c:pt idx="11">
                  <c:v>-0.1400858099815756</c:v>
                </c:pt>
                <c:pt idx="12">
                  <c:v>-0.12039808242552374</c:v>
                </c:pt>
                <c:pt idx="13">
                  <c:v>-9.2684600349768109E-2</c:v>
                </c:pt>
                <c:pt idx="14">
                  <c:v>-6.1190964031341499E-2</c:v>
                </c:pt>
                <c:pt idx="15">
                  <c:v>-1.6215421764125715E-2</c:v>
                </c:pt>
                <c:pt idx="16">
                  <c:v>4.7456928331390369E-2</c:v>
                </c:pt>
                <c:pt idx="17">
                  <c:v>0.10545873753750112</c:v>
                </c:pt>
                <c:pt idx="18">
                  <c:v>0.20376458788872465</c:v>
                </c:pt>
                <c:pt idx="19">
                  <c:v>0.26382524000575613</c:v>
                </c:pt>
                <c:pt idx="20">
                  <c:v>-0.16305848592286032</c:v>
                </c:pt>
                <c:pt idx="21">
                  <c:v>-0.14955241932271401</c:v>
                </c:pt>
                <c:pt idx="22">
                  <c:v>-0.12614195207459256</c:v>
                </c:pt>
                <c:pt idx="23">
                  <c:v>-9.5619562779821088E-2</c:v>
                </c:pt>
                <c:pt idx="24">
                  <c:v>-4.6854990752698944E-2</c:v>
                </c:pt>
                <c:pt idx="25">
                  <c:v>0</c:v>
                </c:pt>
              </c:numCache>
            </c:numRef>
          </c:val>
        </c:ser>
        <c:ser>
          <c:idx val="26"/>
          <c:order val="26"/>
          <c:tx>
            <c:strRef>
              <c:f>Sheet1!$AB$1</c:f>
              <c:strCache>
                <c:ptCount val="1"/>
                <c:pt idx="0">
                  <c:v>ep27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Sheet1!$AB$2:$AB$50</c:f>
              <c:numCache>
                <c:formatCode>0.00000000000000000000_ </c:formatCode>
                <c:ptCount val="49"/>
                <c:pt idx="0">
                  <c:v>-0.36435298409929295</c:v>
                </c:pt>
                <c:pt idx="1">
                  <c:v>-0.32558644672661496</c:v>
                </c:pt>
                <c:pt idx="2">
                  <c:v>-0.27613192638119366</c:v>
                </c:pt>
                <c:pt idx="3">
                  <c:v>-0.217386681400358</c:v>
                </c:pt>
                <c:pt idx="4">
                  <c:v>-0.1444338646854415</c:v>
                </c:pt>
                <c:pt idx="5">
                  <c:v>-7.1511531668102313E-2</c:v>
                </c:pt>
                <c:pt idx="6">
                  <c:v>9.5273934346493672E-3</c:v>
                </c:pt>
                <c:pt idx="7">
                  <c:v>9.2718936310622224E-2</c:v>
                </c:pt>
                <c:pt idx="8">
                  <c:v>0.17984593864913445</c:v>
                </c:pt>
                <c:pt idx="9">
                  <c:v>0.27027427015437366</c:v>
                </c:pt>
                <c:pt idx="10">
                  <c:v>-0.20299461022746024</c:v>
                </c:pt>
                <c:pt idx="11">
                  <c:v>-0.19972517164274439</c:v>
                </c:pt>
                <c:pt idx="12">
                  <c:v>-0.18003744408669253</c:v>
                </c:pt>
                <c:pt idx="13">
                  <c:v>-0.1523239620109369</c:v>
                </c:pt>
                <c:pt idx="14">
                  <c:v>-0.12083032569251029</c:v>
                </c:pt>
                <c:pt idx="15">
                  <c:v>-7.5854783425294503E-2</c:v>
                </c:pt>
                <c:pt idx="16">
                  <c:v>-1.2182433329778419E-2</c:v>
                </c:pt>
                <c:pt idx="17">
                  <c:v>4.5819375876332336E-2</c:v>
                </c:pt>
                <c:pt idx="18">
                  <c:v>0.14412522622755586</c:v>
                </c:pt>
                <c:pt idx="19">
                  <c:v>0.20418587834458735</c:v>
                </c:pt>
                <c:pt idx="20">
                  <c:v>-0.22269784758402911</c:v>
                </c:pt>
                <c:pt idx="21">
                  <c:v>-0.2091917809838828</c:v>
                </c:pt>
                <c:pt idx="22">
                  <c:v>-0.18578131373576134</c:v>
                </c:pt>
                <c:pt idx="23">
                  <c:v>-0.15525892444098988</c:v>
                </c:pt>
                <c:pt idx="24">
                  <c:v>-0.10649435241386773</c:v>
                </c:pt>
                <c:pt idx="25">
                  <c:v>-5.9639361661168788E-2</c:v>
                </c:pt>
                <c:pt idx="26">
                  <c:v>0</c:v>
                </c:pt>
              </c:numCache>
            </c:numRef>
          </c:val>
        </c:ser>
        <c:ser>
          <c:idx val="27"/>
          <c:order val="27"/>
          <c:tx>
            <c:strRef>
              <c:f>Sheet1!$AC$1</c:f>
              <c:strCache>
                <c:ptCount val="1"/>
                <c:pt idx="0">
                  <c:v>ep28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Sheet1!$AC$2:$AC$50</c:f>
              <c:numCache>
                <c:formatCode>0.00000000000000000000_ </c:formatCode>
                <c:ptCount val="49"/>
                <c:pt idx="0">
                  <c:v>-0.40236106526524407</c:v>
                </c:pt>
                <c:pt idx="1">
                  <c:v>-0.36359452789256608</c:v>
                </c:pt>
                <c:pt idx="2">
                  <c:v>-0.31414000754714477</c:v>
                </c:pt>
                <c:pt idx="3">
                  <c:v>-0.25539476256630911</c:v>
                </c:pt>
                <c:pt idx="4">
                  <c:v>-0.18244194585139262</c:v>
                </c:pt>
                <c:pt idx="5">
                  <c:v>-0.10951961283405343</c:v>
                </c:pt>
                <c:pt idx="6">
                  <c:v>-2.8480687731301746E-2</c:v>
                </c:pt>
                <c:pt idx="7">
                  <c:v>5.4710855144671111E-2</c:v>
                </c:pt>
                <c:pt idx="8">
                  <c:v>0.14183785748318334</c:v>
                </c:pt>
                <c:pt idx="9">
                  <c:v>0.23226618898842255</c:v>
                </c:pt>
                <c:pt idx="10">
                  <c:v>-0.24100269139341135</c:v>
                </c:pt>
                <c:pt idx="11">
                  <c:v>-0.23773325280869551</c:v>
                </c:pt>
                <c:pt idx="12">
                  <c:v>-0.21804552525264365</c:v>
                </c:pt>
                <c:pt idx="13">
                  <c:v>-0.19033204317688801</c:v>
                </c:pt>
                <c:pt idx="14">
                  <c:v>-0.1588384068584614</c:v>
                </c:pt>
                <c:pt idx="15">
                  <c:v>-0.11386286459124562</c:v>
                </c:pt>
                <c:pt idx="16">
                  <c:v>-5.0190514495729532E-2</c:v>
                </c:pt>
                <c:pt idx="17">
                  <c:v>7.8112947103812225E-3</c:v>
                </c:pt>
                <c:pt idx="18">
                  <c:v>0.10611714506160475</c:v>
                </c:pt>
                <c:pt idx="19">
                  <c:v>0.16617779717863623</c:v>
                </c:pt>
                <c:pt idx="20">
                  <c:v>-0.26070592874998022</c:v>
                </c:pt>
                <c:pt idx="21">
                  <c:v>-0.24719986214983392</c:v>
                </c:pt>
                <c:pt idx="22">
                  <c:v>-0.22378939490171246</c:v>
                </c:pt>
                <c:pt idx="23">
                  <c:v>-0.19326700560694099</c:v>
                </c:pt>
                <c:pt idx="24">
                  <c:v>-0.14450243357981885</c:v>
                </c:pt>
                <c:pt idx="25">
                  <c:v>-9.7647442827119901E-2</c:v>
                </c:pt>
                <c:pt idx="26">
                  <c:v>-3.8008081165951113E-2</c:v>
                </c:pt>
                <c:pt idx="27">
                  <c:v>0</c:v>
                </c:pt>
              </c:numCache>
            </c:numRef>
          </c:val>
        </c:ser>
        <c:ser>
          <c:idx val="28"/>
          <c:order val="28"/>
          <c:tx>
            <c:strRef>
              <c:f>Sheet1!$AD$1</c:f>
              <c:strCache>
                <c:ptCount val="1"/>
                <c:pt idx="0">
                  <c:v>ep29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Sheet1!$AD$2:$AD$50</c:f>
              <c:numCache>
                <c:formatCode>0.00000000000000000000_ </c:formatCode>
                <c:ptCount val="49"/>
                <c:pt idx="0">
                  <c:v>-0.59515525291929205</c:v>
                </c:pt>
                <c:pt idx="1">
                  <c:v>-0.55638871554661407</c:v>
                </c:pt>
                <c:pt idx="2">
                  <c:v>-0.50693419520119276</c:v>
                </c:pt>
                <c:pt idx="3">
                  <c:v>-0.4481889502203571</c:v>
                </c:pt>
                <c:pt idx="4">
                  <c:v>-0.37523613350544061</c:v>
                </c:pt>
                <c:pt idx="5">
                  <c:v>-0.30231380048810141</c:v>
                </c:pt>
                <c:pt idx="6">
                  <c:v>-0.22127487538534973</c:v>
                </c:pt>
                <c:pt idx="7">
                  <c:v>-0.13808333250937688</c:v>
                </c:pt>
                <c:pt idx="8">
                  <c:v>-5.095633017086465E-2</c:v>
                </c:pt>
                <c:pt idx="9">
                  <c:v>3.9472001334374562E-2</c:v>
                </c:pt>
                <c:pt idx="10">
                  <c:v>-0.43379687904745934</c:v>
                </c:pt>
                <c:pt idx="11">
                  <c:v>-0.43052744046274349</c:v>
                </c:pt>
                <c:pt idx="12">
                  <c:v>-0.41083971290669163</c:v>
                </c:pt>
                <c:pt idx="13">
                  <c:v>-0.383126230830936</c:v>
                </c:pt>
                <c:pt idx="14">
                  <c:v>-0.35163259451250939</c:v>
                </c:pt>
                <c:pt idx="15">
                  <c:v>-0.3066570522452936</c:v>
                </c:pt>
                <c:pt idx="16">
                  <c:v>-0.24298470214977752</c:v>
                </c:pt>
                <c:pt idx="17">
                  <c:v>-0.18498289294366677</c:v>
                </c:pt>
                <c:pt idx="18">
                  <c:v>-8.6677042592443243E-2</c:v>
                </c:pt>
                <c:pt idx="19">
                  <c:v>-2.6616390475411755E-2</c:v>
                </c:pt>
                <c:pt idx="20">
                  <c:v>-0.45350011640402821</c:v>
                </c:pt>
                <c:pt idx="21">
                  <c:v>-0.4399940498038819</c:v>
                </c:pt>
                <c:pt idx="22">
                  <c:v>-0.41658358255576045</c:v>
                </c:pt>
                <c:pt idx="23">
                  <c:v>-0.38606119326098898</c:v>
                </c:pt>
                <c:pt idx="24">
                  <c:v>-0.33729662123386683</c:v>
                </c:pt>
                <c:pt idx="25">
                  <c:v>-0.29044163048116789</c:v>
                </c:pt>
                <c:pt idx="26">
                  <c:v>-0.2308022688199991</c:v>
                </c:pt>
                <c:pt idx="27">
                  <c:v>-0.19279418765404799</c:v>
                </c:pt>
                <c:pt idx="28">
                  <c:v>0</c:v>
                </c:pt>
              </c:numCache>
            </c:numRef>
          </c:val>
        </c:ser>
        <c:ser>
          <c:idx val="29"/>
          <c:order val="29"/>
          <c:tx>
            <c:strRef>
              <c:f>Sheet1!$AE$1</c:f>
              <c:strCache>
                <c:ptCount val="1"/>
                <c:pt idx="0">
                  <c:v>ep30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Sheet1!$AE$2:$AE$50</c:f>
              <c:numCache>
                <c:formatCode>0.00000000000000000000_ </c:formatCode>
                <c:ptCount val="49"/>
                <c:pt idx="0">
                  <c:v>-0.82880771617338866</c:v>
                </c:pt>
                <c:pt idx="1">
                  <c:v>-0.79004117880071068</c:v>
                </c:pt>
                <c:pt idx="2">
                  <c:v>-0.74058665845528937</c:v>
                </c:pt>
                <c:pt idx="3">
                  <c:v>-0.68184141347445371</c:v>
                </c:pt>
                <c:pt idx="4">
                  <c:v>-0.60888859675953722</c:v>
                </c:pt>
                <c:pt idx="5">
                  <c:v>-0.53596626374219802</c:v>
                </c:pt>
                <c:pt idx="6">
                  <c:v>-0.45492733863944634</c:v>
                </c:pt>
                <c:pt idx="7">
                  <c:v>-0.37173579576347349</c:v>
                </c:pt>
                <c:pt idx="8">
                  <c:v>-0.28460879342496126</c:v>
                </c:pt>
                <c:pt idx="9">
                  <c:v>-0.19418046191972205</c:v>
                </c:pt>
                <c:pt idx="10">
                  <c:v>-0.66744934230155595</c:v>
                </c:pt>
                <c:pt idx="11">
                  <c:v>-0.6641799037168401</c:v>
                </c:pt>
                <c:pt idx="12">
                  <c:v>-0.64449217616078824</c:v>
                </c:pt>
                <c:pt idx="13">
                  <c:v>-0.61677869408503261</c:v>
                </c:pt>
                <c:pt idx="14">
                  <c:v>-0.585285057766606</c:v>
                </c:pt>
                <c:pt idx="15">
                  <c:v>-0.54030951549939021</c:v>
                </c:pt>
                <c:pt idx="16">
                  <c:v>-0.47663716540387413</c:v>
                </c:pt>
                <c:pt idx="17">
                  <c:v>-0.41863535619776338</c:v>
                </c:pt>
                <c:pt idx="18">
                  <c:v>-0.32032950584653985</c:v>
                </c:pt>
                <c:pt idx="19">
                  <c:v>-0.26026885372950836</c:v>
                </c:pt>
                <c:pt idx="20">
                  <c:v>-0.68715257965812482</c:v>
                </c:pt>
                <c:pt idx="21">
                  <c:v>-0.67364651305797851</c:v>
                </c:pt>
                <c:pt idx="22">
                  <c:v>-0.65023604580985706</c:v>
                </c:pt>
                <c:pt idx="23">
                  <c:v>-0.61971365651508559</c:v>
                </c:pt>
                <c:pt idx="24">
                  <c:v>-0.57094908448796344</c:v>
                </c:pt>
                <c:pt idx="25">
                  <c:v>-0.5240940937352645</c:v>
                </c:pt>
                <c:pt idx="26">
                  <c:v>-0.46445473207409571</c:v>
                </c:pt>
                <c:pt idx="27">
                  <c:v>-0.4264466509081446</c:v>
                </c:pt>
                <c:pt idx="28">
                  <c:v>-0.23365246325409661</c:v>
                </c:pt>
                <c:pt idx="29">
                  <c:v>0</c:v>
                </c:pt>
              </c:numCache>
            </c:numRef>
          </c:val>
        </c:ser>
        <c:ser>
          <c:idx val="30"/>
          <c:order val="30"/>
          <c:tx>
            <c:strRef>
              <c:f>Sheet1!$AF$1</c:f>
              <c:strCache>
                <c:ptCount val="1"/>
                <c:pt idx="0">
                  <c:v>ep31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Sheet1!$AF$2:$AF$50</c:f>
              <c:numCache>
                <c:formatCode>0.00000000000000000000_ </c:formatCode>
                <c:ptCount val="49"/>
                <c:pt idx="0">
                  <c:v>-0.13357122743414029</c:v>
                </c:pt>
                <c:pt idx="1">
                  <c:v>-9.4804690061462304E-2</c:v>
                </c:pt>
                <c:pt idx="2">
                  <c:v>-4.5350169716041E-2</c:v>
                </c:pt>
                <c:pt idx="3">
                  <c:v>1.3395075264794665E-2</c:v>
                </c:pt>
                <c:pt idx="4">
                  <c:v>8.6347891979711155E-2</c:v>
                </c:pt>
                <c:pt idx="5">
                  <c:v>0.15927022499705035</c:v>
                </c:pt>
                <c:pt idx="6">
                  <c:v>0.24030915009980203</c:v>
                </c:pt>
                <c:pt idx="7">
                  <c:v>0.32350069297577488</c:v>
                </c:pt>
                <c:pt idx="8">
                  <c:v>0.41062769531428711</c:v>
                </c:pt>
                <c:pt idx="9">
                  <c:v>0.50105602681952632</c:v>
                </c:pt>
                <c:pt idx="10">
                  <c:v>2.7787146437692423E-2</c:v>
                </c:pt>
                <c:pt idx="11">
                  <c:v>3.1056585022408267E-2</c:v>
                </c:pt>
                <c:pt idx="12">
                  <c:v>5.0744312578460127E-2</c:v>
                </c:pt>
                <c:pt idx="13">
                  <c:v>7.8457794654215762E-2</c:v>
                </c:pt>
                <c:pt idx="14">
                  <c:v>0.10995143097264237</c:v>
                </c:pt>
                <c:pt idx="15">
                  <c:v>0.15492697323985816</c:v>
                </c:pt>
                <c:pt idx="16">
                  <c:v>0.21859932333537424</c:v>
                </c:pt>
                <c:pt idx="17">
                  <c:v>0.276601132541485</c:v>
                </c:pt>
                <c:pt idx="18">
                  <c:v>0.37490698289270852</c:v>
                </c:pt>
                <c:pt idx="19">
                  <c:v>0.43496763500974001</c:v>
                </c:pt>
                <c:pt idx="20">
                  <c:v>8.0839090811235526E-3</c:v>
                </c:pt>
                <c:pt idx="21">
                  <c:v>2.1589975681269857E-2</c:v>
                </c:pt>
                <c:pt idx="22">
                  <c:v>4.5000442929391316E-2</c:v>
                </c:pt>
                <c:pt idx="23">
                  <c:v>7.5522832224162784E-2</c:v>
                </c:pt>
                <c:pt idx="24">
                  <c:v>0.12428740425128493</c:v>
                </c:pt>
                <c:pt idx="25">
                  <c:v>0.17114239500398387</c:v>
                </c:pt>
                <c:pt idx="26">
                  <c:v>0.23078175666515266</c:v>
                </c:pt>
                <c:pt idx="27">
                  <c:v>0.26878983783110377</c:v>
                </c:pt>
                <c:pt idx="28">
                  <c:v>0.46158402548515176</c:v>
                </c:pt>
                <c:pt idx="29">
                  <c:v>0.69523648873924837</c:v>
                </c:pt>
                <c:pt idx="30">
                  <c:v>0</c:v>
                </c:pt>
              </c:numCache>
            </c:numRef>
          </c:val>
        </c:ser>
        <c:ser>
          <c:idx val="31"/>
          <c:order val="31"/>
          <c:tx>
            <c:strRef>
              <c:f>Sheet1!$AG$1</c:f>
              <c:strCache>
                <c:ptCount val="1"/>
                <c:pt idx="0">
                  <c:v>ep32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Sheet1!$AG$2:$AG$50</c:f>
              <c:numCache>
                <c:formatCode>0.00000000000000000000_ </c:formatCode>
                <c:ptCount val="49"/>
                <c:pt idx="0">
                  <c:v>-0.12127932450121337</c:v>
                </c:pt>
                <c:pt idx="1">
                  <c:v>-8.2512787128535381E-2</c:v>
                </c:pt>
                <c:pt idx="2">
                  <c:v>-3.3058266783114076E-2</c:v>
                </c:pt>
                <c:pt idx="3">
                  <c:v>2.5686978197721588E-2</c:v>
                </c:pt>
                <c:pt idx="4">
                  <c:v>9.8639794912638079E-2</c:v>
                </c:pt>
                <c:pt idx="5">
                  <c:v>0.17156212792997727</c:v>
                </c:pt>
                <c:pt idx="6">
                  <c:v>0.25260105303272895</c:v>
                </c:pt>
                <c:pt idx="7">
                  <c:v>0.33579259590870181</c:v>
                </c:pt>
                <c:pt idx="8">
                  <c:v>0.42291959824721403</c:v>
                </c:pt>
                <c:pt idx="9">
                  <c:v>0.51334792975245325</c:v>
                </c:pt>
                <c:pt idx="10">
                  <c:v>4.0079049370619346E-2</c:v>
                </c:pt>
                <c:pt idx="11">
                  <c:v>4.3348487955335191E-2</c:v>
                </c:pt>
                <c:pt idx="12">
                  <c:v>6.303621551138705E-2</c:v>
                </c:pt>
                <c:pt idx="13">
                  <c:v>9.0749697587142686E-2</c:v>
                </c:pt>
                <c:pt idx="14">
                  <c:v>0.1222433339055693</c:v>
                </c:pt>
                <c:pt idx="15">
                  <c:v>0.16721887617278508</c:v>
                </c:pt>
                <c:pt idx="16">
                  <c:v>0.23089122626830116</c:v>
                </c:pt>
                <c:pt idx="17">
                  <c:v>0.28889303547441192</c:v>
                </c:pt>
                <c:pt idx="18">
                  <c:v>0.38719888582563544</c:v>
                </c:pt>
                <c:pt idx="19">
                  <c:v>0.44725953794266693</c:v>
                </c:pt>
                <c:pt idx="20">
                  <c:v>2.0375812014050476E-2</c:v>
                </c:pt>
                <c:pt idx="21">
                  <c:v>3.3881878614196781E-2</c:v>
                </c:pt>
                <c:pt idx="22">
                  <c:v>5.7292345862318239E-2</c:v>
                </c:pt>
                <c:pt idx="23">
                  <c:v>8.7814735157089707E-2</c:v>
                </c:pt>
                <c:pt idx="24">
                  <c:v>0.13657930718421185</c:v>
                </c:pt>
                <c:pt idx="25">
                  <c:v>0.1834342979369108</c:v>
                </c:pt>
                <c:pt idx="26">
                  <c:v>0.24307365959807958</c:v>
                </c:pt>
                <c:pt idx="27">
                  <c:v>0.2810817407640307</c:v>
                </c:pt>
                <c:pt idx="28">
                  <c:v>0.47387592841807868</c:v>
                </c:pt>
                <c:pt idx="29">
                  <c:v>0.70752839167217529</c:v>
                </c:pt>
                <c:pt idx="30">
                  <c:v>1.2291902932926924E-2</c:v>
                </c:pt>
                <c:pt idx="31">
                  <c:v>0</c:v>
                </c:pt>
              </c:numCache>
            </c:numRef>
          </c:val>
        </c:ser>
        <c:ser>
          <c:idx val="32"/>
          <c:order val="32"/>
          <c:tx>
            <c:strRef>
              <c:f>Sheet1!$AH$1</c:f>
              <c:strCache>
                <c:ptCount val="1"/>
                <c:pt idx="0">
                  <c:v>ep33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Sheet1!$AH$2:$AH$50</c:f>
              <c:numCache>
                <c:formatCode>0.00000000000000000000_ </c:formatCode>
                <c:ptCount val="49"/>
                <c:pt idx="0">
                  <c:v>-0.47165903039150847</c:v>
                </c:pt>
                <c:pt idx="1">
                  <c:v>-0.43289249301883048</c:v>
                </c:pt>
                <c:pt idx="2">
                  <c:v>-0.38343797267340918</c:v>
                </c:pt>
                <c:pt idx="3">
                  <c:v>-0.32469272769257351</c:v>
                </c:pt>
                <c:pt idx="4">
                  <c:v>-0.25173991097765702</c:v>
                </c:pt>
                <c:pt idx="5">
                  <c:v>-0.17881757796031783</c:v>
                </c:pt>
                <c:pt idx="6">
                  <c:v>-9.7778652857566151E-2</c:v>
                </c:pt>
                <c:pt idx="7">
                  <c:v>-1.4587109981593294E-2</c:v>
                </c:pt>
                <c:pt idx="8">
                  <c:v>7.2539892356918934E-2</c:v>
                </c:pt>
                <c:pt idx="9">
                  <c:v>0.16296822386215815</c:v>
                </c:pt>
                <c:pt idx="10">
                  <c:v>-0.31030065651967575</c:v>
                </c:pt>
                <c:pt idx="11">
                  <c:v>-0.30703121793495991</c:v>
                </c:pt>
                <c:pt idx="12">
                  <c:v>-0.28734349037890805</c:v>
                </c:pt>
                <c:pt idx="13">
                  <c:v>-0.25963000830315242</c:v>
                </c:pt>
                <c:pt idx="14">
                  <c:v>-0.22813637198472581</c:v>
                </c:pt>
                <c:pt idx="15">
                  <c:v>-0.18316082971751002</c:v>
                </c:pt>
                <c:pt idx="16">
                  <c:v>-0.11948847962199394</c:v>
                </c:pt>
                <c:pt idx="17">
                  <c:v>-6.1486670415883182E-2</c:v>
                </c:pt>
                <c:pt idx="18">
                  <c:v>3.681917993534034E-2</c:v>
                </c:pt>
                <c:pt idx="19">
                  <c:v>9.6879832052371828E-2</c:v>
                </c:pt>
                <c:pt idx="20">
                  <c:v>-0.33000389387624463</c:v>
                </c:pt>
                <c:pt idx="21">
                  <c:v>-0.31649782727609832</c:v>
                </c:pt>
                <c:pt idx="22">
                  <c:v>-0.29308736002797686</c:v>
                </c:pt>
                <c:pt idx="23">
                  <c:v>-0.26256497073320539</c:v>
                </c:pt>
                <c:pt idx="24">
                  <c:v>-0.21380039870608325</c:v>
                </c:pt>
                <c:pt idx="25">
                  <c:v>-0.16694540795338431</c:v>
                </c:pt>
                <c:pt idx="26">
                  <c:v>-0.10730604629221552</c:v>
                </c:pt>
                <c:pt idx="27">
                  <c:v>-6.9297965126264405E-2</c:v>
                </c:pt>
                <c:pt idx="28">
                  <c:v>0.12349622252778358</c:v>
                </c:pt>
                <c:pt idx="29">
                  <c:v>0.35714868578188019</c:v>
                </c:pt>
                <c:pt idx="30">
                  <c:v>-0.33808780295736818</c:v>
                </c:pt>
                <c:pt idx="31">
                  <c:v>-0.3503797058902951</c:v>
                </c:pt>
                <c:pt idx="32">
                  <c:v>0</c:v>
                </c:pt>
              </c:numCache>
            </c:numRef>
          </c:val>
        </c:ser>
        <c:ser>
          <c:idx val="33"/>
          <c:order val="33"/>
          <c:tx>
            <c:strRef>
              <c:f>Sheet1!$AI$1</c:f>
              <c:strCache>
                <c:ptCount val="1"/>
                <c:pt idx="0">
                  <c:v>ep34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Sheet1!$AI$2:$AI$50</c:f>
              <c:numCache>
                <c:formatCode>0.00000000000000000000_ </c:formatCode>
                <c:ptCount val="49"/>
                <c:pt idx="0">
                  <c:v>-0.48652132316941832</c:v>
                </c:pt>
                <c:pt idx="1">
                  <c:v>-0.44775478579674033</c:v>
                </c:pt>
                <c:pt idx="2">
                  <c:v>-0.39830026545131902</c:v>
                </c:pt>
                <c:pt idx="3">
                  <c:v>-0.33955502047048336</c:v>
                </c:pt>
                <c:pt idx="4">
                  <c:v>-0.26660220375556687</c:v>
                </c:pt>
                <c:pt idx="5">
                  <c:v>-0.19367987073822768</c:v>
                </c:pt>
                <c:pt idx="6">
                  <c:v>-0.112640945635476</c:v>
                </c:pt>
                <c:pt idx="7">
                  <c:v>-2.944940275950314E-2</c:v>
                </c:pt>
                <c:pt idx="8">
                  <c:v>5.7677599579009087E-2</c:v>
                </c:pt>
                <c:pt idx="9">
                  <c:v>0.1481059310842483</c:v>
                </c:pt>
                <c:pt idx="10">
                  <c:v>-0.3251629492975856</c:v>
                </c:pt>
                <c:pt idx="11">
                  <c:v>-0.32189351071286976</c:v>
                </c:pt>
                <c:pt idx="12">
                  <c:v>-0.3022057831568179</c:v>
                </c:pt>
                <c:pt idx="13">
                  <c:v>-0.27449230108106226</c:v>
                </c:pt>
                <c:pt idx="14">
                  <c:v>-0.24299866476263565</c:v>
                </c:pt>
                <c:pt idx="15">
                  <c:v>-0.19802312249541987</c:v>
                </c:pt>
                <c:pt idx="16">
                  <c:v>-0.13435077239990378</c:v>
                </c:pt>
                <c:pt idx="17">
                  <c:v>-7.6348963193793029E-2</c:v>
                </c:pt>
                <c:pt idx="18">
                  <c:v>2.1956887157430494E-2</c:v>
                </c:pt>
                <c:pt idx="19">
                  <c:v>8.2017539274461981E-2</c:v>
                </c:pt>
                <c:pt idx="20">
                  <c:v>-0.34486618665415447</c:v>
                </c:pt>
                <c:pt idx="21">
                  <c:v>-0.33136012005400817</c:v>
                </c:pt>
                <c:pt idx="22">
                  <c:v>-0.30794965280588671</c:v>
                </c:pt>
                <c:pt idx="23">
                  <c:v>-0.27742726351111524</c:v>
                </c:pt>
                <c:pt idx="24">
                  <c:v>-0.2286626914839931</c:v>
                </c:pt>
                <c:pt idx="25">
                  <c:v>-0.18180770073129415</c:v>
                </c:pt>
                <c:pt idx="26">
                  <c:v>-0.12216833907012536</c:v>
                </c:pt>
                <c:pt idx="27">
                  <c:v>-8.4160257904174252E-2</c:v>
                </c:pt>
                <c:pt idx="28">
                  <c:v>0.10863392974987374</c:v>
                </c:pt>
                <c:pt idx="29">
                  <c:v>0.34228639300397035</c:v>
                </c:pt>
                <c:pt idx="30">
                  <c:v>-0.35295009573527802</c:v>
                </c:pt>
                <c:pt idx="31">
                  <c:v>-0.36524199866820495</c:v>
                </c:pt>
                <c:pt idx="32">
                  <c:v>-1.4862292777909847E-2</c:v>
                </c:pt>
                <c:pt idx="33">
                  <c:v>0</c:v>
                </c:pt>
              </c:numCache>
            </c:numRef>
          </c:val>
        </c:ser>
        <c:ser>
          <c:idx val="34"/>
          <c:order val="34"/>
          <c:tx>
            <c:strRef>
              <c:f>Sheet1!$AJ$1</c:f>
              <c:strCache>
                <c:ptCount val="1"/>
                <c:pt idx="0">
                  <c:v>ep35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Sheet1!$AJ$2:$AJ$50</c:f>
              <c:numCache>
                <c:formatCode>0.00000000000000000000_ </c:formatCode>
                <c:ptCount val="49"/>
                <c:pt idx="0">
                  <c:v>-0.20987254739691141</c:v>
                </c:pt>
                <c:pt idx="1">
                  <c:v>-0.17110601002423342</c:v>
                </c:pt>
                <c:pt idx="2">
                  <c:v>-0.12165148967881212</c:v>
                </c:pt>
                <c:pt idx="3">
                  <c:v>-6.2906244697976454E-2</c:v>
                </c:pt>
                <c:pt idx="4">
                  <c:v>1.0046572016940036E-2</c:v>
                </c:pt>
                <c:pt idx="5">
                  <c:v>8.2968905034279228E-2</c:v>
                </c:pt>
                <c:pt idx="6">
                  <c:v>0.16400783013703091</c:v>
                </c:pt>
                <c:pt idx="7">
                  <c:v>0.24719937301300376</c:v>
                </c:pt>
                <c:pt idx="8">
                  <c:v>0.33432637535151599</c:v>
                </c:pt>
                <c:pt idx="9">
                  <c:v>0.4247547068567552</c:v>
                </c:pt>
                <c:pt idx="10">
                  <c:v>-4.8514173525078697E-2</c:v>
                </c:pt>
                <c:pt idx="11">
                  <c:v>-4.5244734940362852E-2</c:v>
                </c:pt>
                <c:pt idx="12">
                  <c:v>-2.5557007384310992E-2</c:v>
                </c:pt>
                <c:pt idx="13">
                  <c:v>2.1564746914446431E-3</c:v>
                </c:pt>
                <c:pt idx="14">
                  <c:v>3.3650111009871253E-2</c:v>
                </c:pt>
                <c:pt idx="15">
                  <c:v>7.8625653277087038E-2</c:v>
                </c:pt>
                <c:pt idx="16">
                  <c:v>0.14229800337260312</c:v>
                </c:pt>
                <c:pt idx="17">
                  <c:v>0.20029981257871388</c:v>
                </c:pt>
                <c:pt idx="18">
                  <c:v>0.2986056629299374</c:v>
                </c:pt>
                <c:pt idx="19">
                  <c:v>0.35866631504696889</c:v>
                </c:pt>
                <c:pt idx="20">
                  <c:v>-6.8217410881647567E-2</c:v>
                </c:pt>
                <c:pt idx="21">
                  <c:v>-5.4711344281501262E-2</c:v>
                </c:pt>
                <c:pt idx="22">
                  <c:v>-3.1300877033379804E-2</c:v>
                </c:pt>
                <c:pt idx="23">
                  <c:v>-7.7848773860833553E-4</c:v>
                </c:pt>
                <c:pt idx="24">
                  <c:v>4.7986084288513808E-2</c:v>
                </c:pt>
                <c:pt idx="25">
                  <c:v>9.4841075041212752E-2</c:v>
                </c:pt>
                <c:pt idx="26">
                  <c:v>0.15448043670238154</c:v>
                </c:pt>
                <c:pt idx="27">
                  <c:v>0.19248851786833265</c:v>
                </c:pt>
                <c:pt idx="28">
                  <c:v>0.38528270552238064</c:v>
                </c:pt>
                <c:pt idx="29">
                  <c:v>0.61893516877647725</c:v>
                </c:pt>
                <c:pt idx="30">
                  <c:v>-7.6301319962771119E-2</c:v>
                </c:pt>
                <c:pt idx="31">
                  <c:v>-8.8593222895698043E-2</c:v>
                </c:pt>
                <c:pt idx="32">
                  <c:v>0.26178648299459706</c:v>
                </c:pt>
                <c:pt idx="33">
                  <c:v>0.27664877577250691</c:v>
                </c:pt>
                <c:pt idx="34">
                  <c:v>0</c:v>
                </c:pt>
              </c:numCache>
            </c:numRef>
          </c:val>
        </c:ser>
        <c:ser>
          <c:idx val="35"/>
          <c:order val="35"/>
          <c:tx>
            <c:strRef>
              <c:f>Sheet1!$AK$1</c:f>
              <c:strCache>
                <c:ptCount val="1"/>
                <c:pt idx="0">
                  <c:v>ep36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Sheet1!$AK$2:$AK$50</c:f>
              <c:numCache>
                <c:formatCode>0.00000000000000000000_ </c:formatCode>
                <c:ptCount val="49"/>
                <c:pt idx="0">
                  <c:v>-0.25621018023547082</c:v>
                </c:pt>
                <c:pt idx="1">
                  <c:v>-0.21744364286279283</c:v>
                </c:pt>
                <c:pt idx="2">
                  <c:v>-0.16798912251737153</c:v>
                </c:pt>
                <c:pt idx="3">
                  <c:v>-0.10924387753653586</c:v>
                </c:pt>
                <c:pt idx="4">
                  <c:v>-3.629106082161937E-2</c:v>
                </c:pt>
                <c:pt idx="5">
                  <c:v>3.6631272195719822E-2</c:v>
                </c:pt>
                <c:pt idx="6">
                  <c:v>0.1176701972984715</c:v>
                </c:pt>
                <c:pt idx="7">
                  <c:v>0.20086174017444436</c:v>
                </c:pt>
                <c:pt idx="8">
                  <c:v>0.28798874251295659</c:v>
                </c:pt>
                <c:pt idx="9">
                  <c:v>0.3784170740181958</c:v>
                </c:pt>
                <c:pt idx="10">
                  <c:v>-9.4851806363638103E-2</c:v>
                </c:pt>
                <c:pt idx="11">
                  <c:v>-9.1582367778922258E-2</c:v>
                </c:pt>
                <c:pt idx="12">
                  <c:v>-7.1894640222870398E-2</c:v>
                </c:pt>
                <c:pt idx="13">
                  <c:v>-4.4181158147114763E-2</c:v>
                </c:pt>
                <c:pt idx="14">
                  <c:v>-1.2687521828688153E-2</c:v>
                </c:pt>
                <c:pt idx="15">
                  <c:v>3.2288020438527631E-2</c:v>
                </c:pt>
                <c:pt idx="16">
                  <c:v>9.5960370534043715E-2</c:v>
                </c:pt>
                <c:pt idx="17">
                  <c:v>0.15396217974015447</c:v>
                </c:pt>
                <c:pt idx="18">
                  <c:v>0.25226803009137799</c:v>
                </c:pt>
                <c:pt idx="19">
                  <c:v>0.31232868220840948</c:v>
                </c:pt>
                <c:pt idx="20">
                  <c:v>-0.11455504372020697</c:v>
                </c:pt>
                <c:pt idx="21">
                  <c:v>-0.10104897712006067</c:v>
                </c:pt>
                <c:pt idx="22">
                  <c:v>-7.763850987193921E-2</c:v>
                </c:pt>
                <c:pt idx="23">
                  <c:v>-4.7116120577167742E-2</c:v>
                </c:pt>
                <c:pt idx="24">
                  <c:v>1.6484514499544023E-3</c:v>
                </c:pt>
                <c:pt idx="25">
                  <c:v>4.8503442202653346E-2</c:v>
                </c:pt>
                <c:pt idx="26">
                  <c:v>0.10814280386382213</c:v>
                </c:pt>
                <c:pt idx="27">
                  <c:v>0.14615088502977325</c:v>
                </c:pt>
                <c:pt idx="28">
                  <c:v>0.33894507268382124</c:v>
                </c:pt>
                <c:pt idx="29">
                  <c:v>0.57259753593791785</c:v>
                </c:pt>
                <c:pt idx="30">
                  <c:v>-0.12263895280133053</c:v>
                </c:pt>
                <c:pt idx="31">
                  <c:v>-0.13493085573425745</c:v>
                </c:pt>
                <c:pt idx="32">
                  <c:v>0.21544885015603765</c:v>
                </c:pt>
                <c:pt idx="33">
                  <c:v>0.2303111429339475</c:v>
                </c:pt>
                <c:pt idx="34">
                  <c:v>-4.6337632838559406E-2</c:v>
                </c:pt>
                <c:pt idx="35">
                  <c:v>0</c:v>
                </c:pt>
              </c:numCache>
            </c:numRef>
          </c:val>
        </c:ser>
        <c:ser>
          <c:idx val="36"/>
          <c:order val="36"/>
          <c:tx>
            <c:strRef>
              <c:f>Sheet1!$AL$1</c:f>
              <c:strCache>
                <c:ptCount val="1"/>
                <c:pt idx="0">
                  <c:v>ep37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Sheet1!$AL$2:$AL$50</c:f>
              <c:numCache>
                <c:formatCode>0.00000000000000000000_ </c:formatCode>
                <c:ptCount val="49"/>
                <c:pt idx="0">
                  <c:v>-0.3657760179751135</c:v>
                </c:pt>
                <c:pt idx="1">
                  <c:v>-0.32700948060243551</c:v>
                </c:pt>
                <c:pt idx="2">
                  <c:v>-0.2775549602570142</c:v>
                </c:pt>
                <c:pt idx="3">
                  <c:v>-0.21880971527617854</c:v>
                </c:pt>
                <c:pt idx="4">
                  <c:v>-0.14585689856126205</c:v>
                </c:pt>
                <c:pt idx="5">
                  <c:v>-7.2934565543922858E-2</c:v>
                </c:pt>
                <c:pt idx="6">
                  <c:v>8.104359558828822E-3</c:v>
                </c:pt>
                <c:pt idx="7">
                  <c:v>9.1295902434801679E-2</c:v>
                </c:pt>
                <c:pt idx="8">
                  <c:v>0.17842290477331391</c:v>
                </c:pt>
                <c:pt idx="9">
                  <c:v>0.26885123627855312</c:v>
                </c:pt>
                <c:pt idx="10">
                  <c:v>-0.20441764410328078</c:v>
                </c:pt>
                <c:pt idx="11">
                  <c:v>-0.20114820551856494</c:v>
                </c:pt>
                <c:pt idx="12">
                  <c:v>-0.18146047796251308</c:v>
                </c:pt>
                <c:pt idx="13">
                  <c:v>-0.15374699588675744</c:v>
                </c:pt>
                <c:pt idx="14">
                  <c:v>-0.12225335956833083</c:v>
                </c:pt>
                <c:pt idx="15">
                  <c:v>-7.7277817301115048E-2</c:v>
                </c:pt>
                <c:pt idx="16">
                  <c:v>-1.3605467205598964E-2</c:v>
                </c:pt>
                <c:pt idx="17">
                  <c:v>4.439634200051179E-2</c:v>
                </c:pt>
                <c:pt idx="18">
                  <c:v>0.14270219235173531</c:v>
                </c:pt>
                <c:pt idx="19">
                  <c:v>0.2027628444687668</c:v>
                </c:pt>
                <c:pt idx="20">
                  <c:v>-0.22412088145984965</c:v>
                </c:pt>
                <c:pt idx="21">
                  <c:v>-0.21061481485970335</c:v>
                </c:pt>
                <c:pt idx="22">
                  <c:v>-0.18720434761158189</c:v>
                </c:pt>
                <c:pt idx="23">
                  <c:v>-0.15668195831681042</c:v>
                </c:pt>
                <c:pt idx="24">
                  <c:v>-0.10791738628968828</c:v>
                </c:pt>
                <c:pt idx="25">
                  <c:v>-6.1062395536989333E-2</c:v>
                </c:pt>
                <c:pt idx="26">
                  <c:v>-1.4230338758205452E-3</c:v>
                </c:pt>
                <c:pt idx="27">
                  <c:v>3.6585047290130568E-2</c:v>
                </c:pt>
                <c:pt idx="28">
                  <c:v>0.22937923494417856</c:v>
                </c:pt>
                <c:pt idx="29">
                  <c:v>0.46303169819827517</c:v>
                </c:pt>
                <c:pt idx="30">
                  <c:v>-0.2322047905409732</c:v>
                </c:pt>
                <c:pt idx="31">
                  <c:v>-0.24449669347390013</c:v>
                </c:pt>
                <c:pt idx="32">
                  <c:v>0.10588301241639497</c:v>
                </c:pt>
                <c:pt idx="33">
                  <c:v>0.12074530519430482</c:v>
                </c:pt>
                <c:pt idx="34">
                  <c:v>-0.15590347057820209</c:v>
                </c:pt>
                <c:pt idx="35">
                  <c:v>-0.10956583773964268</c:v>
                </c:pt>
                <c:pt idx="36">
                  <c:v>0</c:v>
                </c:pt>
              </c:numCache>
            </c:numRef>
          </c:val>
        </c:ser>
        <c:ser>
          <c:idx val="37"/>
          <c:order val="37"/>
          <c:tx>
            <c:strRef>
              <c:f>Sheet1!$AM$1</c:f>
              <c:strCache>
                <c:ptCount val="1"/>
                <c:pt idx="0">
                  <c:v>ep38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Sheet1!$AM$2:$AM$50</c:f>
              <c:numCache>
                <c:formatCode>0.00000000000000000000_ </c:formatCode>
                <c:ptCount val="49"/>
                <c:pt idx="0">
                  <c:v>-0.34698387318218726</c:v>
                </c:pt>
                <c:pt idx="1">
                  <c:v>-0.30821733580950927</c:v>
                </c:pt>
                <c:pt idx="2">
                  <c:v>-0.25876281546408797</c:v>
                </c:pt>
                <c:pt idx="3">
                  <c:v>-0.2000175704832523</c:v>
                </c:pt>
                <c:pt idx="4">
                  <c:v>-0.12706475376833581</c:v>
                </c:pt>
                <c:pt idx="5">
                  <c:v>-5.4142420750996623E-2</c:v>
                </c:pt>
                <c:pt idx="6">
                  <c:v>2.6896504351755057E-2</c:v>
                </c:pt>
                <c:pt idx="7">
                  <c:v>0.11008804722772791</c:v>
                </c:pt>
                <c:pt idx="8">
                  <c:v>0.19721504956624014</c:v>
                </c:pt>
                <c:pt idx="9">
                  <c:v>0.28764338107147935</c:v>
                </c:pt>
                <c:pt idx="10">
                  <c:v>-0.18562549931035455</c:v>
                </c:pt>
                <c:pt idx="11">
                  <c:v>-0.1823560607256387</c:v>
                </c:pt>
                <c:pt idx="12">
                  <c:v>-0.16266833316958684</c:v>
                </c:pt>
                <c:pt idx="13">
                  <c:v>-0.13495485109383121</c:v>
                </c:pt>
                <c:pt idx="14">
                  <c:v>-0.1034612147754046</c:v>
                </c:pt>
                <c:pt idx="15">
                  <c:v>-5.8485672508188813E-2</c:v>
                </c:pt>
                <c:pt idx="16">
                  <c:v>5.1866775873272708E-3</c:v>
                </c:pt>
                <c:pt idx="17">
                  <c:v>6.3188486793438026E-2</c:v>
                </c:pt>
                <c:pt idx="18">
                  <c:v>0.16149433714466155</c:v>
                </c:pt>
                <c:pt idx="19">
                  <c:v>0.22155498926169304</c:v>
                </c:pt>
                <c:pt idx="20">
                  <c:v>-0.20532873666692342</c:v>
                </c:pt>
                <c:pt idx="21">
                  <c:v>-0.19182267006677711</c:v>
                </c:pt>
                <c:pt idx="22">
                  <c:v>-0.16841220281865565</c:v>
                </c:pt>
                <c:pt idx="23">
                  <c:v>-0.13788981352388419</c:v>
                </c:pt>
                <c:pt idx="24">
                  <c:v>-8.9125241496762042E-2</c:v>
                </c:pt>
                <c:pt idx="25">
                  <c:v>-4.2270250744063098E-2</c:v>
                </c:pt>
                <c:pt idx="26">
                  <c:v>1.736911091710569E-2</c:v>
                </c:pt>
                <c:pt idx="27">
                  <c:v>5.5377192083056803E-2</c:v>
                </c:pt>
                <c:pt idx="28">
                  <c:v>0.24817137973710479</c:v>
                </c:pt>
                <c:pt idx="29">
                  <c:v>0.4818238429912014</c:v>
                </c:pt>
                <c:pt idx="30">
                  <c:v>-0.21341264574804697</c:v>
                </c:pt>
                <c:pt idx="31">
                  <c:v>-0.22570454868097389</c:v>
                </c:pt>
                <c:pt idx="32">
                  <c:v>0.12467515720932121</c:v>
                </c:pt>
                <c:pt idx="33">
                  <c:v>0.13953744998723105</c:v>
                </c:pt>
                <c:pt idx="34">
                  <c:v>-0.13711132578527585</c:v>
                </c:pt>
                <c:pt idx="35">
                  <c:v>-9.0773692946716444E-2</c:v>
                </c:pt>
                <c:pt idx="36">
                  <c:v>1.8792144792926235E-2</c:v>
                </c:pt>
                <c:pt idx="37">
                  <c:v>0</c:v>
                </c:pt>
              </c:numCache>
            </c:numRef>
          </c:val>
        </c:ser>
        <c:ser>
          <c:idx val="38"/>
          <c:order val="38"/>
          <c:tx>
            <c:strRef>
              <c:f>Sheet1!$AN$1</c:f>
              <c:strCache>
                <c:ptCount val="1"/>
                <c:pt idx="0">
                  <c:v>ep39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Sheet1!$AN$2:$AN$50</c:f>
              <c:numCache>
                <c:formatCode>0.00000000000000000000_ </c:formatCode>
                <c:ptCount val="49"/>
                <c:pt idx="0">
                  <c:v>-0.55221368805212889</c:v>
                </c:pt>
                <c:pt idx="1">
                  <c:v>-0.5134471506794509</c:v>
                </c:pt>
                <c:pt idx="2">
                  <c:v>-0.4639926303340296</c:v>
                </c:pt>
                <c:pt idx="3">
                  <c:v>-0.40524738535319393</c:v>
                </c:pt>
                <c:pt idx="4">
                  <c:v>-0.33229456863827744</c:v>
                </c:pt>
                <c:pt idx="5">
                  <c:v>-0.25937223562093825</c:v>
                </c:pt>
                <c:pt idx="6">
                  <c:v>-0.17833331051818657</c:v>
                </c:pt>
                <c:pt idx="7">
                  <c:v>-9.5141767642213715E-2</c:v>
                </c:pt>
                <c:pt idx="8">
                  <c:v>-8.0147653037014877E-3</c:v>
                </c:pt>
                <c:pt idx="9">
                  <c:v>8.2413566201537725E-2</c:v>
                </c:pt>
                <c:pt idx="10">
                  <c:v>-0.39085531418029618</c:v>
                </c:pt>
                <c:pt idx="11">
                  <c:v>-0.38758587559558033</c:v>
                </c:pt>
                <c:pt idx="12">
                  <c:v>-0.36789814803952847</c:v>
                </c:pt>
                <c:pt idx="13">
                  <c:v>-0.34018466596377284</c:v>
                </c:pt>
                <c:pt idx="14">
                  <c:v>-0.30869102964534623</c:v>
                </c:pt>
                <c:pt idx="15">
                  <c:v>-0.26371548737813044</c:v>
                </c:pt>
                <c:pt idx="16">
                  <c:v>-0.20004313728261436</c:v>
                </c:pt>
                <c:pt idx="17">
                  <c:v>-0.1420413280765036</c:v>
                </c:pt>
                <c:pt idx="18">
                  <c:v>-4.3735477725280081E-2</c:v>
                </c:pt>
                <c:pt idx="19">
                  <c:v>1.6325174391751407E-2</c:v>
                </c:pt>
                <c:pt idx="20">
                  <c:v>-0.41055855153686505</c:v>
                </c:pt>
                <c:pt idx="21">
                  <c:v>-0.39705248493671874</c:v>
                </c:pt>
                <c:pt idx="22">
                  <c:v>-0.37364201768859728</c:v>
                </c:pt>
                <c:pt idx="23">
                  <c:v>-0.34311962839382582</c:v>
                </c:pt>
                <c:pt idx="24">
                  <c:v>-0.29435505636670367</c:v>
                </c:pt>
                <c:pt idx="25">
                  <c:v>-0.24750006561400473</c:v>
                </c:pt>
                <c:pt idx="26">
                  <c:v>-0.18786070395283594</c:v>
                </c:pt>
                <c:pt idx="27">
                  <c:v>-0.14985262278688483</c:v>
                </c:pt>
                <c:pt idx="28">
                  <c:v>4.2941564867163162E-2</c:v>
                </c:pt>
                <c:pt idx="29">
                  <c:v>0.27659402812125977</c:v>
                </c:pt>
                <c:pt idx="30">
                  <c:v>-0.4186424606179886</c:v>
                </c:pt>
                <c:pt idx="31">
                  <c:v>-0.43093436355091552</c:v>
                </c:pt>
                <c:pt idx="32">
                  <c:v>-8.0554657660620421E-2</c:v>
                </c:pt>
                <c:pt idx="33">
                  <c:v>-6.5692364882710574E-2</c:v>
                </c:pt>
                <c:pt idx="34">
                  <c:v>-0.34234114065521748</c:v>
                </c:pt>
                <c:pt idx="35">
                  <c:v>-0.29600350781665807</c:v>
                </c:pt>
                <c:pt idx="36">
                  <c:v>-0.18643767007701539</c:v>
                </c:pt>
                <c:pt idx="37">
                  <c:v>-0.20522981486994163</c:v>
                </c:pt>
                <c:pt idx="38">
                  <c:v>0</c:v>
                </c:pt>
              </c:numCache>
            </c:numRef>
          </c:val>
        </c:ser>
        <c:ser>
          <c:idx val="39"/>
          <c:order val="39"/>
          <c:tx>
            <c:strRef>
              <c:f>Sheet1!$AO$1</c:f>
              <c:strCache>
                <c:ptCount val="1"/>
                <c:pt idx="0">
                  <c:v>ep40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Sheet1!$AO$2:$AO$50</c:f>
              <c:numCache>
                <c:formatCode>0.00000000000000000000_ </c:formatCode>
                <c:ptCount val="49"/>
                <c:pt idx="0">
                  <c:v>-0.54368341664108732</c:v>
                </c:pt>
                <c:pt idx="1">
                  <c:v>-0.50491687926840934</c:v>
                </c:pt>
                <c:pt idx="2">
                  <c:v>-0.45546235892298803</c:v>
                </c:pt>
                <c:pt idx="3">
                  <c:v>-0.39671711394215237</c:v>
                </c:pt>
                <c:pt idx="4">
                  <c:v>-0.32376429722723588</c:v>
                </c:pt>
                <c:pt idx="5">
                  <c:v>-0.25084196420989668</c:v>
                </c:pt>
                <c:pt idx="6">
                  <c:v>-0.169803039107145</c:v>
                </c:pt>
                <c:pt idx="7">
                  <c:v>-8.6611496231172147E-2</c:v>
                </c:pt>
                <c:pt idx="8">
                  <c:v>5.1550610734008018E-4</c:v>
                </c:pt>
                <c:pt idx="9">
                  <c:v>9.0943837612579292E-2</c:v>
                </c:pt>
                <c:pt idx="10">
                  <c:v>-0.38232504276925461</c:v>
                </c:pt>
                <c:pt idx="11">
                  <c:v>-0.37905560418453876</c:v>
                </c:pt>
                <c:pt idx="12">
                  <c:v>-0.3593678766284869</c:v>
                </c:pt>
                <c:pt idx="13">
                  <c:v>-0.33165439455273127</c:v>
                </c:pt>
                <c:pt idx="14">
                  <c:v>-0.30016075823430466</c:v>
                </c:pt>
                <c:pt idx="15">
                  <c:v>-0.25518521596708887</c:v>
                </c:pt>
                <c:pt idx="16">
                  <c:v>-0.19151286587157279</c:v>
                </c:pt>
                <c:pt idx="17">
                  <c:v>-0.13351105666546204</c:v>
                </c:pt>
                <c:pt idx="18">
                  <c:v>-3.5205206314238513E-2</c:v>
                </c:pt>
                <c:pt idx="19">
                  <c:v>2.4855445802792975E-2</c:v>
                </c:pt>
                <c:pt idx="20">
                  <c:v>-0.40202828012582348</c:v>
                </c:pt>
                <c:pt idx="21">
                  <c:v>-0.38852221352567717</c:v>
                </c:pt>
                <c:pt idx="22">
                  <c:v>-0.36511174627755572</c:v>
                </c:pt>
                <c:pt idx="23">
                  <c:v>-0.33458935698278425</c:v>
                </c:pt>
                <c:pt idx="24">
                  <c:v>-0.2858247849556621</c:v>
                </c:pt>
                <c:pt idx="25">
                  <c:v>-0.23896979420296316</c:v>
                </c:pt>
                <c:pt idx="26">
                  <c:v>-0.17933043254179437</c:v>
                </c:pt>
                <c:pt idx="27">
                  <c:v>-0.14132235137584326</c:v>
                </c:pt>
                <c:pt idx="28">
                  <c:v>5.147183627820473E-2</c:v>
                </c:pt>
                <c:pt idx="29">
                  <c:v>0.28512429953230134</c:v>
                </c:pt>
                <c:pt idx="30">
                  <c:v>-0.41011218920694703</c:v>
                </c:pt>
                <c:pt idx="31">
                  <c:v>-0.42240409213987395</c:v>
                </c:pt>
                <c:pt idx="32">
                  <c:v>-7.2024386249578853E-2</c:v>
                </c:pt>
                <c:pt idx="33">
                  <c:v>-5.7162093471669007E-2</c:v>
                </c:pt>
                <c:pt idx="34">
                  <c:v>-0.33381086924417591</c:v>
                </c:pt>
                <c:pt idx="35">
                  <c:v>-0.28747323640561651</c:v>
                </c:pt>
                <c:pt idx="36">
                  <c:v>-0.17790739866597383</c:v>
                </c:pt>
                <c:pt idx="37">
                  <c:v>-0.19669954345890006</c:v>
                </c:pt>
                <c:pt idx="38">
                  <c:v>8.5302714110415678E-3</c:v>
                </c:pt>
                <c:pt idx="39">
                  <c:v>0</c:v>
                </c:pt>
              </c:numCache>
            </c:numRef>
          </c:val>
        </c:ser>
        <c:ser>
          <c:idx val="40"/>
          <c:order val="40"/>
          <c:tx>
            <c:strRef>
              <c:f>Sheet1!$AP$1</c:f>
              <c:strCache>
                <c:ptCount val="1"/>
                <c:pt idx="0">
                  <c:v>ep41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Sheet1!$AP$2:$AP$50</c:f>
              <c:numCache>
                <c:formatCode>0.00000000000000000000_ </c:formatCode>
                <c:ptCount val="49"/>
                <c:pt idx="0">
                  <c:v>-0.14696630269831279</c:v>
                </c:pt>
                <c:pt idx="1">
                  <c:v>-0.1081997653256348</c:v>
                </c:pt>
                <c:pt idx="2">
                  <c:v>-5.8745244980213496E-2</c:v>
                </c:pt>
                <c:pt idx="3">
                  <c:v>6.2216898299993773E-13</c:v>
                </c:pt>
                <c:pt idx="4">
                  <c:v>7.295281671553866E-2</c:v>
                </c:pt>
                <c:pt idx="5">
                  <c:v>0.14587514973287785</c:v>
                </c:pt>
                <c:pt idx="6">
                  <c:v>0.22691407483562953</c:v>
                </c:pt>
                <c:pt idx="7">
                  <c:v>0.31010561771160239</c:v>
                </c:pt>
                <c:pt idx="8">
                  <c:v>0.39723262005011462</c:v>
                </c:pt>
                <c:pt idx="9">
                  <c:v>0.48766095155535383</c:v>
                </c:pt>
                <c:pt idx="10">
                  <c:v>1.4392071173519927E-2</c:v>
                </c:pt>
                <c:pt idx="11">
                  <c:v>1.7661509758235772E-2</c:v>
                </c:pt>
                <c:pt idx="12">
                  <c:v>3.7349237314287631E-2</c:v>
                </c:pt>
                <c:pt idx="13">
                  <c:v>6.5062719390043267E-2</c:v>
                </c:pt>
                <c:pt idx="14">
                  <c:v>9.6556355708469876E-2</c:v>
                </c:pt>
                <c:pt idx="15">
                  <c:v>0.14153189797568566</c:v>
                </c:pt>
                <c:pt idx="16">
                  <c:v>0.20520424807120174</c:v>
                </c:pt>
                <c:pt idx="17">
                  <c:v>0.2632060572773125</c:v>
                </c:pt>
                <c:pt idx="18">
                  <c:v>0.36151190762853602</c:v>
                </c:pt>
                <c:pt idx="19">
                  <c:v>0.42157255974556751</c:v>
                </c:pt>
                <c:pt idx="20">
                  <c:v>-5.3111661830489432E-3</c:v>
                </c:pt>
                <c:pt idx="21">
                  <c:v>8.1949004170973616E-3</c:v>
                </c:pt>
                <c:pt idx="22">
                  <c:v>3.160536766521882E-2</c:v>
                </c:pt>
                <c:pt idx="23">
                  <c:v>6.2127756959990288E-2</c:v>
                </c:pt>
                <c:pt idx="24">
                  <c:v>0.11089232898711243</c:v>
                </c:pt>
                <c:pt idx="25">
                  <c:v>0.15774731973981138</c:v>
                </c:pt>
                <c:pt idx="26">
                  <c:v>0.21738668140098016</c:v>
                </c:pt>
                <c:pt idx="27">
                  <c:v>0.25539476256693128</c:v>
                </c:pt>
                <c:pt idx="28">
                  <c:v>0.44818895022097927</c:v>
                </c:pt>
                <c:pt idx="29">
                  <c:v>0.68184141347507587</c:v>
                </c:pt>
                <c:pt idx="30">
                  <c:v>-1.3395075264172496E-2</c:v>
                </c:pt>
                <c:pt idx="31">
                  <c:v>-2.5686978197099419E-2</c:v>
                </c:pt>
                <c:pt idx="32">
                  <c:v>0.32469272769319568</c:v>
                </c:pt>
                <c:pt idx="33">
                  <c:v>0.33955502047110553</c:v>
                </c:pt>
                <c:pt idx="34">
                  <c:v>6.2906244698598623E-2</c:v>
                </c:pt>
                <c:pt idx="35">
                  <c:v>0.10924387753715803</c:v>
                </c:pt>
                <c:pt idx="36">
                  <c:v>0.21880971527680071</c:v>
                </c:pt>
                <c:pt idx="37">
                  <c:v>0.20001757048387447</c:v>
                </c:pt>
                <c:pt idx="38">
                  <c:v>0.4052473853538161</c:v>
                </c:pt>
                <c:pt idx="39">
                  <c:v>0.39671711394277454</c:v>
                </c:pt>
                <c:pt idx="40">
                  <c:v>0</c:v>
                </c:pt>
              </c:numCache>
            </c:numRef>
          </c:val>
        </c:ser>
        <c:ser>
          <c:idx val="41"/>
          <c:order val="41"/>
          <c:tx>
            <c:strRef>
              <c:f>Sheet1!$AQ$1</c:f>
              <c:strCache>
                <c:ptCount val="1"/>
                <c:pt idx="0">
                  <c:v>ep42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Sheet1!$AQ$2:$AQ$50</c:f>
              <c:numCache>
                <c:formatCode>0.00000000000000000000_ </c:formatCode>
                <c:ptCount val="49"/>
                <c:pt idx="0">
                  <c:v>-0.21991911941394893</c:v>
                </c:pt>
                <c:pt idx="1">
                  <c:v>-0.18115258204127094</c:v>
                </c:pt>
                <c:pt idx="2">
                  <c:v>-0.13169806169584963</c:v>
                </c:pt>
                <c:pt idx="3">
                  <c:v>-7.2952816715013968E-2</c:v>
                </c:pt>
                <c:pt idx="4">
                  <c:v>-9.7477581562088744E-14</c:v>
                </c:pt>
                <c:pt idx="5">
                  <c:v>7.2922333017241714E-2</c:v>
                </c:pt>
                <c:pt idx="6">
                  <c:v>0.15396125811999339</c:v>
                </c:pt>
                <c:pt idx="7">
                  <c:v>0.23715280099596625</c:v>
                </c:pt>
                <c:pt idx="8">
                  <c:v>0.32427980333447848</c:v>
                </c:pt>
                <c:pt idx="9">
                  <c:v>0.41470813483971769</c:v>
                </c:pt>
                <c:pt idx="10">
                  <c:v>-5.856074554211621E-2</c:v>
                </c:pt>
                <c:pt idx="11">
                  <c:v>-5.5291306957400366E-2</c:v>
                </c:pt>
                <c:pt idx="12">
                  <c:v>-3.5603579401348506E-2</c:v>
                </c:pt>
                <c:pt idx="13">
                  <c:v>-7.8900973255928708E-3</c:v>
                </c:pt>
                <c:pt idx="14">
                  <c:v>2.3603538992833739E-2</c:v>
                </c:pt>
                <c:pt idx="15">
                  <c:v>6.8579081260049524E-2</c:v>
                </c:pt>
                <c:pt idx="16">
                  <c:v>0.13225143135556561</c:v>
                </c:pt>
                <c:pt idx="17">
                  <c:v>0.19025324056167636</c:v>
                </c:pt>
                <c:pt idx="18">
                  <c:v>0.28855909091289988</c:v>
                </c:pt>
                <c:pt idx="19">
                  <c:v>0.34861974302993137</c:v>
                </c:pt>
                <c:pt idx="20">
                  <c:v>-7.8263982898685081E-2</c:v>
                </c:pt>
                <c:pt idx="21">
                  <c:v>-6.4757916298538776E-2</c:v>
                </c:pt>
                <c:pt idx="22">
                  <c:v>-4.1347449050417318E-2</c:v>
                </c:pt>
                <c:pt idx="23">
                  <c:v>-1.0825059755645849E-2</c:v>
                </c:pt>
                <c:pt idx="24">
                  <c:v>3.7939512271476294E-2</c:v>
                </c:pt>
                <c:pt idx="25">
                  <c:v>8.4794503024175238E-2</c:v>
                </c:pt>
                <c:pt idx="26">
                  <c:v>0.14443386468534403</c:v>
                </c:pt>
                <c:pt idx="27">
                  <c:v>0.18244194585129514</c:v>
                </c:pt>
                <c:pt idx="28">
                  <c:v>0.37523613350534313</c:v>
                </c:pt>
                <c:pt idx="29">
                  <c:v>0.60888859675943974</c:v>
                </c:pt>
                <c:pt idx="30">
                  <c:v>-8.6347891979808633E-2</c:v>
                </c:pt>
                <c:pt idx="31">
                  <c:v>-9.8639794912735557E-2</c:v>
                </c:pt>
                <c:pt idx="32">
                  <c:v>0.25173991097755954</c:v>
                </c:pt>
                <c:pt idx="33">
                  <c:v>0.26660220375546939</c:v>
                </c:pt>
                <c:pt idx="34">
                  <c:v>-1.0046572017037514E-2</c:v>
                </c:pt>
                <c:pt idx="35">
                  <c:v>3.6291060821521892E-2</c:v>
                </c:pt>
                <c:pt idx="36">
                  <c:v>0.14585689856116457</c:v>
                </c:pt>
                <c:pt idx="37">
                  <c:v>0.12706475376823834</c:v>
                </c:pt>
                <c:pt idx="38">
                  <c:v>0.33229456863817997</c:v>
                </c:pt>
                <c:pt idx="39">
                  <c:v>0.3237642972271384</c:v>
                </c:pt>
                <c:pt idx="40">
                  <c:v>-7.2952816715636137E-2</c:v>
                </c:pt>
                <c:pt idx="41">
                  <c:v>0</c:v>
                </c:pt>
              </c:numCache>
            </c:numRef>
          </c:val>
        </c:ser>
        <c:ser>
          <c:idx val="42"/>
          <c:order val="42"/>
          <c:tx>
            <c:strRef>
              <c:f>Sheet1!$AR$1</c:f>
              <c:strCache>
                <c:ptCount val="1"/>
                <c:pt idx="0">
                  <c:v>ep43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Sheet1!$AR$2:$AR$50</c:f>
              <c:numCache>
                <c:formatCode>0.00000000000000000000_ </c:formatCode>
                <c:ptCount val="49"/>
                <c:pt idx="0">
                  <c:v>-0.63462725425337396</c:v>
                </c:pt>
                <c:pt idx="1">
                  <c:v>-0.59586071688069597</c:v>
                </c:pt>
                <c:pt idx="2">
                  <c:v>-0.54640619653527467</c:v>
                </c:pt>
                <c:pt idx="3">
                  <c:v>-0.487660951554439</c:v>
                </c:pt>
                <c:pt idx="4">
                  <c:v>-0.41470813483952251</c:v>
                </c:pt>
                <c:pt idx="5">
                  <c:v>-0.34178580182218332</c:v>
                </c:pt>
                <c:pt idx="6">
                  <c:v>-0.26074687671943164</c:v>
                </c:pt>
                <c:pt idx="7">
                  <c:v>-0.17755533384345878</c:v>
                </c:pt>
                <c:pt idx="8">
                  <c:v>-9.0428331504946557E-2</c:v>
                </c:pt>
                <c:pt idx="9">
                  <c:v>2.9265478929119126E-13</c:v>
                </c:pt>
                <c:pt idx="10">
                  <c:v>-0.47326888038154125</c:v>
                </c:pt>
                <c:pt idx="11">
                  <c:v>-0.4699994417968254</c:v>
                </c:pt>
                <c:pt idx="12">
                  <c:v>-0.45031171424077354</c:v>
                </c:pt>
                <c:pt idx="13">
                  <c:v>-0.42259823216501791</c:v>
                </c:pt>
                <c:pt idx="14">
                  <c:v>-0.3911045958465913</c:v>
                </c:pt>
                <c:pt idx="15">
                  <c:v>-0.34612905357937551</c:v>
                </c:pt>
                <c:pt idx="16">
                  <c:v>-0.28245670348385943</c:v>
                </c:pt>
                <c:pt idx="17">
                  <c:v>-0.22445489427774867</c:v>
                </c:pt>
                <c:pt idx="18">
                  <c:v>-0.12614904392652515</c:v>
                </c:pt>
                <c:pt idx="19">
                  <c:v>-6.6088391809493663E-2</c:v>
                </c:pt>
                <c:pt idx="20">
                  <c:v>-0.49297211773811012</c:v>
                </c:pt>
                <c:pt idx="21">
                  <c:v>-0.47946605113796381</c:v>
                </c:pt>
                <c:pt idx="22">
                  <c:v>-0.45605558388984235</c:v>
                </c:pt>
                <c:pt idx="23">
                  <c:v>-0.42553319459507088</c:v>
                </c:pt>
                <c:pt idx="24">
                  <c:v>-0.37676862256794874</c:v>
                </c:pt>
                <c:pt idx="25">
                  <c:v>-0.3299136318152498</c:v>
                </c:pt>
                <c:pt idx="26">
                  <c:v>-0.27027427015408101</c:v>
                </c:pt>
                <c:pt idx="27">
                  <c:v>-0.2322661889881299</c:v>
                </c:pt>
                <c:pt idx="28">
                  <c:v>-3.9472001334081908E-2</c:v>
                </c:pt>
                <c:pt idx="29">
                  <c:v>0.1941804619200147</c:v>
                </c:pt>
                <c:pt idx="30">
                  <c:v>-0.50105602681923367</c:v>
                </c:pt>
                <c:pt idx="31">
                  <c:v>-0.51334792975216059</c:v>
                </c:pt>
                <c:pt idx="32">
                  <c:v>-0.16296822386186549</c:v>
                </c:pt>
                <c:pt idx="33">
                  <c:v>-0.14810593108395564</c:v>
                </c:pt>
                <c:pt idx="34">
                  <c:v>-0.42475470685646255</c:v>
                </c:pt>
                <c:pt idx="35">
                  <c:v>-0.37841707401790314</c:v>
                </c:pt>
                <c:pt idx="36">
                  <c:v>-0.26885123627826046</c:v>
                </c:pt>
                <c:pt idx="37">
                  <c:v>-0.2876433810711867</c:v>
                </c:pt>
                <c:pt idx="38">
                  <c:v>-8.241356620124507E-2</c:v>
                </c:pt>
                <c:pt idx="39">
                  <c:v>-9.0943837612286638E-2</c:v>
                </c:pt>
                <c:pt idx="40">
                  <c:v>-0.48766095155506117</c:v>
                </c:pt>
                <c:pt idx="41">
                  <c:v>-0.41470813483942504</c:v>
                </c:pt>
                <c:pt idx="42">
                  <c:v>0</c:v>
                </c:pt>
              </c:numCache>
            </c:numRef>
          </c:val>
        </c:ser>
        <c:ser>
          <c:idx val="43"/>
          <c:order val="43"/>
          <c:tx>
            <c:strRef>
              <c:f>Sheet1!$AS$1</c:f>
              <c:strCache>
                <c:ptCount val="1"/>
                <c:pt idx="0">
                  <c:v>ep44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Sheet1!$AS$2:$AS$50</c:f>
              <c:numCache>
                <c:formatCode>0.00000000000000000000_ </c:formatCode>
                <c:ptCount val="49"/>
                <c:pt idx="0">
                  <c:v>-0.21202902209008512</c:v>
                </c:pt>
                <c:pt idx="1">
                  <c:v>-0.17326248471740713</c:v>
                </c:pt>
                <c:pt idx="2">
                  <c:v>-0.12380796437198582</c:v>
                </c:pt>
                <c:pt idx="3">
                  <c:v>-6.5062719391150159E-2</c:v>
                </c:pt>
                <c:pt idx="4">
                  <c:v>7.8900973237663319E-3</c:v>
                </c:pt>
                <c:pt idx="5">
                  <c:v>8.0812430341105523E-2</c:v>
                </c:pt>
                <c:pt idx="6">
                  <c:v>0.1618513554438572</c:v>
                </c:pt>
                <c:pt idx="7">
                  <c:v>0.24504289831983006</c:v>
                </c:pt>
                <c:pt idx="8">
                  <c:v>0.33216990065834229</c:v>
                </c:pt>
                <c:pt idx="9">
                  <c:v>0.4225982321635815</c:v>
                </c:pt>
                <c:pt idx="10">
                  <c:v>-5.0670648218252401E-2</c:v>
                </c:pt>
                <c:pt idx="11">
                  <c:v>-4.7401209633536556E-2</c:v>
                </c:pt>
                <c:pt idx="12">
                  <c:v>-2.7713482077484697E-2</c:v>
                </c:pt>
                <c:pt idx="13">
                  <c:v>-1.7290613385512188E-12</c:v>
                </c:pt>
                <c:pt idx="14">
                  <c:v>3.1493636316697549E-2</c:v>
                </c:pt>
                <c:pt idx="15">
                  <c:v>7.6469178583913333E-2</c:v>
                </c:pt>
                <c:pt idx="16">
                  <c:v>0.14014152867942942</c:v>
                </c:pt>
                <c:pt idx="17">
                  <c:v>0.19814333788554017</c:v>
                </c:pt>
                <c:pt idx="18">
                  <c:v>0.29644918823676369</c:v>
                </c:pt>
                <c:pt idx="19">
                  <c:v>0.35650984035379518</c:v>
                </c:pt>
                <c:pt idx="20">
                  <c:v>-7.0373885574821271E-2</c:v>
                </c:pt>
                <c:pt idx="21">
                  <c:v>-5.6867818974674966E-2</c:v>
                </c:pt>
                <c:pt idx="22">
                  <c:v>-3.3457351726553508E-2</c:v>
                </c:pt>
                <c:pt idx="23">
                  <c:v>-2.93496243178204E-3</c:v>
                </c:pt>
                <c:pt idx="24">
                  <c:v>4.5829609595340104E-2</c:v>
                </c:pt>
                <c:pt idx="25">
                  <c:v>9.2684600348039048E-2</c:v>
                </c:pt>
                <c:pt idx="26">
                  <c:v>0.15232396200920784</c:v>
                </c:pt>
                <c:pt idx="27">
                  <c:v>0.19033204317515895</c:v>
                </c:pt>
                <c:pt idx="28">
                  <c:v>0.38312623082920694</c:v>
                </c:pt>
                <c:pt idx="29">
                  <c:v>0.61677869408330355</c:v>
                </c:pt>
                <c:pt idx="30">
                  <c:v>-7.8457794655944824E-2</c:v>
                </c:pt>
                <c:pt idx="31">
                  <c:v>-9.0749697588871747E-2</c:v>
                </c:pt>
                <c:pt idx="32">
                  <c:v>0.25963000830142335</c:v>
                </c:pt>
                <c:pt idx="33">
                  <c:v>0.2744923010793332</c:v>
                </c:pt>
                <c:pt idx="34">
                  <c:v>-2.1564746931737044E-3</c:v>
                </c:pt>
                <c:pt idx="35">
                  <c:v>4.4181158145385702E-2</c:v>
                </c:pt>
                <c:pt idx="36">
                  <c:v>0.15374699588502838</c:v>
                </c:pt>
                <c:pt idx="37">
                  <c:v>0.13495485109210215</c:v>
                </c:pt>
                <c:pt idx="38">
                  <c:v>0.34018466596204378</c:v>
                </c:pt>
                <c:pt idx="39">
                  <c:v>0.33165439455100221</c:v>
                </c:pt>
                <c:pt idx="40">
                  <c:v>-6.5062719391772328E-2</c:v>
                </c:pt>
                <c:pt idx="41">
                  <c:v>7.8900973238638095E-3</c:v>
                </c:pt>
                <c:pt idx="42">
                  <c:v>0.42259823216328884</c:v>
                </c:pt>
                <c:pt idx="43">
                  <c:v>0</c:v>
                </c:pt>
              </c:numCache>
            </c:numRef>
          </c:val>
        </c:ser>
        <c:ser>
          <c:idx val="44"/>
          <c:order val="44"/>
          <c:tx>
            <c:strRef>
              <c:f>Sheet1!$AT$1</c:f>
              <c:strCache>
                <c:ptCount val="1"/>
                <c:pt idx="0">
                  <c:v>ep45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Sheet1!$AT$2:$AT$50</c:f>
              <c:numCache>
                <c:formatCode>0.00000000000000000000_ </c:formatCode>
                <c:ptCount val="49"/>
                <c:pt idx="0">
                  <c:v>-0.28849820067465659</c:v>
                </c:pt>
                <c:pt idx="1">
                  <c:v>-0.2497316633019786</c:v>
                </c:pt>
                <c:pt idx="2">
                  <c:v>-0.2002771429565573</c:v>
                </c:pt>
                <c:pt idx="3">
                  <c:v>-0.14153189797572163</c:v>
                </c:pt>
                <c:pt idx="4">
                  <c:v>-6.8579081260805141E-2</c:v>
                </c:pt>
                <c:pt idx="5">
                  <c:v>4.34325175653405E-3</c:v>
                </c:pt>
                <c:pt idx="6">
                  <c:v>8.538217685928573E-2</c:v>
                </c:pt>
                <c:pt idx="7">
                  <c:v>0.16857371973525859</c:v>
                </c:pt>
                <c:pt idx="8">
                  <c:v>0.25570072207377081</c:v>
                </c:pt>
                <c:pt idx="9">
                  <c:v>0.34612905357901003</c:v>
                </c:pt>
                <c:pt idx="10">
                  <c:v>-0.12713982680282387</c:v>
                </c:pt>
                <c:pt idx="11">
                  <c:v>-0.12387038821810803</c:v>
                </c:pt>
                <c:pt idx="12">
                  <c:v>-0.10418266066205617</c:v>
                </c:pt>
                <c:pt idx="13">
                  <c:v>-7.6469178586300535E-2</c:v>
                </c:pt>
                <c:pt idx="14">
                  <c:v>-4.4975542267873925E-2</c:v>
                </c:pt>
                <c:pt idx="15">
                  <c:v>-6.581402089977928E-13</c:v>
                </c:pt>
                <c:pt idx="16">
                  <c:v>6.3672350094857944E-2</c:v>
                </c:pt>
                <c:pt idx="17">
                  <c:v>0.1216741593009687</c:v>
                </c:pt>
                <c:pt idx="18">
                  <c:v>0.21998000965219222</c:v>
                </c:pt>
                <c:pt idx="19">
                  <c:v>0.28004066176922371</c:v>
                </c:pt>
                <c:pt idx="20">
                  <c:v>-0.14684306415939274</c:v>
                </c:pt>
                <c:pt idx="21">
                  <c:v>-0.13333699755924644</c:v>
                </c:pt>
                <c:pt idx="22">
                  <c:v>-0.10992653031112498</c:v>
                </c:pt>
                <c:pt idx="23">
                  <c:v>-7.9404141016353513E-2</c:v>
                </c:pt>
                <c:pt idx="24">
                  <c:v>-3.0639568989231369E-2</c:v>
                </c:pt>
                <c:pt idx="25">
                  <c:v>1.6215421763467575E-2</c:v>
                </c:pt>
                <c:pt idx="26">
                  <c:v>7.5854783424636363E-2</c:v>
                </c:pt>
                <c:pt idx="27">
                  <c:v>0.11386286459058748</c:v>
                </c:pt>
                <c:pt idx="28">
                  <c:v>0.30665705224463546</c:v>
                </c:pt>
                <c:pt idx="29">
                  <c:v>0.54030951549873207</c:v>
                </c:pt>
                <c:pt idx="30">
                  <c:v>-0.1549269732405163</c:v>
                </c:pt>
                <c:pt idx="31">
                  <c:v>-0.16721887617344322</c:v>
                </c:pt>
                <c:pt idx="32">
                  <c:v>0.18316082971685188</c:v>
                </c:pt>
                <c:pt idx="33">
                  <c:v>0.19802312249476173</c:v>
                </c:pt>
                <c:pt idx="34">
                  <c:v>-7.8625653277745178E-2</c:v>
                </c:pt>
                <c:pt idx="35">
                  <c:v>-3.2288020439185772E-2</c:v>
                </c:pt>
                <c:pt idx="36">
                  <c:v>7.7277817300456908E-2</c:v>
                </c:pt>
                <c:pt idx="37">
                  <c:v>5.8485672507530673E-2</c:v>
                </c:pt>
                <c:pt idx="38">
                  <c:v>0.2637154873774723</c:v>
                </c:pt>
                <c:pt idx="39">
                  <c:v>0.25518521596643073</c:v>
                </c:pt>
                <c:pt idx="40">
                  <c:v>-0.1415318979763438</c:v>
                </c:pt>
                <c:pt idx="41">
                  <c:v>-6.8579081260707664E-2</c:v>
                </c:pt>
                <c:pt idx="42">
                  <c:v>0.34612905357871737</c:v>
                </c:pt>
                <c:pt idx="43">
                  <c:v>-7.6469178584571473E-2</c:v>
                </c:pt>
                <c:pt idx="44">
                  <c:v>0</c:v>
                </c:pt>
              </c:numCache>
            </c:numRef>
          </c:val>
        </c:ser>
        <c:ser>
          <c:idx val="45"/>
          <c:order val="45"/>
          <c:tx>
            <c:strRef>
              <c:f>Sheet1!$AU$1</c:f>
              <c:strCache>
                <c:ptCount val="1"/>
                <c:pt idx="0">
                  <c:v>ep46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Sheet1!$AU$2:$AU$50</c:f>
              <c:numCache>
                <c:formatCode>0.00000000000000000000_ </c:formatCode>
                <c:ptCount val="49"/>
                <c:pt idx="0">
                  <c:v>-0.56322329090858969</c:v>
                </c:pt>
                <c:pt idx="1">
                  <c:v>-0.5244567535359117</c:v>
                </c:pt>
                <c:pt idx="2">
                  <c:v>-0.4750022331904904</c:v>
                </c:pt>
                <c:pt idx="3">
                  <c:v>-0.41625698820965473</c:v>
                </c:pt>
                <c:pt idx="4">
                  <c:v>-0.34330417149473824</c:v>
                </c:pt>
                <c:pt idx="5">
                  <c:v>-0.27038183847739905</c:v>
                </c:pt>
                <c:pt idx="6">
                  <c:v>-0.18934291337464737</c:v>
                </c:pt>
                <c:pt idx="7">
                  <c:v>-0.10615137049867451</c:v>
                </c:pt>
                <c:pt idx="8">
                  <c:v>-1.9024368160162286E-2</c:v>
                </c:pt>
                <c:pt idx="9">
                  <c:v>7.1403963345076926E-2</c:v>
                </c:pt>
                <c:pt idx="10">
                  <c:v>-0.40186491703675697</c:v>
                </c:pt>
                <c:pt idx="11">
                  <c:v>-0.39859547845204113</c:v>
                </c:pt>
                <c:pt idx="12">
                  <c:v>-0.37890775089598927</c:v>
                </c:pt>
                <c:pt idx="13">
                  <c:v>-0.35119426882023363</c:v>
                </c:pt>
                <c:pt idx="14">
                  <c:v>-0.31970063250180702</c:v>
                </c:pt>
                <c:pt idx="15">
                  <c:v>-0.27472509023459124</c:v>
                </c:pt>
                <c:pt idx="16">
                  <c:v>-0.21105274013907516</c:v>
                </c:pt>
                <c:pt idx="17">
                  <c:v>-0.1530509309329644</c:v>
                </c:pt>
                <c:pt idx="18">
                  <c:v>-5.4745080581740879E-2</c:v>
                </c:pt>
                <c:pt idx="19">
                  <c:v>5.3155715352906086E-3</c:v>
                </c:pt>
                <c:pt idx="20">
                  <c:v>-0.42156815439332584</c:v>
                </c:pt>
                <c:pt idx="21">
                  <c:v>-0.40806208779317954</c:v>
                </c:pt>
                <c:pt idx="22">
                  <c:v>-0.38465162054505808</c:v>
                </c:pt>
                <c:pt idx="23">
                  <c:v>-0.35412923125028661</c:v>
                </c:pt>
                <c:pt idx="24">
                  <c:v>-0.30536465922316447</c:v>
                </c:pt>
                <c:pt idx="25">
                  <c:v>-0.25850966847046553</c:v>
                </c:pt>
                <c:pt idx="26">
                  <c:v>-0.19887030680929674</c:v>
                </c:pt>
                <c:pt idx="27">
                  <c:v>-0.16086222564334562</c:v>
                </c:pt>
                <c:pt idx="28">
                  <c:v>3.1931962010702364E-2</c:v>
                </c:pt>
                <c:pt idx="29">
                  <c:v>0.26558442526479897</c:v>
                </c:pt>
                <c:pt idx="30">
                  <c:v>-0.4296520634744494</c:v>
                </c:pt>
                <c:pt idx="31">
                  <c:v>-0.44194396640737632</c:v>
                </c:pt>
                <c:pt idx="32">
                  <c:v>-9.156426051708122E-2</c:v>
                </c:pt>
                <c:pt idx="33">
                  <c:v>-7.6701967739171373E-2</c:v>
                </c:pt>
                <c:pt idx="34">
                  <c:v>-0.35335074351167828</c:v>
                </c:pt>
                <c:pt idx="35">
                  <c:v>-0.30701311067311887</c:v>
                </c:pt>
                <c:pt idx="36">
                  <c:v>-0.19744727293347619</c:v>
                </c:pt>
                <c:pt idx="37">
                  <c:v>-0.21623941772640243</c:v>
                </c:pt>
                <c:pt idx="38">
                  <c:v>-1.1009602856460798E-2</c:v>
                </c:pt>
                <c:pt idx="39">
                  <c:v>-1.9539874267502366E-2</c:v>
                </c:pt>
                <c:pt idx="40">
                  <c:v>-0.4162569882102769</c:v>
                </c:pt>
                <c:pt idx="41">
                  <c:v>-0.34330417149464076</c:v>
                </c:pt>
                <c:pt idx="42">
                  <c:v>7.1403963344784271E-2</c:v>
                </c:pt>
                <c:pt idx="43">
                  <c:v>-0.35119426881850457</c:v>
                </c:pt>
                <c:pt idx="44">
                  <c:v>-0.2747250902339331</c:v>
                </c:pt>
                <c:pt idx="45">
                  <c:v>0</c:v>
                </c:pt>
              </c:numCache>
            </c:numRef>
          </c:val>
        </c:ser>
        <c:ser>
          <c:idx val="46"/>
          <c:order val="46"/>
          <c:tx>
            <c:strRef>
              <c:f>Sheet1!$AV$1</c:f>
              <c:strCache>
                <c:ptCount val="1"/>
                <c:pt idx="0">
                  <c:v>ep48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Sheet1!$AV$2:$AV$50</c:f>
              <c:numCache>
                <c:formatCode>0.00000000000000000000_ </c:formatCode>
                <c:ptCount val="49"/>
                <c:pt idx="0">
                  <c:v>-0.58818110415028779</c:v>
                </c:pt>
                <c:pt idx="1">
                  <c:v>-0.5494145667776098</c:v>
                </c:pt>
                <c:pt idx="2">
                  <c:v>-0.4999600464321885</c:v>
                </c:pt>
                <c:pt idx="3">
                  <c:v>-0.44121480145135283</c:v>
                </c:pt>
                <c:pt idx="4">
                  <c:v>-0.36826198473643634</c:v>
                </c:pt>
                <c:pt idx="5">
                  <c:v>-0.29533965171909715</c:v>
                </c:pt>
                <c:pt idx="6">
                  <c:v>-0.21430072661634547</c:v>
                </c:pt>
                <c:pt idx="7">
                  <c:v>-0.13110918374037261</c:v>
                </c:pt>
                <c:pt idx="8">
                  <c:v>-4.3982181401860387E-2</c:v>
                </c:pt>
                <c:pt idx="9">
                  <c:v>4.6446150103378825E-2</c:v>
                </c:pt>
                <c:pt idx="10">
                  <c:v>-0.42682273027845508</c:v>
                </c:pt>
                <c:pt idx="11">
                  <c:v>-0.42355329169373923</c:v>
                </c:pt>
                <c:pt idx="12">
                  <c:v>-0.40386556413768737</c:v>
                </c:pt>
                <c:pt idx="13">
                  <c:v>-0.37615208206193174</c:v>
                </c:pt>
                <c:pt idx="14">
                  <c:v>-0.34465844574350513</c:v>
                </c:pt>
                <c:pt idx="15">
                  <c:v>-0.29968290347628934</c:v>
                </c:pt>
                <c:pt idx="16">
                  <c:v>-0.23601055338077326</c:v>
                </c:pt>
                <c:pt idx="17">
                  <c:v>-0.1780087441746625</c:v>
                </c:pt>
                <c:pt idx="18">
                  <c:v>-7.9702893823438981E-2</c:v>
                </c:pt>
                <c:pt idx="19">
                  <c:v>-1.9642241706407493E-2</c:v>
                </c:pt>
                <c:pt idx="20">
                  <c:v>-0.44652596763502395</c:v>
                </c:pt>
                <c:pt idx="21">
                  <c:v>-0.43301990103487764</c:v>
                </c:pt>
                <c:pt idx="22">
                  <c:v>-0.40960943378675618</c:v>
                </c:pt>
                <c:pt idx="23">
                  <c:v>-0.37908704449198471</c:v>
                </c:pt>
                <c:pt idx="24">
                  <c:v>-0.33032247246486257</c:v>
                </c:pt>
                <c:pt idx="25">
                  <c:v>-0.28346748171216363</c:v>
                </c:pt>
                <c:pt idx="26">
                  <c:v>-0.22382812005099484</c:v>
                </c:pt>
                <c:pt idx="27">
                  <c:v>-0.18582003888504373</c:v>
                </c:pt>
                <c:pt idx="28">
                  <c:v>6.9741487690042625E-3</c:v>
                </c:pt>
                <c:pt idx="29">
                  <c:v>0.24062661202310087</c:v>
                </c:pt>
                <c:pt idx="30">
                  <c:v>-0.4546098767161475</c:v>
                </c:pt>
                <c:pt idx="31">
                  <c:v>-0.46690177964907442</c:v>
                </c:pt>
                <c:pt idx="32">
                  <c:v>-0.11652207375877932</c:v>
                </c:pt>
                <c:pt idx="33">
                  <c:v>-0.10165978098086947</c:v>
                </c:pt>
                <c:pt idx="34">
                  <c:v>-0.37830855675337638</c:v>
                </c:pt>
                <c:pt idx="35">
                  <c:v>-0.33197092391481697</c:v>
                </c:pt>
                <c:pt idx="36">
                  <c:v>-0.22240508617517429</c:v>
                </c:pt>
                <c:pt idx="37">
                  <c:v>-0.24119723096810053</c:v>
                </c:pt>
                <c:pt idx="38">
                  <c:v>-3.59674160981589E-2</c:v>
                </c:pt>
                <c:pt idx="39">
                  <c:v>-4.4497687509200468E-2</c:v>
                </c:pt>
                <c:pt idx="40">
                  <c:v>-0.441214801451975</c:v>
                </c:pt>
                <c:pt idx="41">
                  <c:v>-0.36826198473633887</c:v>
                </c:pt>
                <c:pt idx="42">
                  <c:v>4.644615010308617E-2</c:v>
                </c:pt>
                <c:pt idx="43">
                  <c:v>-0.37615208206020267</c:v>
                </c:pt>
                <c:pt idx="44">
                  <c:v>-0.2996829034756312</c:v>
                </c:pt>
                <c:pt idx="45">
                  <c:v>-2.4957813241698101E-2</c:v>
                </c:pt>
                <c:pt idx="46">
                  <c:v>0</c:v>
                </c:pt>
              </c:numCache>
            </c:numRef>
          </c:val>
        </c:ser>
        <c:ser>
          <c:idx val="47"/>
          <c:order val="47"/>
          <c:tx>
            <c:strRef>
              <c:f>Sheet1!$AW$1</c:f>
              <c:strCache>
                <c:ptCount val="1"/>
                <c:pt idx="0">
                  <c:v>ep49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Sheet1!$AW$2:$AW$50</c:f>
              <c:numCache>
                <c:formatCode>0.00000000000000000000_ </c:formatCode>
                <c:ptCount val="49"/>
                <c:pt idx="0">
                  <c:v>-0.37371649833286957</c:v>
                </c:pt>
                <c:pt idx="1">
                  <c:v>-0.33494996096019158</c:v>
                </c:pt>
                <c:pt idx="2">
                  <c:v>-0.28549544061477028</c:v>
                </c:pt>
                <c:pt idx="3">
                  <c:v>-0.22675019563393461</c:v>
                </c:pt>
                <c:pt idx="4">
                  <c:v>-0.15379737891901812</c:v>
                </c:pt>
                <c:pt idx="5">
                  <c:v>-8.0875045901678932E-2</c:v>
                </c:pt>
                <c:pt idx="6">
                  <c:v>1.6387920107274745E-4</c:v>
                </c:pt>
                <c:pt idx="7">
                  <c:v>8.3355422077045604E-2</c:v>
                </c:pt>
                <c:pt idx="8">
                  <c:v>0.17048242441555783</c:v>
                </c:pt>
                <c:pt idx="9">
                  <c:v>0.26091075592079704</c:v>
                </c:pt>
                <c:pt idx="10">
                  <c:v>-0.21235812446103686</c:v>
                </c:pt>
                <c:pt idx="11">
                  <c:v>-0.20908868587632101</c:v>
                </c:pt>
                <c:pt idx="12">
                  <c:v>-0.18940095832026915</c:v>
                </c:pt>
                <c:pt idx="13">
                  <c:v>-0.16168747624451352</c:v>
                </c:pt>
                <c:pt idx="14">
                  <c:v>-0.13019383992608691</c:v>
                </c:pt>
                <c:pt idx="15">
                  <c:v>-8.5218297658871123E-2</c:v>
                </c:pt>
                <c:pt idx="16">
                  <c:v>-2.1545947563355039E-2</c:v>
                </c:pt>
                <c:pt idx="17">
                  <c:v>3.6455861642755716E-2</c:v>
                </c:pt>
                <c:pt idx="18">
                  <c:v>0.13476171199397924</c:v>
                </c:pt>
                <c:pt idx="19">
                  <c:v>0.19482236411101073</c:v>
                </c:pt>
                <c:pt idx="20">
                  <c:v>-0.23206136181760573</c:v>
                </c:pt>
                <c:pt idx="21">
                  <c:v>-0.21855529521745942</c:v>
                </c:pt>
                <c:pt idx="22">
                  <c:v>-0.19514482796933796</c:v>
                </c:pt>
                <c:pt idx="23">
                  <c:v>-0.1646224386745665</c:v>
                </c:pt>
                <c:pt idx="24">
                  <c:v>-0.11585786664744435</c:v>
                </c:pt>
                <c:pt idx="25">
                  <c:v>-6.9002875894745408E-2</c:v>
                </c:pt>
                <c:pt idx="26">
                  <c:v>-9.3635142335766197E-3</c:v>
                </c:pt>
                <c:pt idx="27">
                  <c:v>2.8644566932374493E-2</c:v>
                </c:pt>
                <c:pt idx="28">
                  <c:v>0.22143875458642248</c:v>
                </c:pt>
                <c:pt idx="29">
                  <c:v>0.45509121784051909</c:v>
                </c:pt>
                <c:pt idx="30">
                  <c:v>-0.24014527089872928</c:v>
                </c:pt>
                <c:pt idx="31">
                  <c:v>-0.2524371738316562</c:v>
                </c:pt>
                <c:pt idx="32">
                  <c:v>9.7942532058638898E-2</c:v>
                </c:pt>
                <c:pt idx="33">
                  <c:v>0.11280482483654874</c:v>
                </c:pt>
                <c:pt idx="34">
                  <c:v>-0.16384395093595816</c:v>
                </c:pt>
                <c:pt idx="35">
                  <c:v>-0.11750631809739875</c:v>
                </c:pt>
                <c:pt idx="36">
                  <c:v>-7.9404803577560745E-3</c:v>
                </c:pt>
                <c:pt idx="37">
                  <c:v>-2.673262515068231E-2</c:v>
                </c:pt>
                <c:pt idx="38">
                  <c:v>0.17849718971925932</c:v>
                </c:pt>
                <c:pt idx="39">
                  <c:v>0.16996691830821775</c:v>
                </c:pt>
                <c:pt idx="40">
                  <c:v>-0.22675019563455678</c:v>
                </c:pt>
                <c:pt idx="41">
                  <c:v>-0.15379737891892065</c:v>
                </c:pt>
                <c:pt idx="42">
                  <c:v>0.26091075592050439</c:v>
                </c:pt>
                <c:pt idx="43">
                  <c:v>-0.16168747624278446</c:v>
                </c:pt>
                <c:pt idx="44">
                  <c:v>-8.5218297658212983E-2</c:v>
                </c:pt>
                <c:pt idx="45">
                  <c:v>0.18950679257572012</c:v>
                </c:pt>
                <c:pt idx="46">
                  <c:v>0.21446460581741822</c:v>
                </c:pt>
                <c:pt idx="47">
                  <c:v>0</c:v>
                </c:pt>
              </c:numCache>
            </c:numRef>
          </c:val>
        </c:ser>
        <c:ser>
          <c:idx val="48"/>
          <c:order val="48"/>
          <c:tx>
            <c:strRef>
              <c:f>Sheet1!$AX$1</c:f>
              <c:strCache>
                <c:ptCount val="1"/>
                <c:pt idx="0">
                  <c:v>ep50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Sheet1!$AX$2:$AX$50</c:f>
              <c:numCache>
                <c:formatCode>0.00000000000000000000_ </c:formatCode>
                <c:ptCount val="49"/>
                <c:pt idx="0">
                  <c:v>-0.53531234797933247</c:v>
                </c:pt>
                <c:pt idx="1">
                  <c:v>-0.49654581060665448</c:v>
                </c:pt>
                <c:pt idx="2">
                  <c:v>-0.44709129026123318</c:v>
                </c:pt>
                <c:pt idx="3">
                  <c:v>-0.38834604528039751</c:v>
                </c:pt>
                <c:pt idx="4">
                  <c:v>-0.31539322856548102</c:v>
                </c:pt>
                <c:pt idx="5">
                  <c:v>-0.24247089554814183</c:v>
                </c:pt>
                <c:pt idx="6">
                  <c:v>-0.16143197044539015</c:v>
                </c:pt>
                <c:pt idx="7">
                  <c:v>-7.8240427569417292E-2</c:v>
                </c:pt>
                <c:pt idx="8">
                  <c:v>8.8865747690949348E-3</c:v>
                </c:pt>
                <c:pt idx="9">
                  <c:v>9.9314906274334147E-2</c:v>
                </c:pt>
                <c:pt idx="10">
                  <c:v>-0.37395397410749975</c:v>
                </c:pt>
                <c:pt idx="11">
                  <c:v>-0.37068453552278391</c:v>
                </c:pt>
                <c:pt idx="12">
                  <c:v>-0.35099680796673205</c:v>
                </c:pt>
                <c:pt idx="13">
                  <c:v>-0.32328332589097641</c:v>
                </c:pt>
                <c:pt idx="14">
                  <c:v>-0.2917896895725498</c:v>
                </c:pt>
                <c:pt idx="15">
                  <c:v>-0.24681414730533402</c:v>
                </c:pt>
                <c:pt idx="16">
                  <c:v>-0.18314179720981794</c:v>
                </c:pt>
                <c:pt idx="17">
                  <c:v>-0.12513998800370718</c:v>
                </c:pt>
                <c:pt idx="18">
                  <c:v>-2.6834137652483658E-2</c:v>
                </c:pt>
                <c:pt idx="19">
                  <c:v>3.3226514464547829E-2</c:v>
                </c:pt>
                <c:pt idx="20">
                  <c:v>-0.39365721146406862</c:v>
                </c:pt>
                <c:pt idx="21">
                  <c:v>-0.38015114486392232</c:v>
                </c:pt>
                <c:pt idx="22">
                  <c:v>-0.35674067761580086</c:v>
                </c:pt>
                <c:pt idx="23">
                  <c:v>-0.32621828832102939</c:v>
                </c:pt>
                <c:pt idx="24">
                  <c:v>-0.27745371629390725</c:v>
                </c:pt>
                <c:pt idx="25">
                  <c:v>-0.2305987255412083</c:v>
                </c:pt>
                <c:pt idx="26">
                  <c:v>-0.17095936388003952</c:v>
                </c:pt>
                <c:pt idx="27">
                  <c:v>-0.1329512827140884</c:v>
                </c:pt>
                <c:pt idx="28">
                  <c:v>5.9842904939959585E-2</c:v>
                </c:pt>
                <c:pt idx="29">
                  <c:v>0.29349536819405619</c:v>
                </c:pt>
                <c:pt idx="30">
                  <c:v>-0.40174112054519218</c:v>
                </c:pt>
                <c:pt idx="31">
                  <c:v>-0.4140330234781191</c:v>
                </c:pt>
                <c:pt idx="32">
                  <c:v>-6.3653317587823999E-2</c:v>
                </c:pt>
                <c:pt idx="33">
                  <c:v>-4.8791024809914152E-2</c:v>
                </c:pt>
                <c:pt idx="34">
                  <c:v>-0.32543980058242106</c:v>
                </c:pt>
                <c:pt idx="35">
                  <c:v>-0.27910216774386165</c:v>
                </c:pt>
                <c:pt idx="36">
                  <c:v>-0.16953633000421897</c:v>
                </c:pt>
                <c:pt idx="37">
                  <c:v>-0.18832847479714521</c:v>
                </c:pt>
                <c:pt idx="38">
                  <c:v>1.6901340072796422E-2</c:v>
                </c:pt>
                <c:pt idx="39">
                  <c:v>8.3710686617548546E-3</c:v>
                </c:pt>
                <c:pt idx="40">
                  <c:v>-0.38834604528101968</c:v>
                </c:pt>
                <c:pt idx="41">
                  <c:v>-0.31539322856538354</c:v>
                </c:pt>
                <c:pt idx="42">
                  <c:v>9.9314906274041492E-2</c:v>
                </c:pt>
                <c:pt idx="43">
                  <c:v>-0.32328332588924735</c:v>
                </c:pt>
                <c:pt idx="44">
                  <c:v>-0.24681414730467588</c:v>
                </c:pt>
                <c:pt idx="45">
                  <c:v>2.7910942929257221E-2</c:v>
                </c:pt>
                <c:pt idx="46">
                  <c:v>5.2868756170955322E-2</c:v>
                </c:pt>
                <c:pt idx="47">
                  <c:v>-0.1615958496464629</c:v>
                </c:pt>
                <c:pt idx="4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gapDepth val="500"/>
        <c:shape val="box"/>
        <c:axId val="-1387939840"/>
        <c:axId val="-1387944192"/>
        <c:axId val="-1212671968"/>
      </c:bar3DChart>
      <c:catAx>
        <c:axId val="-1387939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387944192"/>
        <c:crosses val="autoZero"/>
        <c:auto val="1"/>
        <c:lblAlgn val="ctr"/>
        <c:lblOffset val="100"/>
        <c:tickLblSkip val="48"/>
        <c:noMultiLvlLbl val="0"/>
      </c:catAx>
      <c:valAx>
        <c:axId val="-1387944192"/>
        <c:scaling>
          <c:orientation val="minMax"/>
          <c:max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387939840"/>
        <c:crosses val="autoZero"/>
        <c:crossBetween val="between"/>
      </c:valAx>
      <c:serAx>
        <c:axId val="-1212671968"/>
        <c:scaling>
          <c:orientation val="minMax"/>
        </c:scaling>
        <c:delete val="0"/>
        <c:axPos val="b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387944192"/>
        <c:crosses val="autoZero"/>
        <c:tickLblSkip val="48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smtClean="0"/>
              <a:t>Mean</a:t>
            </a:r>
            <a:r>
              <a:rPr lang="en-US" altLang="ko-KR" baseline="0" dirty="0" smtClean="0"/>
              <a:t> difference</a:t>
            </a:r>
          </a:p>
        </c:rich>
      </c:tx>
      <c:layout>
        <c:manualLayout>
          <c:xMode val="edge"/>
          <c:yMode val="edge"/>
          <c:x val="0.40924300087489068"/>
          <c:y val="9.15741223989652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10"/>
      <c:rotY val="14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5.4338254593175844E-2"/>
          <c:y val="3.2880404512542726E-2"/>
          <c:w val="0.92331791338582681"/>
          <c:h val="0.95533030458571322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ep01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Sheet1!$B$2:$B$50</c:f>
              <c:numCache>
                <c:formatCode>0.00000000000000000000_ </c:formatCode>
                <c:ptCount val="49"/>
                <c:pt idx="0">
                  <c:v>0</c:v>
                </c:pt>
                <c:pt idx="1">
                  <c:v>3.8766537372677989E-2</c:v>
                </c:pt>
                <c:pt idx="2">
                  <c:v>8.8221057718099294E-2</c:v>
                </c:pt>
                <c:pt idx="3">
                  <c:v>0.14696630269893496</c:v>
                </c:pt>
                <c:pt idx="4">
                  <c:v>0.21991911941385145</c:v>
                </c:pt>
                <c:pt idx="5">
                  <c:v>0.29284145243119064</c:v>
                </c:pt>
                <c:pt idx="6">
                  <c:v>0.37388037753394232</c:v>
                </c:pt>
                <c:pt idx="7">
                  <c:v>0.45707192040991518</c:v>
                </c:pt>
                <c:pt idx="8">
                  <c:v>0.5441989227484274</c:v>
                </c:pt>
                <c:pt idx="9">
                  <c:v>0.63462725425366662</c:v>
                </c:pt>
                <c:pt idx="10">
                  <c:v>0.16135837387183272</c:v>
                </c:pt>
                <c:pt idx="11">
                  <c:v>0.16462781245654856</c:v>
                </c:pt>
                <c:pt idx="12">
                  <c:v>0.18431554001260042</c:v>
                </c:pt>
                <c:pt idx="13">
                  <c:v>0.21202902208835606</c:v>
                </c:pt>
                <c:pt idx="14">
                  <c:v>0.24352265840678267</c:v>
                </c:pt>
                <c:pt idx="15">
                  <c:v>0.28849820067399845</c:v>
                </c:pt>
                <c:pt idx="16">
                  <c:v>0.35217055076951453</c:v>
                </c:pt>
                <c:pt idx="17">
                  <c:v>0.41017235997562529</c:v>
                </c:pt>
                <c:pt idx="18">
                  <c:v>0.50847821032684881</c:v>
                </c:pt>
                <c:pt idx="19">
                  <c:v>0.5685388624438803</c:v>
                </c:pt>
                <c:pt idx="20">
                  <c:v>0.14165513651526385</c:v>
                </c:pt>
                <c:pt idx="21">
                  <c:v>0.15516120311541015</c:v>
                </c:pt>
                <c:pt idx="22">
                  <c:v>0.17857167036353161</c:v>
                </c:pt>
                <c:pt idx="23">
                  <c:v>0.20909405965830308</c:v>
                </c:pt>
                <c:pt idx="24">
                  <c:v>0.25785863168542522</c:v>
                </c:pt>
                <c:pt idx="25">
                  <c:v>0.30471362243812417</c:v>
                </c:pt>
                <c:pt idx="26">
                  <c:v>0.36435298409929295</c:v>
                </c:pt>
                <c:pt idx="27">
                  <c:v>0.40236106526524407</c:v>
                </c:pt>
                <c:pt idx="28">
                  <c:v>0.59515525291929205</c:v>
                </c:pt>
                <c:pt idx="29">
                  <c:v>0.82880771617338866</c:v>
                </c:pt>
                <c:pt idx="30">
                  <c:v>0.13357122743414029</c:v>
                </c:pt>
                <c:pt idx="31">
                  <c:v>0.12127932450121337</c:v>
                </c:pt>
                <c:pt idx="32">
                  <c:v>0.47165903039150847</c:v>
                </c:pt>
                <c:pt idx="33">
                  <c:v>0.48652132316941832</c:v>
                </c:pt>
                <c:pt idx="34">
                  <c:v>0.20987254739691141</c:v>
                </c:pt>
                <c:pt idx="35">
                  <c:v>0.25621018023547082</c:v>
                </c:pt>
                <c:pt idx="36">
                  <c:v>0.3657760179751135</c:v>
                </c:pt>
                <c:pt idx="37">
                  <c:v>0.34698387318218726</c:v>
                </c:pt>
                <c:pt idx="38">
                  <c:v>0.55221368805212889</c:v>
                </c:pt>
                <c:pt idx="39">
                  <c:v>0.54368341664108732</c:v>
                </c:pt>
                <c:pt idx="40">
                  <c:v>0.14696630269831279</c:v>
                </c:pt>
                <c:pt idx="41">
                  <c:v>0.21991911941394893</c:v>
                </c:pt>
                <c:pt idx="42">
                  <c:v>0.63462725425337396</c:v>
                </c:pt>
                <c:pt idx="43">
                  <c:v>0.21202902209008512</c:v>
                </c:pt>
                <c:pt idx="44">
                  <c:v>0.28849820067465659</c:v>
                </c:pt>
                <c:pt idx="45">
                  <c:v>0.56322329090858969</c:v>
                </c:pt>
                <c:pt idx="46">
                  <c:v>0.58818110415028779</c:v>
                </c:pt>
                <c:pt idx="47">
                  <c:v>0.37371649833286957</c:v>
                </c:pt>
                <c:pt idx="48">
                  <c:v>0.53531234797933247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ep02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Sheet1!$C$2:$C$50</c:f>
              <c:numCache>
                <c:formatCode>0.00000000000000000000_ </c:formatCode>
                <c:ptCount val="49"/>
                <c:pt idx="1">
                  <c:v>0</c:v>
                </c:pt>
                <c:pt idx="2">
                  <c:v>4.9454520345421304E-2</c:v>
                </c:pt>
                <c:pt idx="3">
                  <c:v>0.10819976532625697</c:v>
                </c:pt>
                <c:pt idx="4">
                  <c:v>0.18115258204117346</c:v>
                </c:pt>
                <c:pt idx="5">
                  <c:v>0.25407491505851265</c:v>
                </c:pt>
                <c:pt idx="6">
                  <c:v>0.33511384016126433</c:v>
                </c:pt>
                <c:pt idx="7">
                  <c:v>0.41830538303723719</c:v>
                </c:pt>
                <c:pt idx="8">
                  <c:v>0.50543238537574942</c:v>
                </c:pt>
                <c:pt idx="9">
                  <c:v>0.59586071688098863</c:v>
                </c:pt>
                <c:pt idx="10">
                  <c:v>0.12259183649915473</c:v>
                </c:pt>
                <c:pt idx="11">
                  <c:v>0.12586127508387057</c:v>
                </c:pt>
                <c:pt idx="12">
                  <c:v>0.14554900263992243</c:v>
                </c:pt>
                <c:pt idx="13">
                  <c:v>0.17326248471567807</c:v>
                </c:pt>
                <c:pt idx="14">
                  <c:v>0.20475612103410468</c:v>
                </c:pt>
                <c:pt idx="15">
                  <c:v>0.24973166330132046</c:v>
                </c:pt>
                <c:pt idx="16">
                  <c:v>0.31340401339683654</c:v>
                </c:pt>
                <c:pt idx="17">
                  <c:v>0.3714058226029473</c:v>
                </c:pt>
                <c:pt idx="18">
                  <c:v>0.46971167295417082</c:v>
                </c:pt>
                <c:pt idx="19">
                  <c:v>0.52977232507120231</c:v>
                </c:pt>
                <c:pt idx="20">
                  <c:v>0.10288859914258586</c:v>
                </c:pt>
                <c:pt idx="21">
                  <c:v>0.11639466574273216</c:v>
                </c:pt>
                <c:pt idx="22">
                  <c:v>0.13980513299085362</c:v>
                </c:pt>
                <c:pt idx="23">
                  <c:v>0.17032752228562509</c:v>
                </c:pt>
                <c:pt idx="24">
                  <c:v>0.21909209431274723</c:v>
                </c:pt>
                <c:pt idx="25">
                  <c:v>0.26594708506544618</c:v>
                </c:pt>
                <c:pt idx="26">
                  <c:v>0.32558644672661496</c:v>
                </c:pt>
                <c:pt idx="27">
                  <c:v>0.36359452789256608</c:v>
                </c:pt>
                <c:pt idx="28">
                  <c:v>0.55638871554661407</c:v>
                </c:pt>
                <c:pt idx="29">
                  <c:v>0.79004117880071068</c:v>
                </c:pt>
                <c:pt idx="30">
                  <c:v>9.4804690061462304E-2</c:v>
                </c:pt>
                <c:pt idx="31">
                  <c:v>8.2512787128535381E-2</c:v>
                </c:pt>
                <c:pt idx="32">
                  <c:v>0.43289249301883048</c:v>
                </c:pt>
                <c:pt idx="33">
                  <c:v>0.44775478579674033</c:v>
                </c:pt>
                <c:pt idx="34">
                  <c:v>0.17110601002423342</c:v>
                </c:pt>
                <c:pt idx="35">
                  <c:v>0.21744364286279283</c:v>
                </c:pt>
                <c:pt idx="36">
                  <c:v>0.32700948060243551</c:v>
                </c:pt>
                <c:pt idx="37">
                  <c:v>0.30821733580950927</c:v>
                </c:pt>
                <c:pt idx="38">
                  <c:v>0.5134471506794509</c:v>
                </c:pt>
                <c:pt idx="39">
                  <c:v>0.50491687926840934</c:v>
                </c:pt>
                <c:pt idx="40">
                  <c:v>0.1081997653256348</c:v>
                </c:pt>
                <c:pt idx="41">
                  <c:v>0.18115258204127094</c:v>
                </c:pt>
                <c:pt idx="42">
                  <c:v>0.59586071688069597</c:v>
                </c:pt>
                <c:pt idx="43">
                  <c:v>0.17326248471740713</c:v>
                </c:pt>
                <c:pt idx="44">
                  <c:v>0.2497316633019786</c:v>
                </c:pt>
                <c:pt idx="45">
                  <c:v>0.5244567535359117</c:v>
                </c:pt>
                <c:pt idx="46">
                  <c:v>0.5494145667776098</c:v>
                </c:pt>
                <c:pt idx="47">
                  <c:v>0.33494996096019158</c:v>
                </c:pt>
                <c:pt idx="48">
                  <c:v>0.49654581060665448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ep03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Sheet1!$D$2:$D$50</c:f>
              <c:numCache>
                <c:formatCode>0.00000000000000000000_ </c:formatCode>
                <c:ptCount val="49"/>
                <c:pt idx="2">
                  <c:v>0</c:v>
                </c:pt>
                <c:pt idx="3">
                  <c:v>5.8745244980835665E-2</c:v>
                </c:pt>
                <c:pt idx="4">
                  <c:v>0.13169806169575216</c:v>
                </c:pt>
                <c:pt idx="5">
                  <c:v>0.20462039471309135</c:v>
                </c:pt>
                <c:pt idx="6">
                  <c:v>0.28565931981584303</c:v>
                </c:pt>
                <c:pt idx="7">
                  <c:v>0.36885086269181588</c:v>
                </c:pt>
                <c:pt idx="8">
                  <c:v>0.45597786503032811</c:v>
                </c:pt>
                <c:pt idx="9">
                  <c:v>0.54640619653556732</c:v>
                </c:pt>
                <c:pt idx="10">
                  <c:v>7.3137316153733423E-2</c:v>
                </c:pt>
                <c:pt idx="11">
                  <c:v>7.6406754738449267E-2</c:v>
                </c:pt>
                <c:pt idx="12">
                  <c:v>9.6094482294501127E-2</c:v>
                </c:pt>
                <c:pt idx="13">
                  <c:v>0.12380796437025676</c:v>
                </c:pt>
                <c:pt idx="14">
                  <c:v>0.15530160068868337</c:v>
                </c:pt>
                <c:pt idx="15">
                  <c:v>0.20027714295589916</c:v>
                </c:pt>
                <c:pt idx="16">
                  <c:v>0.26394949305141524</c:v>
                </c:pt>
                <c:pt idx="17">
                  <c:v>0.321951302257526</c:v>
                </c:pt>
                <c:pt idx="18">
                  <c:v>0.42025715260874952</c:v>
                </c:pt>
                <c:pt idx="19">
                  <c:v>0.48031780472578101</c:v>
                </c:pt>
                <c:pt idx="20">
                  <c:v>5.3434078797164553E-2</c:v>
                </c:pt>
                <c:pt idx="21">
                  <c:v>6.6940145397310857E-2</c:v>
                </c:pt>
                <c:pt idx="22">
                  <c:v>9.0350612645432316E-2</c:v>
                </c:pt>
                <c:pt idx="23">
                  <c:v>0.12087300194020378</c:v>
                </c:pt>
                <c:pt idx="24">
                  <c:v>0.16963757396732593</c:v>
                </c:pt>
                <c:pt idx="25">
                  <c:v>0.21649256472002487</c:v>
                </c:pt>
                <c:pt idx="26">
                  <c:v>0.27613192638119366</c:v>
                </c:pt>
                <c:pt idx="27">
                  <c:v>0.31414000754714477</c:v>
                </c:pt>
                <c:pt idx="28">
                  <c:v>0.50693419520119276</c:v>
                </c:pt>
                <c:pt idx="29">
                  <c:v>0.74058665845528937</c:v>
                </c:pt>
                <c:pt idx="30">
                  <c:v>4.5350169716041E-2</c:v>
                </c:pt>
                <c:pt idx="31">
                  <c:v>3.3058266783114076E-2</c:v>
                </c:pt>
                <c:pt idx="32">
                  <c:v>0.38343797267340918</c:v>
                </c:pt>
                <c:pt idx="33">
                  <c:v>0.39830026545131902</c:v>
                </c:pt>
                <c:pt idx="34">
                  <c:v>0.12165148967881212</c:v>
                </c:pt>
                <c:pt idx="35">
                  <c:v>0.16798912251737153</c:v>
                </c:pt>
                <c:pt idx="36">
                  <c:v>0.2775549602570142</c:v>
                </c:pt>
                <c:pt idx="37">
                  <c:v>0.25876281546408797</c:v>
                </c:pt>
                <c:pt idx="38">
                  <c:v>0.4639926303340296</c:v>
                </c:pt>
                <c:pt idx="39">
                  <c:v>0.45546235892298803</c:v>
                </c:pt>
                <c:pt idx="40">
                  <c:v>5.8745244980213496E-2</c:v>
                </c:pt>
                <c:pt idx="41">
                  <c:v>0.13169806169584963</c:v>
                </c:pt>
                <c:pt idx="42">
                  <c:v>0.54640619653527467</c:v>
                </c:pt>
                <c:pt idx="43">
                  <c:v>0.12380796437198582</c:v>
                </c:pt>
                <c:pt idx="44">
                  <c:v>0.2002771429565573</c:v>
                </c:pt>
                <c:pt idx="45">
                  <c:v>0.4750022331904904</c:v>
                </c:pt>
                <c:pt idx="46">
                  <c:v>0.4999600464321885</c:v>
                </c:pt>
                <c:pt idx="47">
                  <c:v>0.28549544061477028</c:v>
                </c:pt>
                <c:pt idx="48">
                  <c:v>0.44709129026123318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ep04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Sheet1!$E$2:$E$50</c:f>
              <c:numCache>
                <c:formatCode>0.00000000000000000000_ </c:formatCode>
                <c:ptCount val="49"/>
                <c:pt idx="3">
                  <c:v>0</c:v>
                </c:pt>
                <c:pt idx="4">
                  <c:v>7.2952816714916491E-2</c:v>
                </c:pt>
                <c:pt idx="5">
                  <c:v>0.14587514973225568</c:v>
                </c:pt>
                <c:pt idx="6">
                  <c:v>0.22691407483500736</c:v>
                </c:pt>
                <c:pt idx="7">
                  <c:v>0.31010561771098022</c:v>
                </c:pt>
                <c:pt idx="8">
                  <c:v>0.39723262004949245</c:v>
                </c:pt>
                <c:pt idx="9">
                  <c:v>0.48766095155473166</c:v>
                </c:pt>
                <c:pt idx="10">
                  <c:v>1.4392071172897758E-2</c:v>
                </c:pt>
                <c:pt idx="11">
                  <c:v>1.7661509757613603E-2</c:v>
                </c:pt>
                <c:pt idx="12">
                  <c:v>3.7349237313665462E-2</c:v>
                </c:pt>
                <c:pt idx="13">
                  <c:v>6.5062719389421098E-2</c:v>
                </c:pt>
                <c:pt idx="14">
                  <c:v>9.6556355707847707E-2</c:v>
                </c:pt>
                <c:pt idx="15">
                  <c:v>0.14153189797506349</c:v>
                </c:pt>
                <c:pt idx="16">
                  <c:v>0.20520424807057958</c:v>
                </c:pt>
                <c:pt idx="17">
                  <c:v>0.26320605727669033</c:v>
                </c:pt>
                <c:pt idx="18">
                  <c:v>0.36151190762791385</c:v>
                </c:pt>
                <c:pt idx="19">
                  <c:v>0.42157255974494534</c:v>
                </c:pt>
                <c:pt idx="20">
                  <c:v>-5.3111661836711122E-3</c:v>
                </c:pt>
                <c:pt idx="21">
                  <c:v>8.1949004164751926E-3</c:v>
                </c:pt>
                <c:pt idx="22">
                  <c:v>3.1605367664596651E-2</c:v>
                </c:pt>
                <c:pt idx="23">
                  <c:v>6.2127756959368119E-2</c:v>
                </c:pt>
                <c:pt idx="24">
                  <c:v>0.11089232898649026</c:v>
                </c:pt>
                <c:pt idx="25">
                  <c:v>0.15774731973918921</c:v>
                </c:pt>
                <c:pt idx="26">
                  <c:v>0.217386681400358</c:v>
                </c:pt>
                <c:pt idx="27">
                  <c:v>0.25539476256630911</c:v>
                </c:pt>
                <c:pt idx="28">
                  <c:v>0.4481889502203571</c:v>
                </c:pt>
                <c:pt idx="29">
                  <c:v>0.68184141347445371</c:v>
                </c:pt>
                <c:pt idx="30">
                  <c:v>-1.3395075264794665E-2</c:v>
                </c:pt>
                <c:pt idx="31">
                  <c:v>-2.5686978197721588E-2</c:v>
                </c:pt>
                <c:pt idx="32">
                  <c:v>0.32469272769257351</c:v>
                </c:pt>
                <c:pt idx="33">
                  <c:v>0.33955502047048336</c:v>
                </c:pt>
                <c:pt idx="34">
                  <c:v>6.2906244697976454E-2</c:v>
                </c:pt>
                <c:pt idx="35">
                  <c:v>0.10924387753653586</c:v>
                </c:pt>
                <c:pt idx="36">
                  <c:v>0.21880971527617854</c:v>
                </c:pt>
                <c:pt idx="37">
                  <c:v>0.2000175704832523</c:v>
                </c:pt>
                <c:pt idx="38">
                  <c:v>0.40524738535319393</c:v>
                </c:pt>
                <c:pt idx="39">
                  <c:v>0.39671711394215237</c:v>
                </c:pt>
                <c:pt idx="40">
                  <c:v>-6.2216898299993773E-13</c:v>
                </c:pt>
                <c:pt idx="41">
                  <c:v>7.2952816715013968E-2</c:v>
                </c:pt>
                <c:pt idx="42">
                  <c:v>0.487660951554439</c:v>
                </c:pt>
                <c:pt idx="43">
                  <c:v>6.5062719391150159E-2</c:v>
                </c:pt>
                <c:pt idx="44">
                  <c:v>0.14153189797572163</c:v>
                </c:pt>
                <c:pt idx="45">
                  <c:v>0.41625698820965473</c:v>
                </c:pt>
                <c:pt idx="46">
                  <c:v>0.44121480145135283</c:v>
                </c:pt>
                <c:pt idx="47">
                  <c:v>0.22675019563393461</c:v>
                </c:pt>
                <c:pt idx="48">
                  <c:v>0.38834604528039751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ep05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Sheet1!$F$2:$F$50</c:f>
              <c:numCache>
                <c:formatCode>0.00000000000000000000_ </c:formatCode>
                <c:ptCount val="49"/>
                <c:pt idx="4">
                  <c:v>0</c:v>
                </c:pt>
                <c:pt idx="5">
                  <c:v>7.2922333017339191E-2</c:v>
                </c:pt>
                <c:pt idx="6">
                  <c:v>0.15396125812009087</c:v>
                </c:pt>
                <c:pt idx="7">
                  <c:v>0.23715280099606373</c:v>
                </c:pt>
                <c:pt idx="8">
                  <c:v>0.32427980333457596</c:v>
                </c:pt>
                <c:pt idx="9">
                  <c:v>0.41470813483981517</c:v>
                </c:pt>
                <c:pt idx="10">
                  <c:v>-5.8560745542018733E-2</c:v>
                </c:pt>
                <c:pt idx="11">
                  <c:v>-5.5291306957302888E-2</c:v>
                </c:pt>
                <c:pt idx="12">
                  <c:v>-3.5603579401251029E-2</c:v>
                </c:pt>
                <c:pt idx="13">
                  <c:v>-7.8900973254953932E-3</c:v>
                </c:pt>
                <c:pt idx="14">
                  <c:v>2.3603538992931217E-2</c:v>
                </c:pt>
                <c:pt idx="15">
                  <c:v>6.8579081260147001E-2</c:v>
                </c:pt>
                <c:pt idx="16">
                  <c:v>0.13225143135566308</c:v>
                </c:pt>
                <c:pt idx="17">
                  <c:v>0.19025324056177384</c:v>
                </c:pt>
                <c:pt idx="18">
                  <c:v>0.28855909091299736</c:v>
                </c:pt>
                <c:pt idx="19">
                  <c:v>0.34861974303002885</c:v>
                </c:pt>
                <c:pt idx="20">
                  <c:v>-7.8263982898587603E-2</c:v>
                </c:pt>
                <c:pt idx="21">
                  <c:v>-6.4757916298441298E-2</c:v>
                </c:pt>
                <c:pt idx="22">
                  <c:v>-4.134744905031984E-2</c:v>
                </c:pt>
                <c:pt idx="23">
                  <c:v>-1.0825059755548372E-2</c:v>
                </c:pt>
                <c:pt idx="24">
                  <c:v>3.7939512271573772E-2</c:v>
                </c:pt>
                <c:pt idx="25">
                  <c:v>8.4794503024272716E-2</c:v>
                </c:pt>
                <c:pt idx="26">
                  <c:v>0.1444338646854415</c:v>
                </c:pt>
                <c:pt idx="27">
                  <c:v>0.18244194585139262</c:v>
                </c:pt>
                <c:pt idx="28">
                  <c:v>0.37523613350544061</c:v>
                </c:pt>
                <c:pt idx="29">
                  <c:v>0.60888859675953722</c:v>
                </c:pt>
                <c:pt idx="30">
                  <c:v>-8.6347891979711155E-2</c:v>
                </c:pt>
                <c:pt idx="31">
                  <c:v>-9.8639794912638079E-2</c:v>
                </c:pt>
                <c:pt idx="32">
                  <c:v>0.25173991097765702</c:v>
                </c:pt>
                <c:pt idx="33">
                  <c:v>0.26660220375556687</c:v>
                </c:pt>
                <c:pt idx="34">
                  <c:v>-1.0046572016940036E-2</c:v>
                </c:pt>
                <c:pt idx="35">
                  <c:v>3.629106082161937E-2</c:v>
                </c:pt>
                <c:pt idx="36">
                  <c:v>0.14585689856126205</c:v>
                </c:pt>
                <c:pt idx="37">
                  <c:v>0.12706475376833581</c:v>
                </c:pt>
                <c:pt idx="38">
                  <c:v>0.33229456863827744</c:v>
                </c:pt>
                <c:pt idx="39">
                  <c:v>0.32376429722723588</c:v>
                </c:pt>
                <c:pt idx="40">
                  <c:v>-7.295281671553866E-2</c:v>
                </c:pt>
                <c:pt idx="41">
                  <c:v>9.7477581562088744E-14</c:v>
                </c:pt>
                <c:pt idx="42">
                  <c:v>0.41470813483952251</c:v>
                </c:pt>
                <c:pt idx="43">
                  <c:v>-7.8900973237663319E-3</c:v>
                </c:pt>
                <c:pt idx="44">
                  <c:v>6.8579081260805141E-2</c:v>
                </c:pt>
                <c:pt idx="45">
                  <c:v>0.34330417149473824</c:v>
                </c:pt>
                <c:pt idx="46">
                  <c:v>0.36826198473643634</c:v>
                </c:pt>
                <c:pt idx="47">
                  <c:v>0.15379737891901812</c:v>
                </c:pt>
                <c:pt idx="48">
                  <c:v>0.31539322856548102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ep06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Sheet1!$G$2:$G$50</c:f>
              <c:numCache>
                <c:formatCode>0.00000000000000000000_ </c:formatCode>
                <c:ptCount val="49"/>
                <c:pt idx="5">
                  <c:v>0</c:v>
                </c:pt>
                <c:pt idx="6">
                  <c:v>8.103892510275168E-2</c:v>
                </c:pt>
                <c:pt idx="7">
                  <c:v>0.16423046797872454</c:v>
                </c:pt>
                <c:pt idx="8">
                  <c:v>0.25135747031723676</c:v>
                </c:pt>
                <c:pt idx="9">
                  <c:v>0.34178580182247598</c:v>
                </c:pt>
                <c:pt idx="10">
                  <c:v>-0.13148307855935792</c:v>
                </c:pt>
                <c:pt idx="11">
                  <c:v>-0.12821363997464208</c:v>
                </c:pt>
                <c:pt idx="12">
                  <c:v>-0.10852591241859022</c:v>
                </c:pt>
                <c:pt idx="13">
                  <c:v>-8.0812430342834585E-2</c:v>
                </c:pt>
                <c:pt idx="14">
                  <c:v>-4.9318794024407975E-2</c:v>
                </c:pt>
                <c:pt idx="15">
                  <c:v>-4.3432517571921903E-3</c:v>
                </c:pt>
                <c:pt idx="16">
                  <c:v>5.9329098338323893E-2</c:v>
                </c:pt>
                <c:pt idx="17">
                  <c:v>0.11733090754443465</c:v>
                </c:pt>
                <c:pt idx="18">
                  <c:v>0.21563675789565817</c:v>
                </c:pt>
                <c:pt idx="19">
                  <c:v>0.27569741001268966</c:v>
                </c:pt>
                <c:pt idx="20">
                  <c:v>-0.15118631591592679</c:v>
                </c:pt>
                <c:pt idx="21">
                  <c:v>-0.13768024931578049</c:v>
                </c:pt>
                <c:pt idx="22">
                  <c:v>-0.11426978206765903</c:v>
                </c:pt>
                <c:pt idx="23">
                  <c:v>-8.3747392772887563E-2</c:v>
                </c:pt>
                <c:pt idx="24">
                  <c:v>-3.4982820745765419E-2</c:v>
                </c:pt>
                <c:pt idx="25">
                  <c:v>1.1872170006933525E-2</c:v>
                </c:pt>
                <c:pt idx="26">
                  <c:v>7.1511531668102313E-2</c:v>
                </c:pt>
                <c:pt idx="27">
                  <c:v>0.10951961283405343</c:v>
                </c:pt>
                <c:pt idx="28">
                  <c:v>0.30231380048810141</c:v>
                </c:pt>
                <c:pt idx="29">
                  <c:v>0.53596626374219802</c:v>
                </c:pt>
                <c:pt idx="30">
                  <c:v>-0.15927022499705035</c:v>
                </c:pt>
                <c:pt idx="31">
                  <c:v>-0.17156212792997727</c:v>
                </c:pt>
                <c:pt idx="32">
                  <c:v>0.17881757796031783</c:v>
                </c:pt>
                <c:pt idx="33">
                  <c:v>0.19367987073822768</c:v>
                </c:pt>
                <c:pt idx="34">
                  <c:v>-8.2968905034279228E-2</c:v>
                </c:pt>
                <c:pt idx="35">
                  <c:v>-3.6631272195719822E-2</c:v>
                </c:pt>
                <c:pt idx="36">
                  <c:v>7.2934565543922858E-2</c:v>
                </c:pt>
                <c:pt idx="37">
                  <c:v>5.4142420750996623E-2</c:v>
                </c:pt>
                <c:pt idx="38">
                  <c:v>0.25937223562093825</c:v>
                </c:pt>
                <c:pt idx="39">
                  <c:v>0.25084196420989668</c:v>
                </c:pt>
                <c:pt idx="40">
                  <c:v>-0.14587514973287785</c:v>
                </c:pt>
                <c:pt idx="41">
                  <c:v>-7.2922333017241714E-2</c:v>
                </c:pt>
                <c:pt idx="42">
                  <c:v>0.34178580182218332</c:v>
                </c:pt>
                <c:pt idx="43">
                  <c:v>-8.0812430341105523E-2</c:v>
                </c:pt>
                <c:pt idx="44">
                  <c:v>-4.34325175653405E-3</c:v>
                </c:pt>
                <c:pt idx="45">
                  <c:v>0.27038183847739905</c:v>
                </c:pt>
                <c:pt idx="46">
                  <c:v>0.29533965171909715</c:v>
                </c:pt>
                <c:pt idx="47">
                  <c:v>8.0875045901678932E-2</c:v>
                </c:pt>
                <c:pt idx="48">
                  <c:v>0.24247089554814183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ep07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Sheet1!$H$2:$H$50</c:f>
              <c:numCache>
                <c:formatCode>0.00000000000000000000_ </c:formatCode>
                <c:ptCount val="49"/>
                <c:pt idx="6">
                  <c:v>0</c:v>
                </c:pt>
                <c:pt idx="7">
                  <c:v>8.3191542875972857E-2</c:v>
                </c:pt>
                <c:pt idx="8">
                  <c:v>0.17031854521448508</c:v>
                </c:pt>
                <c:pt idx="9">
                  <c:v>0.2607468767197243</c:v>
                </c:pt>
                <c:pt idx="10">
                  <c:v>-0.2125220036621096</c:v>
                </c:pt>
                <c:pt idx="11">
                  <c:v>-0.20925256507739376</c:v>
                </c:pt>
                <c:pt idx="12">
                  <c:v>-0.1895648375213419</c:v>
                </c:pt>
                <c:pt idx="13">
                  <c:v>-0.16185135544558626</c:v>
                </c:pt>
                <c:pt idx="14">
                  <c:v>-0.13035771912715965</c:v>
                </c:pt>
                <c:pt idx="15">
                  <c:v>-8.538217685994387E-2</c:v>
                </c:pt>
                <c:pt idx="16">
                  <c:v>-2.1709826764427786E-2</c:v>
                </c:pt>
                <c:pt idx="17">
                  <c:v>3.6291982441682968E-2</c:v>
                </c:pt>
                <c:pt idx="18">
                  <c:v>0.13459783279290649</c:v>
                </c:pt>
                <c:pt idx="19">
                  <c:v>0.19465848490993798</c:v>
                </c:pt>
                <c:pt idx="20">
                  <c:v>-0.23222524101867847</c:v>
                </c:pt>
                <c:pt idx="21">
                  <c:v>-0.21871917441853217</c:v>
                </c:pt>
                <c:pt idx="22">
                  <c:v>-0.19530870717041071</c:v>
                </c:pt>
                <c:pt idx="23">
                  <c:v>-0.16478631787563924</c:v>
                </c:pt>
                <c:pt idx="24">
                  <c:v>-0.1160217458485171</c:v>
                </c:pt>
                <c:pt idx="25">
                  <c:v>-6.9166755095818155E-2</c:v>
                </c:pt>
                <c:pt idx="26">
                  <c:v>-9.5273934346493672E-3</c:v>
                </c:pt>
                <c:pt idx="27">
                  <c:v>2.8480687731301746E-2</c:v>
                </c:pt>
                <c:pt idx="28">
                  <c:v>0.22127487538534973</c:v>
                </c:pt>
                <c:pt idx="29">
                  <c:v>0.45492733863944634</c:v>
                </c:pt>
                <c:pt idx="30">
                  <c:v>-0.24030915009980203</c:v>
                </c:pt>
                <c:pt idx="31">
                  <c:v>-0.25260105303272895</c:v>
                </c:pt>
                <c:pt idx="32">
                  <c:v>9.7778652857566151E-2</c:v>
                </c:pt>
                <c:pt idx="33">
                  <c:v>0.112640945635476</c:v>
                </c:pt>
                <c:pt idx="34">
                  <c:v>-0.16400783013703091</c:v>
                </c:pt>
                <c:pt idx="35">
                  <c:v>-0.1176701972984715</c:v>
                </c:pt>
                <c:pt idx="36">
                  <c:v>-8.104359558828822E-3</c:v>
                </c:pt>
                <c:pt idx="37">
                  <c:v>-2.6896504351755057E-2</c:v>
                </c:pt>
                <c:pt idx="38">
                  <c:v>0.17833331051818657</c:v>
                </c:pt>
                <c:pt idx="39">
                  <c:v>0.169803039107145</c:v>
                </c:pt>
                <c:pt idx="40">
                  <c:v>-0.22691407483562953</c:v>
                </c:pt>
                <c:pt idx="41">
                  <c:v>-0.15396125811999339</c:v>
                </c:pt>
                <c:pt idx="42">
                  <c:v>0.26074687671943164</c:v>
                </c:pt>
                <c:pt idx="43">
                  <c:v>-0.1618513554438572</c:v>
                </c:pt>
                <c:pt idx="44">
                  <c:v>-8.538217685928573E-2</c:v>
                </c:pt>
                <c:pt idx="45">
                  <c:v>0.18934291337464737</c:v>
                </c:pt>
                <c:pt idx="46">
                  <c:v>0.21430072661634547</c:v>
                </c:pt>
                <c:pt idx="47">
                  <c:v>-1.6387920107274745E-4</c:v>
                </c:pt>
                <c:pt idx="48">
                  <c:v>0.16143197044539015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ep08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Sheet1!$I$2:$I$50</c:f>
              <c:numCache>
                <c:formatCode>0.00000000000000000000_ </c:formatCode>
                <c:ptCount val="49"/>
                <c:pt idx="7">
                  <c:v>0</c:v>
                </c:pt>
                <c:pt idx="8">
                  <c:v>8.7127002338512227E-2</c:v>
                </c:pt>
                <c:pt idx="9">
                  <c:v>0.17755533384375144</c:v>
                </c:pt>
                <c:pt idx="10">
                  <c:v>-0.29571354653808246</c:v>
                </c:pt>
                <c:pt idx="11">
                  <c:v>-0.29244410795336662</c:v>
                </c:pt>
                <c:pt idx="12">
                  <c:v>-0.27275638039731476</c:v>
                </c:pt>
                <c:pt idx="13">
                  <c:v>-0.24504289832155912</c:v>
                </c:pt>
                <c:pt idx="14">
                  <c:v>-0.21354926200313251</c:v>
                </c:pt>
                <c:pt idx="15">
                  <c:v>-0.16857371973591673</c:v>
                </c:pt>
                <c:pt idx="16">
                  <c:v>-0.10490136964040064</c:v>
                </c:pt>
                <c:pt idx="17">
                  <c:v>-4.6899560434289889E-2</c:v>
                </c:pt>
                <c:pt idx="18">
                  <c:v>5.1406289916933634E-2</c:v>
                </c:pt>
                <c:pt idx="19">
                  <c:v>0.11146694203396512</c:v>
                </c:pt>
                <c:pt idx="20">
                  <c:v>-0.31541678389465133</c:v>
                </c:pt>
                <c:pt idx="21">
                  <c:v>-0.30191071729450503</c:v>
                </c:pt>
                <c:pt idx="22">
                  <c:v>-0.27850025004638357</c:v>
                </c:pt>
                <c:pt idx="23">
                  <c:v>-0.2479778607516121</c:v>
                </c:pt>
                <c:pt idx="24">
                  <c:v>-0.19921328872448996</c:v>
                </c:pt>
                <c:pt idx="25">
                  <c:v>-0.15235829797179101</c:v>
                </c:pt>
                <c:pt idx="26">
                  <c:v>-9.2718936310622224E-2</c:v>
                </c:pt>
                <c:pt idx="27">
                  <c:v>-5.4710855144671111E-2</c:v>
                </c:pt>
                <c:pt idx="28">
                  <c:v>0.13808333250937688</c:v>
                </c:pt>
                <c:pt idx="29">
                  <c:v>0.37173579576347349</c:v>
                </c:pt>
                <c:pt idx="30">
                  <c:v>-0.32350069297577488</c:v>
                </c:pt>
                <c:pt idx="31">
                  <c:v>-0.33579259590870181</c:v>
                </c:pt>
                <c:pt idx="32">
                  <c:v>1.4587109981593294E-2</c:v>
                </c:pt>
                <c:pt idx="33">
                  <c:v>2.944940275950314E-2</c:v>
                </c:pt>
                <c:pt idx="34">
                  <c:v>-0.24719937301300376</c:v>
                </c:pt>
                <c:pt idx="35">
                  <c:v>-0.20086174017444436</c:v>
                </c:pt>
                <c:pt idx="36">
                  <c:v>-9.1295902434801679E-2</c:v>
                </c:pt>
                <c:pt idx="37">
                  <c:v>-0.11008804722772791</c:v>
                </c:pt>
                <c:pt idx="38">
                  <c:v>9.5141767642213715E-2</c:v>
                </c:pt>
                <c:pt idx="39">
                  <c:v>8.6611496231172147E-2</c:v>
                </c:pt>
                <c:pt idx="40">
                  <c:v>-0.31010561771160239</c:v>
                </c:pt>
                <c:pt idx="41">
                  <c:v>-0.23715280099596625</c:v>
                </c:pt>
                <c:pt idx="42">
                  <c:v>0.17755533384345878</c:v>
                </c:pt>
                <c:pt idx="43">
                  <c:v>-0.24504289831983006</c:v>
                </c:pt>
                <c:pt idx="44">
                  <c:v>-0.16857371973525859</c:v>
                </c:pt>
                <c:pt idx="45">
                  <c:v>0.10615137049867451</c:v>
                </c:pt>
                <c:pt idx="46">
                  <c:v>0.13110918374037261</c:v>
                </c:pt>
                <c:pt idx="47">
                  <c:v>-8.3355422077045604E-2</c:v>
                </c:pt>
                <c:pt idx="48">
                  <c:v>7.8240427569417292E-2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ep09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Sheet1!$J$2:$J$50</c:f>
              <c:numCache>
                <c:formatCode>0.00000000000000000000_ </c:formatCode>
                <c:ptCount val="49"/>
                <c:pt idx="8">
                  <c:v>0</c:v>
                </c:pt>
                <c:pt idx="9">
                  <c:v>9.0428331505239212E-2</c:v>
                </c:pt>
                <c:pt idx="10">
                  <c:v>-0.38284054887659469</c:v>
                </c:pt>
                <c:pt idx="11">
                  <c:v>-0.37957111029187884</c:v>
                </c:pt>
                <c:pt idx="12">
                  <c:v>-0.35988338273582698</c:v>
                </c:pt>
                <c:pt idx="13">
                  <c:v>-0.33216990066007135</c:v>
                </c:pt>
                <c:pt idx="14">
                  <c:v>-0.30067626434164474</c:v>
                </c:pt>
                <c:pt idx="15">
                  <c:v>-0.25570072207442895</c:v>
                </c:pt>
                <c:pt idx="16">
                  <c:v>-0.19202837197891287</c:v>
                </c:pt>
                <c:pt idx="17">
                  <c:v>-0.13402656277280212</c:v>
                </c:pt>
                <c:pt idx="18">
                  <c:v>-3.5720712421578593E-2</c:v>
                </c:pt>
                <c:pt idx="19">
                  <c:v>2.4339939695452895E-2</c:v>
                </c:pt>
                <c:pt idx="20">
                  <c:v>-0.40254378623316356</c:v>
                </c:pt>
                <c:pt idx="21">
                  <c:v>-0.38903771963301725</c:v>
                </c:pt>
                <c:pt idx="22">
                  <c:v>-0.3656272523848958</c:v>
                </c:pt>
                <c:pt idx="23">
                  <c:v>-0.33510486309012433</c:v>
                </c:pt>
                <c:pt idx="24">
                  <c:v>-0.28634029106300218</c:v>
                </c:pt>
                <c:pt idx="25">
                  <c:v>-0.23948530031030324</c:v>
                </c:pt>
                <c:pt idx="26">
                  <c:v>-0.17984593864913445</c:v>
                </c:pt>
                <c:pt idx="27">
                  <c:v>-0.14183785748318334</c:v>
                </c:pt>
                <c:pt idx="28">
                  <c:v>5.095633017086465E-2</c:v>
                </c:pt>
                <c:pt idx="29">
                  <c:v>0.28460879342496126</c:v>
                </c:pt>
                <c:pt idx="30">
                  <c:v>-0.41062769531428711</c:v>
                </c:pt>
                <c:pt idx="31">
                  <c:v>-0.42291959824721403</c:v>
                </c:pt>
                <c:pt idx="32">
                  <c:v>-7.2539892356918934E-2</c:v>
                </c:pt>
                <c:pt idx="33">
                  <c:v>-5.7677599579009087E-2</c:v>
                </c:pt>
                <c:pt idx="34">
                  <c:v>-0.33432637535151599</c:v>
                </c:pt>
                <c:pt idx="35">
                  <c:v>-0.28798874251295659</c:v>
                </c:pt>
                <c:pt idx="36">
                  <c:v>-0.17842290477331391</c:v>
                </c:pt>
                <c:pt idx="37">
                  <c:v>-0.19721504956624014</c:v>
                </c:pt>
                <c:pt idx="38">
                  <c:v>8.0147653037014877E-3</c:v>
                </c:pt>
                <c:pt idx="39">
                  <c:v>-5.1550610734008018E-4</c:v>
                </c:pt>
                <c:pt idx="40">
                  <c:v>-0.39723262005011462</c:v>
                </c:pt>
                <c:pt idx="41">
                  <c:v>-0.32427980333447848</c:v>
                </c:pt>
                <c:pt idx="42">
                  <c:v>9.0428331504946557E-2</c:v>
                </c:pt>
                <c:pt idx="43">
                  <c:v>-0.33216990065834229</c:v>
                </c:pt>
                <c:pt idx="44">
                  <c:v>-0.25570072207377081</c:v>
                </c:pt>
                <c:pt idx="45">
                  <c:v>1.9024368160162286E-2</c:v>
                </c:pt>
                <c:pt idx="46">
                  <c:v>4.3982181401860387E-2</c:v>
                </c:pt>
                <c:pt idx="47">
                  <c:v>-0.17048242441555783</c:v>
                </c:pt>
                <c:pt idx="48">
                  <c:v>-8.8865747690949348E-3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ep10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Sheet1!$K$2:$K$50</c:f>
              <c:numCache>
                <c:formatCode>0.00000000000000000000_ </c:formatCode>
                <c:ptCount val="49"/>
                <c:pt idx="9">
                  <c:v>0</c:v>
                </c:pt>
                <c:pt idx="10">
                  <c:v>-0.4732688803818339</c:v>
                </c:pt>
                <c:pt idx="11">
                  <c:v>-0.46999944179711806</c:v>
                </c:pt>
                <c:pt idx="12">
                  <c:v>-0.4503117142410662</c:v>
                </c:pt>
                <c:pt idx="13">
                  <c:v>-0.42259823216531056</c:v>
                </c:pt>
                <c:pt idx="14">
                  <c:v>-0.39110459584688395</c:v>
                </c:pt>
                <c:pt idx="15">
                  <c:v>-0.34612905357966817</c:v>
                </c:pt>
                <c:pt idx="16">
                  <c:v>-0.28245670348415208</c:v>
                </c:pt>
                <c:pt idx="17">
                  <c:v>-0.22445489427804133</c:v>
                </c:pt>
                <c:pt idx="18">
                  <c:v>-0.12614904392681781</c:v>
                </c:pt>
                <c:pt idx="19">
                  <c:v>-6.6088391809786318E-2</c:v>
                </c:pt>
                <c:pt idx="20">
                  <c:v>-0.49297211773840277</c:v>
                </c:pt>
                <c:pt idx="21">
                  <c:v>-0.47946605113825647</c:v>
                </c:pt>
                <c:pt idx="22">
                  <c:v>-0.45605558389013501</c:v>
                </c:pt>
                <c:pt idx="23">
                  <c:v>-0.42553319459536354</c:v>
                </c:pt>
                <c:pt idx="24">
                  <c:v>-0.3767686225682414</c:v>
                </c:pt>
                <c:pt idx="25">
                  <c:v>-0.32991363181554245</c:v>
                </c:pt>
                <c:pt idx="26">
                  <c:v>-0.27027427015437366</c:v>
                </c:pt>
                <c:pt idx="27">
                  <c:v>-0.23226618898842255</c:v>
                </c:pt>
                <c:pt idx="28">
                  <c:v>-3.9472001334374562E-2</c:v>
                </c:pt>
                <c:pt idx="29">
                  <c:v>0.19418046191972205</c:v>
                </c:pt>
                <c:pt idx="30">
                  <c:v>-0.50105602681952632</c:v>
                </c:pt>
                <c:pt idx="31">
                  <c:v>-0.51334792975245325</c:v>
                </c:pt>
                <c:pt idx="32">
                  <c:v>-0.16296822386215815</c:v>
                </c:pt>
                <c:pt idx="33">
                  <c:v>-0.1481059310842483</c:v>
                </c:pt>
                <c:pt idx="34">
                  <c:v>-0.4247547068567552</c:v>
                </c:pt>
                <c:pt idx="35">
                  <c:v>-0.3784170740181958</c:v>
                </c:pt>
                <c:pt idx="36">
                  <c:v>-0.26885123627855312</c:v>
                </c:pt>
                <c:pt idx="37">
                  <c:v>-0.28764338107147935</c:v>
                </c:pt>
                <c:pt idx="38">
                  <c:v>-8.2413566201537725E-2</c:v>
                </c:pt>
                <c:pt idx="39">
                  <c:v>-9.0943837612579292E-2</c:v>
                </c:pt>
                <c:pt idx="40">
                  <c:v>-0.48766095155535383</c:v>
                </c:pt>
                <c:pt idx="41">
                  <c:v>-0.41470813483971769</c:v>
                </c:pt>
                <c:pt idx="42">
                  <c:v>-2.9265478929119126E-13</c:v>
                </c:pt>
                <c:pt idx="43">
                  <c:v>-0.4225982321635815</c:v>
                </c:pt>
                <c:pt idx="44">
                  <c:v>-0.34612905357901003</c:v>
                </c:pt>
                <c:pt idx="45">
                  <c:v>-7.1403963345076926E-2</c:v>
                </c:pt>
                <c:pt idx="46">
                  <c:v>-4.6446150103378825E-2</c:v>
                </c:pt>
                <c:pt idx="47">
                  <c:v>-0.26091075592079704</c:v>
                </c:pt>
                <c:pt idx="48">
                  <c:v>-9.9314906274334147E-2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ep11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Sheet1!$L$2:$L$50</c:f>
              <c:numCache>
                <c:formatCode>0.00000000000000000000_ </c:formatCode>
                <c:ptCount val="49"/>
                <c:pt idx="10">
                  <c:v>0</c:v>
                </c:pt>
                <c:pt idx="11">
                  <c:v>3.2694385847158447E-3</c:v>
                </c:pt>
                <c:pt idx="12">
                  <c:v>2.2957166140767704E-2</c:v>
                </c:pt>
                <c:pt idx="13">
                  <c:v>5.067064821652334E-2</c:v>
                </c:pt>
                <c:pt idx="14">
                  <c:v>8.216428453494995E-2</c:v>
                </c:pt>
                <c:pt idx="15">
                  <c:v>0.12713982680216573</c:v>
                </c:pt>
                <c:pt idx="16">
                  <c:v>0.19081217689768182</c:v>
                </c:pt>
                <c:pt idx="17">
                  <c:v>0.24881398610379257</c:v>
                </c:pt>
                <c:pt idx="18">
                  <c:v>0.3471198364550161</c:v>
                </c:pt>
                <c:pt idx="19">
                  <c:v>0.40718048857204758</c:v>
                </c:pt>
                <c:pt idx="20">
                  <c:v>-1.970323735656887E-2</c:v>
                </c:pt>
                <c:pt idx="21">
                  <c:v>-6.1971707564225653E-3</c:v>
                </c:pt>
                <c:pt idx="22">
                  <c:v>1.7213296491698893E-2</c:v>
                </c:pt>
                <c:pt idx="23">
                  <c:v>4.7735685786470361E-2</c:v>
                </c:pt>
                <c:pt idx="24">
                  <c:v>9.6500257813592505E-2</c:v>
                </c:pt>
                <c:pt idx="25">
                  <c:v>0.14335524856629145</c:v>
                </c:pt>
                <c:pt idx="26">
                  <c:v>0.20299461022746024</c:v>
                </c:pt>
                <c:pt idx="27">
                  <c:v>0.24100269139341135</c:v>
                </c:pt>
                <c:pt idx="28">
                  <c:v>0.43379687904745934</c:v>
                </c:pt>
                <c:pt idx="29">
                  <c:v>0.66744934230155595</c:v>
                </c:pt>
                <c:pt idx="30">
                  <c:v>-2.7787146437692423E-2</c:v>
                </c:pt>
                <c:pt idx="31">
                  <c:v>-4.0079049370619346E-2</c:v>
                </c:pt>
                <c:pt idx="32">
                  <c:v>0.31030065651967575</c:v>
                </c:pt>
                <c:pt idx="33">
                  <c:v>0.3251629492975856</c:v>
                </c:pt>
                <c:pt idx="34">
                  <c:v>4.8514173525078697E-2</c:v>
                </c:pt>
                <c:pt idx="35">
                  <c:v>9.4851806363638103E-2</c:v>
                </c:pt>
                <c:pt idx="36">
                  <c:v>0.20441764410328078</c:v>
                </c:pt>
                <c:pt idx="37">
                  <c:v>0.18562549931035455</c:v>
                </c:pt>
                <c:pt idx="38">
                  <c:v>0.39085531418029618</c:v>
                </c:pt>
                <c:pt idx="39">
                  <c:v>0.38232504276925461</c:v>
                </c:pt>
                <c:pt idx="40">
                  <c:v>-1.4392071173519927E-2</c:v>
                </c:pt>
                <c:pt idx="41">
                  <c:v>5.856074554211621E-2</c:v>
                </c:pt>
                <c:pt idx="42">
                  <c:v>0.47326888038154125</c:v>
                </c:pt>
                <c:pt idx="43">
                  <c:v>5.0670648218252401E-2</c:v>
                </c:pt>
                <c:pt idx="44">
                  <c:v>0.12713982680282387</c:v>
                </c:pt>
                <c:pt idx="45">
                  <c:v>0.40186491703675697</c:v>
                </c:pt>
                <c:pt idx="46">
                  <c:v>0.42682273027845508</c:v>
                </c:pt>
                <c:pt idx="47">
                  <c:v>0.21235812446103686</c:v>
                </c:pt>
                <c:pt idx="48">
                  <c:v>0.37395397410749975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ep12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Sheet1!$M$2:$M$50</c:f>
              <c:numCache>
                <c:formatCode>0.00000000000000000000_ </c:formatCode>
                <c:ptCount val="49"/>
                <c:pt idx="11">
                  <c:v>0</c:v>
                </c:pt>
                <c:pt idx="12">
                  <c:v>1.9687727556051859E-2</c:v>
                </c:pt>
                <c:pt idx="13">
                  <c:v>4.7401209631807495E-2</c:v>
                </c:pt>
                <c:pt idx="14">
                  <c:v>7.8894845950234105E-2</c:v>
                </c:pt>
                <c:pt idx="15">
                  <c:v>0.12387038821744989</c:v>
                </c:pt>
                <c:pt idx="16">
                  <c:v>0.18754273831296597</c:v>
                </c:pt>
                <c:pt idx="17">
                  <c:v>0.24554454751907673</c:v>
                </c:pt>
                <c:pt idx="18">
                  <c:v>0.34385039787030025</c:v>
                </c:pt>
                <c:pt idx="19">
                  <c:v>0.40391104998733174</c:v>
                </c:pt>
                <c:pt idx="20">
                  <c:v>-2.2972675941284715E-2</c:v>
                </c:pt>
                <c:pt idx="21">
                  <c:v>-9.46660934113841E-3</c:v>
                </c:pt>
                <c:pt idx="22">
                  <c:v>1.3943857906983048E-2</c:v>
                </c:pt>
                <c:pt idx="23">
                  <c:v>4.4466247201754516E-2</c:v>
                </c:pt>
                <c:pt idx="24">
                  <c:v>9.323081922887666E-2</c:v>
                </c:pt>
                <c:pt idx="25">
                  <c:v>0.1400858099815756</c:v>
                </c:pt>
                <c:pt idx="26">
                  <c:v>0.19972517164274439</c:v>
                </c:pt>
                <c:pt idx="27">
                  <c:v>0.23773325280869551</c:v>
                </c:pt>
                <c:pt idx="28">
                  <c:v>0.43052744046274349</c:v>
                </c:pt>
                <c:pt idx="29">
                  <c:v>0.6641799037168401</c:v>
                </c:pt>
                <c:pt idx="30">
                  <c:v>-3.1056585022408267E-2</c:v>
                </c:pt>
                <c:pt idx="31">
                  <c:v>-4.3348487955335191E-2</c:v>
                </c:pt>
                <c:pt idx="32">
                  <c:v>0.30703121793495991</c:v>
                </c:pt>
                <c:pt idx="33">
                  <c:v>0.32189351071286976</c:v>
                </c:pt>
                <c:pt idx="34">
                  <c:v>4.5244734940362852E-2</c:v>
                </c:pt>
                <c:pt idx="35">
                  <c:v>9.1582367778922258E-2</c:v>
                </c:pt>
                <c:pt idx="36">
                  <c:v>0.20114820551856494</c:v>
                </c:pt>
                <c:pt idx="37">
                  <c:v>0.1823560607256387</c:v>
                </c:pt>
                <c:pt idx="38">
                  <c:v>0.38758587559558033</c:v>
                </c:pt>
                <c:pt idx="39">
                  <c:v>0.37905560418453876</c:v>
                </c:pt>
                <c:pt idx="40">
                  <c:v>-1.7661509758235772E-2</c:v>
                </c:pt>
                <c:pt idx="41">
                  <c:v>5.5291306957400366E-2</c:v>
                </c:pt>
                <c:pt idx="42">
                  <c:v>0.4699994417968254</c:v>
                </c:pt>
                <c:pt idx="43">
                  <c:v>4.7401209633536556E-2</c:v>
                </c:pt>
                <c:pt idx="44">
                  <c:v>0.12387038821810803</c:v>
                </c:pt>
                <c:pt idx="45">
                  <c:v>0.39859547845204113</c:v>
                </c:pt>
                <c:pt idx="46">
                  <c:v>0.42355329169373923</c:v>
                </c:pt>
                <c:pt idx="47">
                  <c:v>0.20908868587632101</c:v>
                </c:pt>
                <c:pt idx="48">
                  <c:v>0.37068453552278391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ep13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Sheet1!$N$2:$N$50</c:f>
              <c:numCache>
                <c:formatCode>0.00000000000000000000_ </c:formatCode>
                <c:ptCount val="49"/>
                <c:pt idx="12">
                  <c:v>0</c:v>
                </c:pt>
                <c:pt idx="13">
                  <c:v>2.7713482075755635E-2</c:v>
                </c:pt>
                <c:pt idx="14">
                  <c:v>5.9207118394182245E-2</c:v>
                </c:pt>
                <c:pt idx="15">
                  <c:v>0.10418266066139803</c:v>
                </c:pt>
                <c:pt idx="16">
                  <c:v>0.16785501075691411</c:v>
                </c:pt>
                <c:pt idx="17">
                  <c:v>0.22585681996302487</c:v>
                </c:pt>
                <c:pt idx="18">
                  <c:v>0.32416267031424839</c:v>
                </c:pt>
                <c:pt idx="19">
                  <c:v>0.38422332243127988</c:v>
                </c:pt>
                <c:pt idx="20">
                  <c:v>-4.2660403497336574E-2</c:v>
                </c:pt>
                <c:pt idx="21">
                  <c:v>-2.9154336897190269E-2</c:v>
                </c:pt>
                <c:pt idx="22">
                  <c:v>-5.7438696490688113E-3</c:v>
                </c:pt>
                <c:pt idx="23">
                  <c:v>2.4778519645702657E-2</c:v>
                </c:pt>
                <c:pt idx="24">
                  <c:v>7.3543091672824801E-2</c:v>
                </c:pt>
                <c:pt idx="25">
                  <c:v>0.12039808242552374</c:v>
                </c:pt>
                <c:pt idx="26">
                  <c:v>0.18003744408669253</c:v>
                </c:pt>
                <c:pt idx="27">
                  <c:v>0.21804552525264365</c:v>
                </c:pt>
                <c:pt idx="28">
                  <c:v>0.41083971290669163</c:v>
                </c:pt>
                <c:pt idx="29">
                  <c:v>0.64449217616078824</c:v>
                </c:pt>
                <c:pt idx="30">
                  <c:v>-5.0744312578460127E-2</c:v>
                </c:pt>
                <c:pt idx="31">
                  <c:v>-6.303621551138705E-2</c:v>
                </c:pt>
                <c:pt idx="32">
                  <c:v>0.28734349037890805</c:v>
                </c:pt>
                <c:pt idx="33">
                  <c:v>0.3022057831568179</c:v>
                </c:pt>
                <c:pt idx="34">
                  <c:v>2.5557007384310992E-2</c:v>
                </c:pt>
                <c:pt idx="35">
                  <c:v>7.1894640222870398E-2</c:v>
                </c:pt>
                <c:pt idx="36">
                  <c:v>0.18146047796251308</c:v>
                </c:pt>
                <c:pt idx="37">
                  <c:v>0.16266833316958684</c:v>
                </c:pt>
                <c:pt idx="38">
                  <c:v>0.36789814803952847</c:v>
                </c:pt>
                <c:pt idx="39">
                  <c:v>0.3593678766284869</c:v>
                </c:pt>
                <c:pt idx="40">
                  <c:v>-3.7349237314287631E-2</c:v>
                </c:pt>
                <c:pt idx="41">
                  <c:v>3.5603579401348506E-2</c:v>
                </c:pt>
                <c:pt idx="42">
                  <c:v>0.45031171424077354</c:v>
                </c:pt>
                <c:pt idx="43">
                  <c:v>2.7713482077484697E-2</c:v>
                </c:pt>
                <c:pt idx="44">
                  <c:v>0.10418266066205617</c:v>
                </c:pt>
                <c:pt idx="45">
                  <c:v>0.37890775089598927</c:v>
                </c:pt>
                <c:pt idx="46">
                  <c:v>0.40386556413768737</c:v>
                </c:pt>
                <c:pt idx="47">
                  <c:v>0.18940095832026915</c:v>
                </c:pt>
                <c:pt idx="48">
                  <c:v>0.35099680796673205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ep14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Sheet1!$O$2:$O$50</c:f>
              <c:numCache>
                <c:formatCode>0.00000000000000000000_ </c:formatCode>
                <c:ptCount val="49"/>
                <c:pt idx="13">
                  <c:v>0</c:v>
                </c:pt>
                <c:pt idx="14">
                  <c:v>3.149363631842661E-2</c:v>
                </c:pt>
                <c:pt idx="15">
                  <c:v>7.6469178585642394E-2</c:v>
                </c:pt>
                <c:pt idx="16">
                  <c:v>0.14014152868115848</c:v>
                </c:pt>
                <c:pt idx="17">
                  <c:v>0.19814333788726923</c:v>
                </c:pt>
                <c:pt idx="18">
                  <c:v>0.29644918823849276</c:v>
                </c:pt>
                <c:pt idx="19">
                  <c:v>0.35650984035552424</c:v>
                </c:pt>
                <c:pt idx="20">
                  <c:v>-7.037388557309221E-2</c:v>
                </c:pt>
                <c:pt idx="21">
                  <c:v>-5.6867818972945905E-2</c:v>
                </c:pt>
                <c:pt idx="22">
                  <c:v>-3.3457351724824447E-2</c:v>
                </c:pt>
                <c:pt idx="23">
                  <c:v>-2.9349624300529786E-3</c:v>
                </c:pt>
                <c:pt idx="24">
                  <c:v>4.5829609597069165E-2</c:v>
                </c:pt>
                <c:pt idx="25">
                  <c:v>9.2684600349768109E-2</c:v>
                </c:pt>
                <c:pt idx="26">
                  <c:v>0.1523239620109369</c:v>
                </c:pt>
                <c:pt idx="27">
                  <c:v>0.19033204317688801</c:v>
                </c:pt>
                <c:pt idx="28">
                  <c:v>0.383126230830936</c:v>
                </c:pt>
                <c:pt idx="29">
                  <c:v>0.61677869408503261</c:v>
                </c:pt>
                <c:pt idx="30">
                  <c:v>-7.8457794654215762E-2</c:v>
                </c:pt>
                <c:pt idx="31">
                  <c:v>-9.0749697587142686E-2</c:v>
                </c:pt>
                <c:pt idx="32">
                  <c:v>0.25963000830315242</c:v>
                </c:pt>
                <c:pt idx="33">
                  <c:v>0.27449230108106226</c:v>
                </c:pt>
                <c:pt idx="34">
                  <c:v>-2.1564746914446431E-3</c:v>
                </c:pt>
                <c:pt idx="35">
                  <c:v>4.4181158147114763E-2</c:v>
                </c:pt>
                <c:pt idx="36">
                  <c:v>0.15374699588675744</c:v>
                </c:pt>
                <c:pt idx="37">
                  <c:v>0.13495485109383121</c:v>
                </c:pt>
                <c:pt idx="38">
                  <c:v>0.34018466596377284</c:v>
                </c:pt>
                <c:pt idx="39">
                  <c:v>0.33165439455273127</c:v>
                </c:pt>
                <c:pt idx="40">
                  <c:v>-6.5062719390043267E-2</c:v>
                </c:pt>
                <c:pt idx="41">
                  <c:v>7.8900973255928708E-3</c:v>
                </c:pt>
                <c:pt idx="42">
                  <c:v>0.42259823216501791</c:v>
                </c:pt>
                <c:pt idx="43">
                  <c:v>1.7290613385512188E-12</c:v>
                </c:pt>
                <c:pt idx="44">
                  <c:v>7.6469178586300535E-2</c:v>
                </c:pt>
                <c:pt idx="45">
                  <c:v>0.35119426882023363</c:v>
                </c:pt>
                <c:pt idx="46">
                  <c:v>0.37615208206193174</c:v>
                </c:pt>
                <c:pt idx="47">
                  <c:v>0.16168747624451352</c:v>
                </c:pt>
                <c:pt idx="48">
                  <c:v>0.32328332589097641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ep15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Sheet1!$P$2:$P$50</c:f>
              <c:numCache>
                <c:formatCode>0.00000000000000000000_ </c:formatCode>
                <c:ptCount val="49"/>
                <c:pt idx="14">
                  <c:v>0</c:v>
                </c:pt>
                <c:pt idx="15">
                  <c:v>4.4975542267215785E-2</c:v>
                </c:pt>
                <c:pt idx="16">
                  <c:v>0.10864789236273187</c:v>
                </c:pt>
                <c:pt idx="17">
                  <c:v>0.16664970156884262</c:v>
                </c:pt>
                <c:pt idx="18">
                  <c:v>0.26495555192006615</c:v>
                </c:pt>
                <c:pt idx="19">
                  <c:v>0.32501620403709763</c:v>
                </c:pt>
                <c:pt idx="20">
                  <c:v>-0.10186752189151882</c:v>
                </c:pt>
                <c:pt idx="21">
                  <c:v>-8.8361455291372515E-2</c:v>
                </c:pt>
                <c:pt idx="22">
                  <c:v>-6.4950988043251057E-2</c:v>
                </c:pt>
                <c:pt idx="23">
                  <c:v>-3.4428598748479589E-2</c:v>
                </c:pt>
                <c:pt idx="24">
                  <c:v>1.4335973278642555E-2</c:v>
                </c:pt>
                <c:pt idx="25">
                  <c:v>6.1190964031341499E-2</c:v>
                </c:pt>
                <c:pt idx="26">
                  <c:v>0.12083032569251029</c:v>
                </c:pt>
                <c:pt idx="27">
                  <c:v>0.1588384068584614</c:v>
                </c:pt>
                <c:pt idx="28">
                  <c:v>0.35163259451250939</c:v>
                </c:pt>
                <c:pt idx="29">
                  <c:v>0.585285057766606</c:v>
                </c:pt>
                <c:pt idx="30">
                  <c:v>-0.10995143097264237</c:v>
                </c:pt>
                <c:pt idx="31">
                  <c:v>-0.1222433339055693</c:v>
                </c:pt>
                <c:pt idx="32">
                  <c:v>0.22813637198472581</c:v>
                </c:pt>
                <c:pt idx="33">
                  <c:v>0.24299866476263565</c:v>
                </c:pt>
                <c:pt idx="34">
                  <c:v>-3.3650111009871253E-2</c:v>
                </c:pt>
                <c:pt idx="35">
                  <c:v>1.2687521828688153E-2</c:v>
                </c:pt>
                <c:pt idx="36">
                  <c:v>0.12225335956833083</c:v>
                </c:pt>
                <c:pt idx="37">
                  <c:v>0.1034612147754046</c:v>
                </c:pt>
                <c:pt idx="38">
                  <c:v>0.30869102964534623</c:v>
                </c:pt>
                <c:pt idx="39">
                  <c:v>0.30016075823430466</c:v>
                </c:pt>
                <c:pt idx="40">
                  <c:v>-9.6556355708469876E-2</c:v>
                </c:pt>
                <c:pt idx="41">
                  <c:v>-2.3603538992833739E-2</c:v>
                </c:pt>
                <c:pt idx="42">
                  <c:v>0.3911045958465913</c:v>
                </c:pt>
                <c:pt idx="43">
                  <c:v>-3.1493636316697549E-2</c:v>
                </c:pt>
                <c:pt idx="44">
                  <c:v>4.4975542267873925E-2</c:v>
                </c:pt>
                <c:pt idx="45">
                  <c:v>0.31970063250180702</c:v>
                </c:pt>
                <c:pt idx="46">
                  <c:v>0.34465844574350513</c:v>
                </c:pt>
                <c:pt idx="47">
                  <c:v>0.13019383992608691</c:v>
                </c:pt>
                <c:pt idx="48">
                  <c:v>0.2917896895725498</c:v>
                </c:pt>
              </c:numCache>
            </c:numRef>
          </c:val>
        </c:ser>
        <c:ser>
          <c:idx val="15"/>
          <c:order val="15"/>
          <c:tx>
            <c:strRef>
              <c:f>Sheet1!$Q$1</c:f>
              <c:strCache>
                <c:ptCount val="1"/>
                <c:pt idx="0">
                  <c:v>ep16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Sheet1!$Q$2:$Q$50</c:f>
              <c:numCache>
                <c:formatCode>0.00000000000000000000_ </c:formatCode>
                <c:ptCount val="49"/>
                <c:pt idx="15">
                  <c:v>0</c:v>
                </c:pt>
                <c:pt idx="16">
                  <c:v>6.3672350095516084E-2</c:v>
                </c:pt>
                <c:pt idx="17">
                  <c:v>0.12167415930162684</c:v>
                </c:pt>
                <c:pt idx="18">
                  <c:v>0.21998000965285036</c:v>
                </c:pt>
                <c:pt idx="19">
                  <c:v>0.28004066176988185</c:v>
                </c:pt>
                <c:pt idx="20">
                  <c:v>-0.1468430641587346</c:v>
                </c:pt>
                <c:pt idx="21">
                  <c:v>-0.1333369975585883</c:v>
                </c:pt>
                <c:pt idx="22">
                  <c:v>-0.10992653031046684</c:v>
                </c:pt>
                <c:pt idx="23">
                  <c:v>-7.9404141015695373E-2</c:v>
                </c:pt>
                <c:pt idx="24">
                  <c:v>-3.0639568988573229E-2</c:v>
                </c:pt>
                <c:pt idx="25">
                  <c:v>1.6215421764125715E-2</c:v>
                </c:pt>
                <c:pt idx="26">
                  <c:v>7.5854783425294503E-2</c:v>
                </c:pt>
                <c:pt idx="27">
                  <c:v>0.11386286459124562</c:v>
                </c:pt>
                <c:pt idx="28">
                  <c:v>0.3066570522452936</c:v>
                </c:pt>
                <c:pt idx="29">
                  <c:v>0.54030951549939021</c:v>
                </c:pt>
                <c:pt idx="30">
                  <c:v>-0.15492697323985816</c:v>
                </c:pt>
                <c:pt idx="31">
                  <c:v>-0.16721887617278508</c:v>
                </c:pt>
                <c:pt idx="32">
                  <c:v>0.18316082971751002</c:v>
                </c:pt>
                <c:pt idx="33">
                  <c:v>0.19802312249541987</c:v>
                </c:pt>
                <c:pt idx="34">
                  <c:v>-7.8625653277087038E-2</c:v>
                </c:pt>
                <c:pt idx="35">
                  <c:v>-3.2288020438527631E-2</c:v>
                </c:pt>
                <c:pt idx="36">
                  <c:v>7.7277817301115048E-2</c:v>
                </c:pt>
                <c:pt idx="37">
                  <c:v>5.8485672508188813E-2</c:v>
                </c:pt>
                <c:pt idx="38">
                  <c:v>0.26371548737813044</c:v>
                </c:pt>
                <c:pt idx="39">
                  <c:v>0.25518521596708887</c:v>
                </c:pt>
                <c:pt idx="40">
                  <c:v>-0.14153189797568566</c:v>
                </c:pt>
                <c:pt idx="41">
                  <c:v>-6.8579081260049524E-2</c:v>
                </c:pt>
                <c:pt idx="42">
                  <c:v>0.34612905357937551</c:v>
                </c:pt>
                <c:pt idx="43">
                  <c:v>-7.6469178583913333E-2</c:v>
                </c:pt>
                <c:pt idx="44">
                  <c:v>6.581402089977928E-13</c:v>
                </c:pt>
                <c:pt idx="45">
                  <c:v>0.27472509023459124</c:v>
                </c:pt>
                <c:pt idx="46">
                  <c:v>0.29968290347628934</c:v>
                </c:pt>
                <c:pt idx="47">
                  <c:v>8.5218297658871123E-2</c:v>
                </c:pt>
                <c:pt idx="48">
                  <c:v>0.24681414730533402</c:v>
                </c:pt>
              </c:numCache>
            </c:numRef>
          </c:val>
        </c:ser>
        <c:ser>
          <c:idx val="16"/>
          <c:order val="16"/>
          <c:tx>
            <c:strRef>
              <c:f>Sheet1!$R$1</c:f>
              <c:strCache>
                <c:ptCount val="1"/>
                <c:pt idx="0">
                  <c:v>ep17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Sheet1!$R$2:$R$50</c:f>
              <c:numCache>
                <c:formatCode>0.00000000000000000000_ </c:formatCode>
                <c:ptCount val="49"/>
                <c:pt idx="16">
                  <c:v>0</c:v>
                </c:pt>
                <c:pt idx="17">
                  <c:v>5.8001809206110755E-2</c:v>
                </c:pt>
                <c:pt idx="18">
                  <c:v>0.15630765955733428</c:v>
                </c:pt>
                <c:pt idx="19">
                  <c:v>0.21636831167436577</c:v>
                </c:pt>
                <c:pt idx="20">
                  <c:v>-0.21051541425425069</c:v>
                </c:pt>
                <c:pt idx="21">
                  <c:v>-0.19700934765410438</c:v>
                </c:pt>
                <c:pt idx="22">
                  <c:v>-0.17359888040598292</c:v>
                </c:pt>
                <c:pt idx="23">
                  <c:v>-0.14307649111121146</c:v>
                </c:pt>
                <c:pt idx="24">
                  <c:v>-9.4311919084089313E-2</c:v>
                </c:pt>
                <c:pt idx="25">
                  <c:v>-4.7456928331390369E-2</c:v>
                </c:pt>
                <c:pt idx="26">
                  <c:v>1.2182433329778419E-2</c:v>
                </c:pt>
                <c:pt idx="27">
                  <c:v>5.0190514495729532E-2</c:v>
                </c:pt>
                <c:pt idx="28">
                  <c:v>0.24298470214977752</c:v>
                </c:pt>
                <c:pt idx="29">
                  <c:v>0.47663716540387413</c:v>
                </c:pt>
                <c:pt idx="30">
                  <c:v>-0.21859932333537424</c:v>
                </c:pt>
                <c:pt idx="31">
                  <c:v>-0.23089122626830116</c:v>
                </c:pt>
                <c:pt idx="32">
                  <c:v>0.11948847962199394</c:v>
                </c:pt>
                <c:pt idx="33">
                  <c:v>0.13435077239990378</c:v>
                </c:pt>
                <c:pt idx="34">
                  <c:v>-0.14229800337260312</c:v>
                </c:pt>
                <c:pt idx="35">
                  <c:v>-9.5960370534043715E-2</c:v>
                </c:pt>
                <c:pt idx="36">
                  <c:v>1.3605467205598964E-2</c:v>
                </c:pt>
                <c:pt idx="37">
                  <c:v>-5.1866775873272708E-3</c:v>
                </c:pt>
                <c:pt idx="38">
                  <c:v>0.20004313728261436</c:v>
                </c:pt>
                <c:pt idx="39">
                  <c:v>0.19151286587157279</c:v>
                </c:pt>
                <c:pt idx="40">
                  <c:v>-0.20520424807120174</c:v>
                </c:pt>
                <c:pt idx="41">
                  <c:v>-0.13225143135556561</c:v>
                </c:pt>
                <c:pt idx="42">
                  <c:v>0.28245670348385943</c:v>
                </c:pt>
                <c:pt idx="43">
                  <c:v>-0.14014152867942942</c:v>
                </c:pt>
                <c:pt idx="44">
                  <c:v>-6.3672350094857944E-2</c:v>
                </c:pt>
                <c:pt idx="45">
                  <c:v>0.21105274013907516</c:v>
                </c:pt>
                <c:pt idx="46">
                  <c:v>0.23601055338077326</c:v>
                </c:pt>
                <c:pt idx="47">
                  <c:v>2.1545947563355039E-2</c:v>
                </c:pt>
                <c:pt idx="48">
                  <c:v>0.18314179720981794</c:v>
                </c:pt>
              </c:numCache>
            </c:numRef>
          </c:val>
        </c:ser>
        <c:ser>
          <c:idx val="17"/>
          <c:order val="17"/>
          <c:tx>
            <c:strRef>
              <c:f>Sheet1!$S$1</c:f>
              <c:strCache>
                <c:ptCount val="1"/>
                <c:pt idx="0">
                  <c:v>ep18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Sheet1!$S$2:$S$50</c:f>
              <c:numCache>
                <c:formatCode>0.00000000000000000000_ </c:formatCode>
                <c:ptCount val="49"/>
                <c:pt idx="17">
                  <c:v>0</c:v>
                </c:pt>
                <c:pt idx="18">
                  <c:v>9.8305850351223523E-2</c:v>
                </c:pt>
                <c:pt idx="19">
                  <c:v>0.15836650246825501</c:v>
                </c:pt>
                <c:pt idx="20">
                  <c:v>-0.26851722346036144</c:v>
                </c:pt>
                <c:pt idx="21">
                  <c:v>-0.25501115686021514</c:v>
                </c:pt>
                <c:pt idx="22">
                  <c:v>-0.23160068961209368</c:v>
                </c:pt>
                <c:pt idx="23">
                  <c:v>-0.20107830031732221</c:v>
                </c:pt>
                <c:pt idx="24">
                  <c:v>-0.15231372829020007</c:v>
                </c:pt>
                <c:pt idx="25">
                  <c:v>-0.10545873753750112</c:v>
                </c:pt>
                <c:pt idx="26">
                  <c:v>-4.5819375876332336E-2</c:v>
                </c:pt>
                <c:pt idx="27">
                  <c:v>-7.8112947103812225E-3</c:v>
                </c:pt>
                <c:pt idx="28">
                  <c:v>0.18498289294366677</c:v>
                </c:pt>
                <c:pt idx="29">
                  <c:v>0.41863535619776338</c:v>
                </c:pt>
                <c:pt idx="30">
                  <c:v>-0.276601132541485</c:v>
                </c:pt>
                <c:pt idx="31">
                  <c:v>-0.28889303547441192</c:v>
                </c:pt>
                <c:pt idx="32">
                  <c:v>6.1486670415883182E-2</c:v>
                </c:pt>
                <c:pt idx="33">
                  <c:v>7.6348963193793029E-2</c:v>
                </c:pt>
                <c:pt idx="34">
                  <c:v>-0.20029981257871388</c:v>
                </c:pt>
                <c:pt idx="35">
                  <c:v>-0.15396217974015447</c:v>
                </c:pt>
                <c:pt idx="36">
                  <c:v>-4.439634200051179E-2</c:v>
                </c:pt>
                <c:pt idx="37">
                  <c:v>-6.3188486793438026E-2</c:v>
                </c:pt>
                <c:pt idx="38">
                  <c:v>0.1420413280765036</c:v>
                </c:pt>
                <c:pt idx="39">
                  <c:v>0.13351105666546204</c:v>
                </c:pt>
                <c:pt idx="40">
                  <c:v>-0.2632060572773125</c:v>
                </c:pt>
                <c:pt idx="41">
                  <c:v>-0.19025324056167636</c:v>
                </c:pt>
                <c:pt idx="42">
                  <c:v>0.22445489427774867</c:v>
                </c:pt>
                <c:pt idx="43">
                  <c:v>-0.19814333788554017</c:v>
                </c:pt>
                <c:pt idx="44">
                  <c:v>-0.1216741593009687</c:v>
                </c:pt>
                <c:pt idx="45">
                  <c:v>0.1530509309329644</c:v>
                </c:pt>
                <c:pt idx="46">
                  <c:v>0.1780087441746625</c:v>
                </c:pt>
                <c:pt idx="47">
                  <c:v>-3.6455861642755716E-2</c:v>
                </c:pt>
                <c:pt idx="48">
                  <c:v>0.12513998800370718</c:v>
                </c:pt>
              </c:numCache>
            </c:numRef>
          </c:val>
        </c:ser>
        <c:ser>
          <c:idx val="18"/>
          <c:order val="18"/>
          <c:tx>
            <c:strRef>
              <c:f>Sheet1!$T$1</c:f>
              <c:strCache>
                <c:ptCount val="1"/>
                <c:pt idx="0">
                  <c:v>ep19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Sheet1!$T$2:$T$50</c:f>
              <c:numCache>
                <c:formatCode>0.00000000000000000000_ </c:formatCode>
                <c:ptCount val="49"/>
                <c:pt idx="18">
                  <c:v>0</c:v>
                </c:pt>
                <c:pt idx="19">
                  <c:v>6.0060652117031488E-2</c:v>
                </c:pt>
                <c:pt idx="20">
                  <c:v>-0.36682307381158497</c:v>
                </c:pt>
                <c:pt idx="21">
                  <c:v>-0.35331700721143866</c:v>
                </c:pt>
                <c:pt idx="22">
                  <c:v>-0.3299065399633172</c:v>
                </c:pt>
                <c:pt idx="23">
                  <c:v>-0.29938415066854573</c:v>
                </c:pt>
                <c:pt idx="24">
                  <c:v>-0.25061957864142359</c:v>
                </c:pt>
                <c:pt idx="25">
                  <c:v>-0.20376458788872465</c:v>
                </c:pt>
                <c:pt idx="26">
                  <c:v>-0.14412522622755586</c:v>
                </c:pt>
                <c:pt idx="27">
                  <c:v>-0.10611714506160475</c:v>
                </c:pt>
                <c:pt idx="28">
                  <c:v>8.6677042592443243E-2</c:v>
                </c:pt>
                <c:pt idx="29">
                  <c:v>0.32032950584653985</c:v>
                </c:pt>
                <c:pt idx="30">
                  <c:v>-0.37490698289270852</c:v>
                </c:pt>
                <c:pt idx="31">
                  <c:v>-0.38719888582563544</c:v>
                </c:pt>
                <c:pt idx="32">
                  <c:v>-3.681917993534034E-2</c:v>
                </c:pt>
                <c:pt idx="33">
                  <c:v>-2.1956887157430494E-2</c:v>
                </c:pt>
                <c:pt idx="34">
                  <c:v>-0.2986056629299374</c:v>
                </c:pt>
                <c:pt idx="35">
                  <c:v>-0.25226803009137799</c:v>
                </c:pt>
                <c:pt idx="36">
                  <c:v>-0.14270219235173531</c:v>
                </c:pt>
                <c:pt idx="37">
                  <c:v>-0.16149433714466155</c:v>
                </c:pt>
                <c:pt idx="38">
                  <c:v>4.3735477725280081E-2</c:v>
                </c:pt>
                <c:pt idx="39">
                  <c:v>3.5205206314238513E-2</c:v>
                </c:pt>
                <c:pt idx="40">
                  <c:v>-0.36151190762853602</c:v>
                </c:pt>
                <c:pt idx="41">
                  <c:v>-0.28855909091289988</c:v>
                </c:pt>
                <c:pt idx="42">
                  <c:v>0.12614904392652515</c:v>
                </c:pt>
                <c:pt idx="43">
                  <c:v>-0.29644918823676369</c:v>
                </c:pt>
                <c:pt idx="44">
                  <c:v>-0.21998000965219222</c:v>
                </c:pt>
                <c:pt idx="45">
                  <c:v>5.4745080581740879E-2</c:v>
                </c:pt>
                <c:pt idx="46">
                  <c:v>7.9702893823438981E-2</c:v>
                </c:pt>
                <c:pt idx="47">
                  <c:v>-0.13476171199397924</c:v>
                </c:pt>
                <c:pt idx="48">
                  <c:v>2.6834137652483658E-2</c:v>
                </c:pt>
              </c:numCache>
            </c:numRef>
          </c:val>
        </c:ser>
        <c:ser>
          <c:idx val="19"/>
          <c:order val="19"/>
          <c:tx>
            <c:strRef>
              <c:f>Sheet1!$U$1</c:f>
              <c:strCache>
                <c:ptCount val="1"/>
                <c:pt idx="0">
                  <c:v>ep20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Sheet1!$U$2:$U$50</c:f>
              <c:numCache>
                <c:formatCode>0.00000000000000000000_ </c:formatCode>
                <c:ptCount val="49"/>
                <c:pt idx="19">
                  <c:v>0</c:v>
                </c:pt>
                <c:pt idx="20">
                  <c:v>-0.42688372592861645</c:v>
                </c:pt>
                <c:pt idx="21">
                  <c:v>-0.41337765932847015</c:v>
                </c:pt>
                <c:pt idx="22">
                  <c:v>-0.38996719208034869</c:v>
                </c:pt>
                <c:pt idx="23">
                  <c:v>-0.35944480278557722</c:v>
                </c:pt>
                <c:pt idx="24">
                  <c:v>-0.31068023075845508</c:v>
                </c:pt>
                <c:pt idx="25">
                  <c:v>-0.26382524000575613</c:v>
                </c:pt>
                <c:pt idx="26">
                  <c:v>-0.20418587834458735</c:v>
                </c:pt>
                <c:pt idx="27">
                  <c:v>-0.16617779717863623</c:v>
                </c:pt>
                <c:pt idx="28">
                  <c:v>2.6616390475411755E-2</c:v>
                </c:pt>
                <c:pt idx="29">
                  <c:v>0.26026885372950836</c:v>
                </c:pt>
                <c:pt idx="30">
                  <c:v>-0.43496763500974001</c:v>
                </c:pt>
                <c:pt idx="31">
                  <c:v>-0.44725953794266693</c:v>
                </c:pt>
                <c:pt idx="32">
                  <c:v>-9.6879832052371828E-2</c:v>
                </c:pt>
                <c:pt idx="33">
                  <c:v>-8.2017539274461981E-2</c:v>
                </c:pt>
                <c:pt idx="34">
                  <c:v>-0.35866631504696889</c:v>
                </c:pt>
                <c:pt idx="35">
                  <c:v>-0.31232868220840948</c:v>
                </c:pt>
                <c:pt idx="36">
                  <c:v>-0.2027628444687668</c:v>
                </c:pt>
                <c:pt idx="37">
                  <c:v>-0.22155498926169304</c:v>
                </c:pt>
                <c:pt idx="38">
                  <c:v>-1.6325174391751407E-2</c:v>
                </c:pt>
                <c:pt idx="39">
                  <c:v>-2.4855445802792975E-2</c:v>
                </c:pt>
                <c:pt idx="40">
                  <c:v>-0.42157255974556751</c:v>
                </c:pt>
                <c:pt idx="41">
                  <c:v>-0.34861974302993137</c:v>
                </c:pt>
                <c:pt idx="42">
                  <c:v>6.6088391809493663E-2</c:v>
                </c:pt>
                <c:pt idx="43">
                  <c:v>-0.35650984035379518</c:v>
                </c:pt>
                <c:pt idx="44">
                  <c:v>-0.28004066176922371</c:v>
                </c:pt>
                <c:pt idx="45">
                  <c:v>-5.3155715352906086E-3</c:v>
                </c:pt>
                <c:pt idx="46">
                  <c:v>1.9642241706407493E-2</c:v>
                </c:pt>
                <c:pt idx="47">
                  <c:v>-0.19482236411101073</c:v>
                </c:pt>
                <c:pt idx="48">
                  <c:v>-3.3226514464547829E-2</c:v>
                </c:pt>
              </c:numCache>
            </c:numRef>
          </c:val>
        </c:ser>
        <c:ser>
          <c:idx val="20"/>
          <c:order val="20"/>
          <c:tx>
            <c:strRef>
              <c:f>Sheet1!$V$1</c:f>
              <c:strCache>
                <c:ptCount val="1"/>
                <c:pt idx="0">
                  <c:v>ep21</c:v>
                </c:pt>
              </c:strCache>
            </c:strRef>
          </c:tx>
          <c:spPr>
            <a:solidFill>
              <a:schemeClr val="accent3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Sheet1!$V$2:$V$50</c:f>
              <c:numCache>
                <c:formatCode>0.00000000000000000000_ </c:formatCode>
                <c:ptCount val="49"/>
                <c:pt idx="20">
                  <c:v>0</c:v>
                </c:pt>
                <c:pt idx="21">
                  <c:v>1.3506066600146305E-2</c:v>
                </c:pt>
                <c:pt idx="22">
                  <c:v>3.6916533848267763E-2</c:v>
                </c:pt>
                <c:pt idx="23">
                  <c:v>6.7438923143039231E-2</c:v>
                </c:pt>
                <c:pt idx="24">
                  <c:v>0.11620349517016137</c:v>
                </c:pt>
                <c:pt idx="25">
                  <c:v>0.16305848592286032</c:v>
                </c:pt>
                <c:pt idx="26">
                  <c:v>0.22269784758402911</c:v>
                </c:pt>
                <c:pt idx="27">
                  <c:v>0.26070592874998022</c:v>
                </c:pt>
                <c:pt idx="28">
                  <c:v>0.45350011640402821</c:v>
                </c:pt>
                <c:pt idx="29">
                  <c:v>0.68715257965812482</c:v>
                </c:pt>
                <c:pt idx="30">
                  <c:v>-8.0839090811235526E-3</c:v>
                </c:pt>
                <c:pt idx="31">
                  <c:v>-2.0375812014050476E-2</c:v>
                </c:pt>
                <c:pt idx="32">
                  <c:v>0.33000389387624463</c:v>
                </c:pt>
                <c:pt idx="33">
                  <c:v>0.34486618665415447</c:v>
                </c:pt>
                <c:pt idx="34">
                  <c:v>6.8217410881647567E-2</c:v>
                </c:pt>
                <c:pt idx="35">
                  <c:v>0.11455504372020697</c:v>
                </c:pt>
                <c:pt idx="36">
                  <c:v>0.22412088145984965</c:v>
                </c:pt>
                <c:pt idx="37">
                  <c:v>0.20532873666692342</c:v>
                </c:pt>
                <c:pt idx="38">
                  <c:v>0.41055855153686505</c:v>
                </c:pt>
                <c:pt idx="39">
                  <c:v>0.40202828012582348</c:v>
                </c:pt>
                <c:pt idx="40">
                  <c:v>5.3111661830489432E-3</c:v>
                </c:pt>
                <c:pt idx="41">
                  <c:v>7.8263982898685081E-2</c:v>
                </c:pt>
                <c:pt idx="42">
                  <c:v>0.49297211773811012</c:v>
                </c:pt>
                <c:pt idx="43">
                  <c:v>7.0373885574821271E-2</c:v>
                </c:pt>
                <c:pt idx="44">
                  <c:v>0.14684306415939274</c:v>
                </c:pt>
                <c:pt idx="45">
                  <c:v>0.42156815439332584</c:v>
                </c:pt>
                <c:pt idx="46">
                  <c:v>0.44652596763502395</c:v>
                </c:pt>
                <c:pt idx="47">
                  <c:v>0.23206136181760573</c:v>
                </c:pt>
                <c:pt idx="48">
                  <c:v>0.39365721146406862</c:v>
                </c:pt>
              </c:numCache>
            </c:numRef>
          </c:val>
        </c:ser>
        <c:ser>
          <c:idx val="21"/>
          <c:order val="21"/>
          <c:tx>
            <c:strRef>
              <c:f>Sheet1!$W$1</c:f>
              <c:strCache>
                <c:ptCount val="1"/>
                <c:pt idx="0">
                  <c:v>ep22</c:v>
                </c:pt>
              </c:strCache>
            </c:strRef>
          </c:tx>
          <c:spPr>
            <a:solidFill>
              <a:schemeClr val="accent4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Sheet1!$W$2:$W$50</c:f>
              <c:numCache>
                <c:formatCode>0.00000000000000000000_ </c:formatCode>
                <c:ptCount val="49"/>
                <c:pt idx="21">
                  <c:v>0</c:v>
                </c:pt>
                <c:pt idx="22">
                  <c:v>2.3410467248121458E-2</c:v>
                </c:pt>
                <c:pt idx="23">
                  <c:v>5.3932856542892926E-2</c:v>
                </c:pt>
                <c:pt idx="24">
                  <c:v>0.10269742857001507</c:v>
                </c:pt>
                <c:pt idx="25">
                  <c:v>0.14955241932271401</c:v>
                </c:pt>
                <c:pt idx="26">
                  <c:v>0.2091917809838828</c:v>
                </c:pt>
                <c:pt idx="27">
                  <c:v>0.24719986214983392</c:v>
                </c:pt>
                <c:pt idx="28">
                  <c:v>0.4399940498038819</c:v>
                </c:pt>
                <c:pt idx="29">
                  <c:v>0.67364651305797851</c:v>
                </c:pt>
                <c:pt idx="30">
                  <c:v>-2.1589975681269857E-2</c:v>
                </c:pt>
                <c:pt idx="31">
                  <c:v>-3.3881878614196781E-2</c:v>
                </c:pt>
                <c:pt idx="32">
                  <c:v>0.31649782727609832</c:v>
                </c:pt>
                <c:pt idx="33">
                  <c:v>0.33136012005400817</c:v>
                </c:pt>
                <c:pt idx="34">
                  <c:v>5.4711344281501262E-2</c:v>
                </c:pt>
                <c:pt idx="35">
                  <c:v>0.10104897712006067</c:v>
                </c:pt>
                <c:pt idx="36">
                  <c:v>0.21061481485970335</c:v>
                </c:pt>
                <c:pt idx="37">
                  <c:v>0.19182267006677711</c:v>
                </c:pt>
                <c:pt idx="38">
                  <c:v>0.39705248493671874</c:v>
                </c:pt>
                <c:pt idx="39">
                  <c:v>0.38852221352567717</c:v>
                </c:pt>
                <c:pt idx="40">
                  <c:v>-8.1949004170973616E-3</c:v>
                </c:pt>
                <c:pt idx="41">
                  <c:v>6.4757916298538776E-2</c:v>
                </c:pt>
                <c:pt idx="42">
                  <c:v>0.47946605113796381</c:v>
                </c:pt>
                <c:pt idx="43">
                  <c:v>5.6867818974674966E-2</c:v>
                </c:pt>
                <c:pt idx="44">
                  <c:v>0.13333699755924644</c:v>
                </c:pt>
                <c:pt idx="45">
                  <c:v>0.40806208779317954</c:v>
                </c:pt>
                <c:pt idx="46">
                  <c:v>0.43301990103487764</c:v>
                </c:pt>
                <c:pt idx="47">
                  <c:v>0.21855529521745942</c:v>
                </c:pt>
                <c:pt idx="48">
                  <c:v>0.38015114486392232</c:v>
                </c:pt>
              </c:numCache>
            </c:numRef>
          </c:val>
        </c:ser>
        <c:ser>
          <c:idx val="22"/>
          <c:order val="22"/>
          <c:tx>
            <c:strRef>
              <c:f>Sheet1!$X$1</c:f>
              <c:strCache>
                <c:ptCount val="1"/>
                <c:pt idx="0">
                  <c:v>ep23</c:v>
                </c:pt>
              </c:strCache>
            </c:strRef>
          </c:tx>
          <c:spPr>
            <a:solidFill>
              <a:schemeClr val="accent5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Sheet1!$X$2:$X$50</c:f>
              <c:numCache>
                <c:formatCode>0.00000000000000000000_ </c:formatCode>
                <c:ptCount val="49"/>
                <c:pt idx="22">
                  <c:v>0</c:v>
                </c:pt>
                <c:pt idx="23">
                  <c:v>3.0522389294771468E-2</c:v>
                </c:pt>
                <c:pt idx="24">
                  <c:v>7.9286961321893612E-2</c:v>
                </c:pt>
                <c:pt idx="25">
                  <c:v>0.12614195207459256</c:v>
                </c:pt>
                <c:pt idx="26">
                  <c:v>0.18578131373576134</c:v>
                </c:pt>
                <c:pt idx="27">
                  <c:v>0.22378939490171246</c:v>
                </c:pt>
                <c:pt idx="28">
                  <c:v>0.41658358255576045</c:v>
                </c:pt>
                <c:pt idx="29">
                  <c:v>0.65023604580985706</c:v>
                </c:pt>
                <c:pt idx="30">
                  <c:v>-4.5000442929391316E-2</c:v>
                </c:pt>
                <c:pt idx="31">
                  <c:v>-5.7292345862318239E-2</c:v>
                </c:pt>
                <c:pt idx="32">
                  <c:v>0.29308736002797686</c:v>
                </c:pt>
                <c:pt idx="33">
                  <c:v>0.30794965280588671</c:v>
                </c:pt>
                <c:pt idx="34">
                  <c:v>3.1300877033379804E-2</c:v>
                </c:pt>
                <c:pt idx="35">
                  <c:v>7.763850987193921E-2</c:v>
                </c:pt>
                <c:pt idx="36">
                  <c:v>0.18720434761158189</c:v>
                </c:pt>
                <c:pt idx="37">
                  <c:v>0.16841220281865565</c:v>
                </c:pt>
                <c:pt idx="38">
                  <c:v>0.37364201768859728</c:v>
                </c:pt>
                <c:pt idx="39">
                  <c:v>0.36511174627755572</c:v>
                </c:pt>
                <c:pt idx="40">
                  <c:v>-3.160536766521882E-2</c:v>
                </c:pt>
                <c:pt idx="41">
                  <c:v>4.1347449050417318E-2</c:v>
                </c:pt>
                <c:pt idx="42">
                  <c:v>0.45605558388984235</c:v>
                </c:pt>
                <c:pt idx="43">
                  <c:v>3.3457351726553508E-2</c:v>
                </c:pt>
                <c:pt idx="44">
                  <c:v>0.10992653031112498</c:v>
                </c:pt>
                <c:pt idx="45">
                  <c:v>0.38465162054505808</c:v>
                </c:pt>
                <c:pt idx="46">
                  <c:v>0.40960943378675618</c:v>
                </c:pt>
                <c:pt idx="47">
                  <c:v>0.19514482796933796</c:v>
                </c:pt>
                <c:pt idx="48">
                  <c:v>0.35674067761580086</c:v>
                </c:pt>
              </c:numCache>
            </c:numRef>
          </c:val>
        </c:ser>
        <c:ser>
          <c:idx val="23"/>
          <c:order val="23"/>
          <c:tx>
            <c:strRef>
              <c:f>Sheet1!$Y$1</c:f>
              <c:strCache>
                <c:ptCount val="1"/>
                <c:pt idx="0">
                  <c:v>ep24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Sheet1!$Y$2:$Y$50</c:f>
              <c:numCache>
                <c:formatCode>0.00000000000000000000_ </c:formatCode>
                <c:ptCount val="49"/>
                <c:pt idx="23">
                  <c:v>0</c:v>
                </c:pt>
                <c:pt idx="24">
                  <c:v>4.8764572027122144E-2</c:v>
                </c:pt>
                <c:pt idx="25">
                  <c:v>9.5619562779821088E-2</c:v>
                </c:pt>
                <c:pt idx="26">
                  <c:v>0.15525892444098988</c:v>
                </c:pt>
                <c:pt idx="27">
                  <c:v>0.19326700560694099</c:v>
                </c:pt>
                <c:pt idx="28">
                  <c:v>0.38606119326098898</c:v>
                </c:pt>
                <c:pt idx="29">
                  <c:v>0.61971365651508559</c:v>
                </c:pt>
                <c:pt idx="30">
                  <c:v>-7.5522832224162784E-2</c:v>
                </c:pt>
                <c:pt idx="31">
                  <c:v>-8.7814735157089707E-2</c:v>
                </c:pt>
                <c:pt idx="32">
                  <c:v>0.26256497073320539</c:v>
                </c:pt>
                <c:pt idx="33">
                  <c:v>0.27742726351111524</c:v>
                </c:pt>
                <c:pt idx="34">
                  <c:v>7.7848773860833553E-4</c:v>
                </c:pt>
                <c:pt idx="35">
                  <c:v>4.7116120577167742E-2</c:v>
                </c:pt>
                <c:pt idx="36">
                  <c:v>0.15668195831681042</c:v>
                </c:pt>
                <c:pt idx="37">
                  <c:v>0.13788981352388419</c:v>
                </c:pt>
                <c:pt idx="38">
                  <c:v>0.34311962839382582</c:v>
                </c:pt>
                <c:pt idx="39">
                  <c:v>0.33458935698278425</c:v>
                </c:pt>
                <c:pt idx="40">
                  <c:v>-6.2127756959990288E-2</c:v>
                </c:pt>
                <c:pt idx="41">
                  <c:v>1.0825059755645849E-2</c:v>
                </c:pt>
                <c:pt idx="42">
                  <c:v>0.42553319459507088</c:v>
                </c:pt>
                <c:pt idx="43">
                  <c:v>2.93496243178204E-3</c:v>
                </c:pt>
                <c:pt idx="44">
                  <c:v>7.9404141016353513E-2</c:v>
                </c:pt>
                <c:pt idx="45">
                  <c:v>0.35412923125028661</c:v>
                </c:pt>
                <c:pt idx="46">
                  <c:v>0.37908704449198471</c:v>
                </c:pt>
                <c:pt idx="47">
                  <c:v>0.1646224386745665</c:v>
                </c:pt>
                <c:pt idx="48">
                  <c:v>0.32621828832102939</c:v>
                </c:pt>
              </c:numCache>
            </c:numRef>
          </c:val>
        </c:ser>
        <c:ser>
          <c:idx val="24"/>
          <c:order val="24"/>
          <c:tx>
            <c:strRef>
              <c:f>Sheet1!$Z$1</c:f>
              <c:strCache>
                <c:ptCount val="1"/>
                <c:pt idx="0">
                  <c:v>ep25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Sheet1!$Z$2:$Z$50</c:f>
              <c:numCache>
                <c:formatCode>0.00000000000000000000_ </c:formatCode>
                <c:ptCount val="49"/>
                <c:pt idx="24">
                  <c:v>0</c:v>
                </c:pt>
                <c:pt idx="25">
                  <c:v>4.6854990752698944E-2</c:v>
                </c:pt>
                <c:pt idx="26">
                  <c:v>0.10649435241386773</c:v>
                </c:pt>
                <c:pt idx="27">
                  <c:v>0.14450243357981885</c:v>
                </c:pt>
                <c:pt idx="28">
                  <c:v>0.33729662123386683</c:v>
                </c:pt>
                <c:pt idx="29">
                  <c:v>0.57094908448796344</c:v>
                </c:pt>
                <c:pt idx="30">
                  <c:v>-0.12428740425128493</c:v>
                </c:pt>
                <c:pt idx="31">
                  <c:v>-0.13657930718421185</c:v>
                </c:pt>
                <c:pt idx="32">
                  <c:v>0.21380039870608325</c:v>
                </c:pt>
                <c:pt idx="33">
                  <c:v>0.2286626914839931</c:v>
                </c:pt>
                <c:pt idx="34">
                  <c:v>-4.7986084288513808E-2</c:v>
                </c:pt>
                <c:pt idx="35">
                  <c:v>-1.6484514499544023E-3</c:v>
                </c:pt>
                <c:pt idx="36">
                  <c:v>0.10791738628968828</c:v>
                </c:pt>
                <c:pt idx="37">
                  <c:v>8.9125241496762042E-2</c:v>
                </c:pt>
                <c:pt idx="38">
                  <c:v>0.29435505636670367</c:v>
                </c:pt>
                <c:pt idx="39">
                  <c:v>0.2858247849556621</c:v>
                </c:pt>
                <c:pt idx="40">
                  <c:v>-0.11089232898711243</c:v>
                </c:pt>
                <c:pt idx="41">
                  <c:v>-3.7939512271476294E-2</c:v>
                </c:pt>
                <c:pt idx="42">
                  <c:v>0.37676862256794874</c:v>
                </c:pt>
                <c:pt idx="43">
                  <c:v>-4.5829609595340104E-2</c:v>
                </c:pt>
                <c:pt idx="44">
                  <c:v>3.0639568989231369E-2</c:v>
                </c:pt>
                <c:pt idx="45">
                  <c:v>0.30536465922316447</c:v>
                </c:pt>
                <c:pt idx="46">
                  <c:v>0.33032247246486257</c:v>
                </c:pt>
                <c:pt idx="47">
                  <c:v>0.11585786664744435</c:v>
                </c:pt>
                <c:pt idx="48">
                  <c:v>0.27745371629390725</c:v>
                </c:pt>
              </c:numCache>
            </c:numRef>
          </c:val>
        </c:ser>
        <c:ser>
          <c:idx val="25"/>
          <c:order val="25"/>
          <c:tx>
            <c:strRef>
              <c:f>Sheet1!$AA$1</c:f>
              <c:strCache>
                <c:ptCount val="1"/>
                <c:pt idx="0">
                  <c:v>ep26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Sheet1!$AA$2:$AA$50</c:f>
              <c:numCache>
                <c:formatCode>0.00000000000000000000_ </c:formatCode>
                <c:ptCount val="49"/>
                <c:pt idx="25">
                  <c:v>0</c:v>
                </c:pt>
                <c:pt idx="26">
                  <c:v>5.9639361661168788E-2</c:v>
                </c:pt>
                <c:pt idx="27">
                  <c:v>9.7647442827119901E-2</c:v>
                </c:pt>
                <c:pt idx="28">
                  <c:v>0.29044163048116789</c:v>
                </c:pt>
                <c:pt idx="29">
                  <c:v>0.5240940937352645</c:v>
                </c:pt>
                <c:pt idx="30">
                  <c:v>-0.17114239500398387</c:v>
                </c:pt>
                <c:pt idx="31">
                  <c:v>-0.1834342979369108</c:v>
                </c:pt>
                <c:pt idx="32">
                  <c:v>0.16694540795338431</c:v>
                </c:pt>
                <c:pt idx="33">
                  <c:v>0.18180770073129415</c:v>
                </c:pt>
                <c:pt idx="34">
                  <c:v>-9.4841075041212752E-2</c:v>
                </c:pt>
                <c:pt idx="35">
                  <c:v>-4.8503442202653346E-2</c:v>
                </c:pt>
                <c:pt idx="36">
                  <c:v>6.1062395536989333E-2</c:v>
                </c:pt>
                <c:pt idx="37">
                  <c:v>4.2270250744063098E-2</c:v>
                </c:pt>
                <c:pt idx="38">
                  <c:v>0.24750006561400473</c:v>
                </c:pt>
                <c:pt idx="39">
                  <c:v>0.23896979420296316</c:v>
                </c:pt>
                <c:pt idx="40">
                  <c:v>-0.15774731973981138</c:v>
                </c:pt>
                <c:pt idx="41">
                  <c:v>-8.4794503024175238E-2</c:v>
                </c:pt>
                <c:pt idx="42">
                  <c:v>0.3299136318152498</c:v>
                </c:pt>
                <c:pt idx="43">
                  <c:v>-9.2684600348039048E-2</c:v>
                </c:pt>
                <c:pt idx="44">
                  <c:v>-1.6215421763467575E-2</c:v>
                </c:pt>
                <c:pt idx="45">
                  <c:v>0.25850966847046553</c:v>
                </c:pt>
                <c:pt idx="46">
                  <c:v>0.28346748171216363</c:v>
                </c:pt>
                <c:pt idx="47">
                  <c:v>6.9002875894745408E-2</c:v>
                </c:pt>
                <c:pt idx="48">
                  <c:v>0.2305987255412083</c:v>
                </c:pt>
              </c:numCache>
            </c:numRef>
          </c:val>
        </c:ser>
        <c:ser>
          <c:idx val="26"/>
          <c:order val="26"/>
          <c:tx>
            <c:strRef>
              <c:f>Sheet1!$AB$1</c:f>
              <c:strCache>
                <c:ptCount val="1"/>
                <c:pt idx="0">
                  <c:v>ep27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Sheet1!$AB$2:$AB$50</c:f>
              <c:numCache>
                <c:formatCode>0.00000000000000000000_ </c:formatCode>
                <c:ptCount val="49"/>
                <c:pt idx="26">
                  <c:v>0</c:v>
                </c:pt>
                <c:pt idx="27">
                  <c:v>3.8008081165951113E-2</c:v>
                </c:pt>
                <c:pt idx="28">
                  <c:v>0.2308022688199991</c:v>
                </c:pt>
                <c:pt idx="29">
                  <c:v>0.46445473207409571</c:v>
                </c:pt>
                <c:pt idx="30">
                  <c:v>-0.23078175666515266</c:v>
                </c:pt>
                <c:pt idx="31">
                  <c:v>-0.24307365959807958</c:v>
                </c:pt>
                <c:pt idx="32">
                  <c:v>0.10730604629221552</c:v>
                </c:pt>
                <c:pt idx="33">
                  <c:v>0.12216833907012536</c:v>
                </c:pt>
                <c:pt idx="34">
                  <c:v>-0.15448043670238154</c:v>
                </c:pt>
                <c:pt idx="35">
                  <c:v>-0.10814280386382213</c:v>
                </c:pt>
                <c:pt idx="36">
                  <c:v>1.4230338758205452E-3</c:v>
                </c:pt>
                <c:pt idx="37">
                  <c:v>-1.736911091710569E-2</c:v>
                </c:pt>
                <c:pt idx="38">
                  <c:v>0.18786070395283594</c:v>
                </c:pt>
                <c:pt idx="39">
                  <c:v>0.17933043254179437</c:v>
                </c:pt>
                <c:pt idx="40">
                  <c:v>-0.21738668140098016</c:v>
                </c:pt>
                <c:pt idx="41">
                  <c:v>-0.14443386468534403</c:v>
                </c:pt>
                <c:pt idx="42">
                  <c:v>0.27027427015408101</c:v>
                </c:pt>
                <c:pt idx="43">
                  <c:v>-0.15232396200920784</c:v>
                </c:pt>
                <c:pt idx="44">
                  <c:v>-7.5854783424636363E-2</c:v>
                </c:pt>
                <c:pt idx="45">
                  <c:v>0.19887030680929674</c:v>
                </c:pt>
                <c:pt idx="46">
                  <c:v>0.22382812005099484</c:v>
                </c:pt>
                <c:pt idx="47">
                  <c:v>9.3635142335766197E-3</c:v>
                </c:pt>
                <c:pt idx="48">
                  <c:v>0.17095936388003952</c:v>
                </c:pt>
              </c:numCache>
            </c:numRef>
          </c:val>
        </c:ser>
        <c:ser>
          <c:idx val="27"/>
          <c:order val="27"/>
          <c:tx>
            <c:strRef>
              <c:f>Sheet1!$AC$1</c:f>
              <c:strCache>
                <c:ptCount val="1"/>
                <c:pt idx="0">
                  <c:v>ep28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Sheet1!$AC$2:$AC$50</c:f>
              <c:numCache>
                <c:formatCode>0.00000000000000000000_ </c:formatCode>
                <c:ptCount val="49"/>
                <c:pt idx="27">
                  <c:v>0</c:v>
                </c:pt>
                <c:pt idx="28">
                  <c:v>0.19279418765404799</c:v>
                </c:pt>
                <c:pt idx="29">
                  <c:v>0.4264466509081446</c:v>
                </c:pt>
                <c:pt idx="30">
                  <c:v>-0.26878983783110377</c:v>
                </c:pt>
                <c:pt idx="31">
                  <c:v>-0.2810817407640307</c:v>
                </c:pt>
                <c:pt idx="32">
                  <c:v>6.9297965126264405E-2</c:v>
                </c:pt>
                <c:pt idx="33">
                  <c:v>8.4160257904174252E-2</c:v>
                </c:pt>
                <c:pt idx="34">
                  <c:v>-0.19248851786833265</c:v>
                </c:pt>
                <c:pt idx="35">
                  <c:v>-0.14615088502977325</c:v>
                </c:pt>
                <c:pt idx="36">
                  <c:v>-3.6585047290130568E-2</c:v>
                </c:pt>
                <c:pt idx="37">
                  <c:v>-5.5377192083056803E-2</c:v>
                </c:pt>
                <c:pt idx="38">
                  <c:v>0.14985262278688483</c:v>
                </c:pt>
                <c:pt idx="39">
                  <c:v>0.14132235137584326</c:v>
                </c:pt>
                <c:pt idx="40">
                  <c:v>-0.25539476256693128</c:v>
                </c:pt>
                <c:pt idx="41">
                  <c:v>-0.18244194585129514</c:v>
                </c:pt>
                <c:pt idx="42">
                  <c:v>0.2322661889881299</c:v>
                </c:pt>
                <c:pt idx="43">
                  <c:v>-0.19033204317515895</c:v>
                </c:pt>
                <c:pt idx="44">
                  <c:v>-0.11386286459058748</c:v>
                </c:pt>
                <c:pt idx="45">
                  <c:v>0.16086222564334562</c:v>
                </c:pt>
                <c:pt idx="46">
                  <c:v>0.18582003888504373</c:v>
                </c:pt>
                <c:pt idx="47">
                  <c:v>-2.8644566932374493E-2</c:v>
                </c:pt>
                <c:pt idx="48">
                  <c:v>0.1329512827140884</c:v>
                </c:pt>
              </c:numCache>
            </c:numRef>
          </c:val>
        </c:ser>
        <c:ser>
          <c:idx val="28"/>
          <c:order val="28"/>
          <c:tx>
            <c:strRef>
              <c:f>Sheet1!$AD$1</c:f>
              <c:strCache>
                <c:ptCount val="1"/>
                <c:pt idx="0">
                  <c:v>ep29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Sheet1!$AD$2:$AD$50</c:f>
              <c:numCache>
                <c:formatCode>0.00000000000000000000_ </c:formatCode>
                <c:ptCount val="49"/>
                <c:pt idx="28">
                  <c:v>0</c:v>
                </c:pt>
                <c:pt idx="29">
                  <c:v>0.23365246325409661</c:v>
                </c:pt>
                <c:pt idx="30">
                  <c:v>-0.46158402548515176</c:v>
                </c:pt>
                <c:pt idx="31">
                  <c:v>-0.47387592841807868</c:v>
                </c:pt>
                <c:pt idx="32">
                  <c:v>-0.12349622252778358</c:v>
                </c:pt>
                <c:pt idx="33">
                  <c:v>-0.10863392974987374</c:v>
                </c:pt>
                <c:pt idx="34">
                  <c:v>-0.38528270552238064</c:v>
                </c:pt>
                <c:pt idx="35">
                  <c:v>-0.33894507268382124</c:v>
                </c:pt>
                <c:pt idx="36">
                  <c:v>-0.22937923494417856</c:v>
                </c:pt>
                <c:pt idx="37">
                  <c:v>-0.24817137973710479</c:v>
                </c:pt>
                <c:pt idx="38">
                  <c:v>-4.2941564867163162E-2</c:v>
                </c:pt>
                <c:pt idx="39">
                  <c:v>-5.147183627820473E-2</c:v>
                </c:pt>
                <c:pt idx="40">
                  <c:v>-0.44818895022097927</c:v>
                </c:pt>
                <c:pt idx="41">
                  <c:v>-0.37523613350534313</c:v>
                </c:pt>
                <c:pt idx="42">
                  <c:v>3.9472001334081908E-2</c:v>
                </c:pt>
                <c:pt idx="43">
                  <c:v>-0.38312623082920694</c:v>
                </c:pt>
                <c:pt idx="44">
                  <c:v>-0.30665705224463546</c:v>
                </c:pt>
                <c:pt idx="45">
                  <c:v>-3.1931962010702364E-2</c:v>
                </c:pt>
                <c:pt idx="46">
                  <c:v>-6.9741487690042625E-3</c:v>
                </c:pt>
                <c:pt idx="47">
                  <c:v>-0.22143875458642248</c:v>
                </c:pt>
                <c:pt idx="48">
                  <c:v>-5.9842904939959585E-2</c:v>
                </c:pt>
              </c:numCache>
            </c:numRef>
          </c:val>
        </c:ser>
        <c:ser>
          <c:idx val="29"/>
          <c:order val="29"/>
          <c:tx>
            <c:strRef>
              <c:f>Sheet1!$AE$1</c:f>
              <c:strCache>
                <c:ptCount val="1"/>
                <c:pt idx="0">
                  <c:v>ep30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Sheet1!$AE$2:$AE$50</c:f>
              <c:numCache>
                <c:formatCode>0.00000000000000000000_ </c:formatCode>
                <c:ptCount val="49"/>
                <c:pt idx="29">
                  <c:v>0</c:v>
                </c:pt>
                <c:pt idx="30">
                  <c:v>-0.69523648873924837</c:v>
                </c:pt>
                <c:pt idx="31">
                  <c:v>-0.70752839167217529</c:v>
                </c:pt>
                <c:pt idx="32">
                  <c:v>-0.35714868578188019</c:v>
                </c:pt>
                <c:pt idx="33">
                  <c:v>-0.34228639300397035</c:v>
                </c:pt>
                <c:pt idx="34">
                  <c:v>-0.61893516877647725</c:v>
                </c:pt>
                <c:pt idx="35">
                  <c:v>-0.57259753593791785</c:v>
                </c:pt>
                <c:pt idx="36">
                  <c:v>-0.46303169819827517</c:v>
                </c:pt>
                <c:pt idx="37">
                  <c:v>-0.4818238429912014</c:v>
                </c:pt>
                <c:pt idx="38">
                  <c:v>-0.27659402812125977</c:v>
                </c:pt>
                <c:pt idx="39">
                  <c:v>-0.28512429953230134</c:v>
                </c:pt>
                <c:pt idx="40">
                  <c:v>-0.68184141347507587</c:v>
                </c:pt>
                <c:pt idx="41">
                  <c:v>-0.60888859675943974</c:v>
                </c:pt>
                <c:pt idx="42">
                  <c:v>-0.1941804619200147</c:v>
                </c:pt>
                <c:pt idx="43">
                  <c:v>-0.61677869408330355</c:v>
                </c:pt>
                <c:pt idx="44">
                  <c:v>-0.54030951549873207</c:v>
                </c:pt>
                <c:pt idx="45">
                  <c:v>-0.26558442526479897</c:v>
                </c:pt>
                <c:pt idx="46">
                  <c:v>-0.24062661202310087</c:v>
                </c:pt>
                <c:pt idx="47">
                  <c:v>-0.45509121784051909</c:v>
                </c:pt>
                <c:pt idx="48">
                  <c:v>-0.29349536819405619</c:v>
                </c:pt>
              </c:numCache>
            </c:numRef>
          </c:val>
        </c:ser>
        <c:ser>
          <c:idx val="30"/>
          <c:order val="30"/>
          <c:tx>
            <c:strRef>
              <c:f>Sheet1!$AF$1</c:f>
              <c:strCache>
                <c:ptCount val="1"/>
                <c:pt idx="0">
                  <c:v>ep31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Sheet1!$AF$2:$AF$50</c:f>
              <c:numCache>
                <c:formatCode>0.00000000000000000000_ </c:formatCode>
                <c:ptCount val="49"/>
                <c:pt idx="30">
                  <c:v>0</c:v>
                </c:pt>
                <c:pt idx="31">
                  <c:v>-1.2291902932926924E-2</c:v>
                </c:pt>
                <c:pt idx="32">
                  <c:v>0.33808780295736818</c:v>
                </c:pt>
                <c:pt idx="33">
                  <c:v>0.35295009573527802</c:v>
                </c:pt>
                <c:pt idx="34">
                  <c:v>7.6301319962771119E-2</c:v>
                </c:pt>
                <c:pt idx="35">
                  <c:v>0.12263895280133053</c:v>
                </c:pt>
                <c:pt idx="36">
                  <c:v>0.2322047905409732</c:v>
                </c:pt>
                <c:pt idx="37">
                  <c:v>0.21341264574804697</c:v>
                </c:pt>
                <c:pt idx="38">
                  <c:v>0.4186424606179886</c:v>
                </c:pt>
                <c:pt idx="39">
                  <c:v>0.41011218920694703</c:v>
                </c:pt>
                <c:pt idx="40">
                  <c:v>1.3395075264172496E-2</c:v>
                </c:pt>
                <c:pt idx="41">
                  <c:v>8.6347891979808633E-2</c:v>
                </c:pt>
                <c:pt idx="42">
                  <c:v>0.50105602681923367</c:v>
                </c:pt>
                <c:pt idx="43">
                  <c:v>7.8457794655944824E-2</c:v>
                </c:pt>
                <c:pt idx="44">
                  <c:v>0.1549269732405163</c:v>
                </c:pt>
                <c:pt idx="45">
                  <c:v>0.4296520634744494</c:v>
                </c:pt>
                <c:pt idx="46">
                  <c:v>0.4546098767161475</c:v>
                </c:pt>
                <c:pt idx="47">
                  <c:v>0.24014527089872928</c:v>
                </c:pt>
                <c:pt idx="48">
                  <c:v>0.40174112054519218</c:v>
                </c:pt>
              </c:numCache>
            </c:numRef>
          </c:val>
        </c:ser>
        <c:ser>
          <c:idx val="31"/>
          <c:order val="31"/>
          <c:tx>
            <c:strRef>
              <c:f>Sheet1!$AG$1</c:f>
              <c:strCache>
                <c:ptCount val="1"/>
                <c:pt idx="0">
                  <c:v>ep32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Sheet1!$AG$2:$AG$50</c:f>
              <c:numCache>
                <c:formatCode>0.00000000000000000000_ </c:formatCode>
                <c:ptCount val="49"/>
                <c:pt idx="31">
                  <c:v>0</c:v>
                </c:pt>
                <c:pt idx="32">
                  <c:v>0.3503797058902951</c:v>
                </c:pt>
                <c:pt idx="33">
                  <c:v>0.36524199866820495</c:v>
                </c:pt>
                <c:pt idx="34">
                  <c:v>8.8593222895698043E-2</c:v>
                </c:pt>
                <c:pt idx="35">
                  <c:v>0.13493085573425745</c:v>
                </c:pt>
                <c:pt idx="36">
                  <c:v>0.24449669347390013</c:v>
                </c:pt>
                <c:pt idx="37">
                  <c:v>0.22570454868097389</c:v>
                </c:pt>
                <c:pt idx="38">
                  <c:v>0.43093436355091552</c:v>
                </c:pt>
                <c:pt idx="39">
                  <c:v>0.42240409213987395</c:v>
                </c:pt>
                <c:pt idx="40">
                  <c:v>2.5686978197099419E-2</c:v>
                </c:pt>
                <c:pt idx="41">
                  <c:v>9.8639794912735557E-2</c:v>
                </c:pt>
                <c:pt idx="42">
                  <c:v>0.51334792975216059</c:v>
                </c:pt>
                <c:pt idx="43">
                  <c:v>9.0749697588871747E-2</c:v>
                </c:pt>
                <c:pt idx="44">
                  <c:v>0.16721887617344322</c:v>
                </c:pt>
                <c:pt idx="45">
                  <c:v>0.44194396640737632</c:v>
                </c:pt>
                <c:pt idx="46">
                  <c:v>0.46690177964907442</c:v>
                </c:pt>
                <c:pt idx="47">
                  <c:v>0.2524371738316562</c:v>
                </c:pt>
                <c:pt idx="48">
                  <c:v>0.4140330234781191</c:v>
                </c:pt>
              </c:numCache>
            </c:numRef>
          </c:val>
        </c:ser>
        <c:ser>
          <c:idx val="32"/>
          <c:order val="32"/>
          <c:tx>
            <c:strRef>
              <c:f>Sheet1!$AH$1</c:f>
              <c:strCache>
                <c:ptCount val="1"/>
                <c:pt idx="0">
                  <c:v>ep33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Sheet1!$AH$2:$AH$50</c:f>
              <c:numCache>
                <c:formatCode>0.00000000000000000000_ </c:formatCode>
                <c:ptCount val="49"/>
                <c:pt idx="32">
                  <c:v>0</c:v>
                </c:pt>
                <c:pt idx="33">
                  <c:v>1.4862292777909847E-2</c:v>
                </c:pt>
                <c:pt idx="34">
                  <c:v>-0.26178648299459706</c:v>
                </c:pt>
                <c:pt idx="35">
                  <c:v>-0.21544885015603765</c:v>
                </c:pt>
                <c:pt idx="36">
                  <c:v>-0.10588301241639497</c:v>
                </c:pt>
                <c:pt idx="37">
                  <c:v>-0.12467515720932121</c:v>
                </c:pt>
                <c:pt idx="38">
                  <c:v>8.0554657660620421E-2</c:v>
                </c:pt>
                <c:pt idx="39">
                  <c:v>7.2024386249578853E-2</c:v>
                </c:pt>
                <c:pt idx="40">
                  <c:v>-0.32469272769319568</c:v>
                </c:pt>
                <c:pt idx="41">
                  <c:v>-0.25173991097755954</c:v>
                </c:pt>
                <c:pt idx="42">
                  <c:v>0.16296822386186549</c:v>
                </c:pt>
                <c:pt idx="43">
                  <c:v>-0.25963000830142335</c:v>
                </c:pt>
                <c:pt idx="44">
                  <c:v>-0.18316082971685188</c:v>
                </c:pt>
                <c:pt idx="45">
                  <c:v>9.156426051708122E-2</c:v>
                </c:pt>
                <c:pt idx="46">
                  <c:v>0.11652207375877932</c:v>
                </c:pt>
                <c:pt idx="47">
                  <c:v>-9.7942532058638898E-2</c:v>
                </c:pt>
                <c:pt idx="48">
                  <c:v>6.3653317587823999E-2</c:v>
                </c:pt>
              </c:numCache>
            </c:numRef>
          </c:val>
        </c:ser>
        <c:ser>
          <c:idx val="33"/>
          <c:order val="33"/>
          <c:tx>
            <c:strRef>
              <c:f>Sheet1!$AI$1</c:f>
              <c:strCache>
                <c:ptCount val="1"/>
                <c:pt idx="0">
                  <c:v>ep34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Sheet1!$AI$2:$AI$50</c:f>
              <c:numCache>
                <c:formatCode>0.00000000000000000000_ </c:formatCode>
                <c:ptCount val="49"/>
                <c:pt idx="33">
                  <c:v>0</c:v>
                </c:pt>
                <c:pt idx="34">
                  <c:v>-0.27664877577250691</c:v>
                </c:pt>
                <c:pt idx="35">
                  <c:v>-0.2303111429339475</c:v>
                </c:pt>
                <c:pt idx="36">
                  <c:v>-0.12074530519430482</c:v>
                </c:pt>
                <c:pt idx="37">
                  <c:v>-0.13953744998723105</c:v>
                </c:pt>
                <c:pt idx="38">
                  <c:v>6.5692364882710574E-2</c:v>
                </c:pt>
                <c:pt idx="39">
                  <c:v>5.7162093471669007E-2</c:v>
                </c:pt>
                <c:pt idx="40">
                  <c:v>-0.33955502047110553</c:v>
                </c:pt>
                <c:pt idx="41">
                  <c:v>-0.26660220375546939</c:v>
                </c:pt>
                <c:pt idx="42">
                  <c:v>0.14810593108395564</c:v>
                </c:pt>
                <c:pt idx="43">
                  <c:v>-0.2744923010793332</c:v>
                </c:pt>
                <c:pt idx="44">
                  <c:v>-0.19802312249476173</c:v>
                </c:pt>
                <c:pt idx="45">
                  <c:v>7.6701967739171373E-2</c:v>
                </c:pt>
                <c:pt idx="46">
                  <c:v>0.10165978098086947</c:v>
                </c:pt>
                <c:pt idx="47">
                  <c:v>-0.11280482483654874</c:v>
                </c:pt>
                <c:pt idx="48">
                  <c:v>4.8791024809914152E-2</c:v>
                </c:pt>
              </c:numCache>
            </c:numRef>
          </c:val>
        </c:ser>
        <c:ser>
          <c:idx val="34"/>
          <c:order val="34"/>
          <c:tx>
            <c:strRef>
              <c:f>Sheet1!$AJ$1</c:f>
              <c:strCache>
                <c:ptCount val="1"/>
                <c:pt idx="0">
                  <c:v>ep35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Sheet1!$AJ$2:$AJ$50</c:f>
              <c:numCache>
                <c:formatCode>0.00000000000000000000_ </c:formatCode>
                <c:ptCount val="49"/>
                <c:pt idx="34">
                  <c:v>0</c:v>
                </c:pt>
                <c:pt idx="35">
                  <c:v>4.6337632838559406E-2</c:v>
                </c:pt>
                <c:pt idx="36">
                  <c:v>0.15590347057820209</c:v>
                </c:pt>
                <c:pt idx="37">
                  <c:v>0.13711132578527585</c:v>
                </c:pt>
                <c:pt idx="38">
                  <c:v>0.34234114065521748</c:v>
                </c:pt>
                <c:pt idx="39">
                  <c:v>0.33381086924417591</c:v>
                </c:pt>
                <c:pt idx="40">
                  <c:v>-6.2906244698598623E-2</c:v>
                </c:pt>
                <c:pt idx="41">
                  <c:v>1.0046572017037514E-2</c:v>
                </c:pt>
                <c:pt idx="42">
                  <c:v>0.42475470685646255</c:v>
                </c:pt>
                <c:pt idx="43">
                  <c:v>2.1564746931737044E-3</c:v>
                </c:pt>
                <c:pt idx="44">
                  <c:v>7.8625653277745178E-2</c:v>
                </c:pt>
                <c:pt idx="45">
                  <c:v>0.35335074351167828</c:v>
                </c:pt>
                <c:pt idx="46">
                  <c:v>0.37830855675337638</c:v>
                </c:pt>
                <c:pt idx="47">
                  <c:v>0.16384395093595816</c:v>
                </c:pt>
                <c:pt idx="48">
                  <c:v>0.32543980058242106</c:v>
                </c:pt>
              </c:numCache>
            </c:numRef>
          </c:val>
        </c:ser>
        <c:ser>
          <c:idx val="35"/>
          <c:order val="35"/>
          <c:tx>
            <c:strRef>
              <c:f>Sheet1!$AK$1</c:f>
              <c:strCache>
                <c:ptCount val="1"/>
                <c:pt idx="0">
                  <c:v>ep36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Sheet1!$AK$2:$AK$50</c:f>
              <c:numCache>
                <c:formatCode>0.00000000000000000000_ </c:formatCode>
                <c:ptCount val="49"/>
                <c:pt idx="35">
                  <c:v>0</c:v>
                </c:pt>
                <c:pt idx="36">
                  <c:v>0.10956583773964268</c:v>
                </c:pt>
                <c:pt idx="37">
                  <c:v>9.0773692946716444E-2</c:v>
                </c:pt>
                <c:pt idx="38">
                  <c:v>0.29600350781665807</c:v>
                </c:pt>
                <c:pt idx="39">
                  <c:v>0.28747323640561651</c:v>
                </c:pt>
                <c:pt idx="40">
                  <c:v>-0.10924387753715803</c:v>
                </c:pt>
                <c:pt idx="41">
                  <c:v>-3.6291060821521892E-2</c:v>
                </c:pt>
                <c:pt idx="42">
                  <c:v>0.37841707401790314</c:v>
                </c:pt>
                <c:pt idx="43">
                  <c:v>-4.4181158145385702E-2</c:v>
                </c:pt>
                <c:pt idx="44">
                  <c:v>3.2288020439185772E-2</c:v>
                </c:pt>
                <c:pt idx="45">
                  <c:v>0.30701311067311887</c:v>
                </c:pt>
                <c:pt idx="46">
                  <c:v>0.33197092391481697</c:v>
                </c:pt>
                <c:pt idx="47">
                  <c:v>0.11750631809739875</c:v>
                </c:pt>
                <c:pt idx="48">
                  <c:v>0.27910216774386165</c:v>
                </c:pt>
              </c:numCache>
            </c:numRef>
          </c:val>
        </c:ser>
        <c:ser>
          <c:idx val="36"/>
          <c:order val="36"/>
          <c:tx>
            <c:strRef>
              <c:f>Sheet1!$AL$1</c:f>
              <c:strCache>
                <c:ptCount val="1"/>
                <c:pt idx="0">
                  <c:v>ep37</c:v>
                </c:pt>
              </c:strCache>
            </c:strRef>
          </c:tx>
          <c:spPr>
            <a:solidFill>
              <a:schemeClr val="accent1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Sheet1!$AL$2:$AL$50</c:f>
              <c:numCache>
                <c:formatCode>0.00000000000000000000_ </c:formatCode>
                <c:ptCount val="49"/>
                <c:pt idx="36">
                  <c:v>0</c:v>
                </c:pt>
                <c:pt idx="37">
                  <c:v>-1.8792144792926235E-2</c:v>
                </c:pt>
                <c:pt idx="38">
                  <c:v>0.18643767007701539</c:v>
                </c:pt>
                <c:pt idx="39">
                  <c:v>0.17790739866597383</c:v>
                </c:pt>
                <c:pt idx="40">
                  <c:v>-0.21880971527680071</c:v>
                </c:pt>
                <c:pt idx="41">
                  <c:v>-0.14585689856116457</c:v>
                </c:pt>
                <c:pt idx="42">
                  <c:v>0.26885123627826046</c:v>
                </c:pt>
                <c:pt idx="43">
                  <c:v>-0.15374699588502838</c:v>
                </c:pt>
                <c:pt idx="44">
                  <c:v>-7.7277817300456908E-2</c:v>
                </c:pt>
                <c:pt idx="45">
                  <c:v>0.19744727293347619</c:v>
                </c:pt>
                <c:pt idx="46">
                  <c:v>0.22240508617517429</c:v>
                </c:pt>
                <c:pt idx="47">
                  <c:v>7.9404803577560745E-3</c:v>
                </c:pt>
                <c:pt idx="48">
                  <c:v>0.16953633000421897</c:v>
                </c:pt>
              </c:numCache>
            </c:numRef>
          </c:val>
        </c:ser>
        <c:ser>
          <c:idx val="37"/>
          <c:order val="37"/>
          <c:tx>
            <c:strRef>
              <c:f>Sheet1!$AM$1</c:f>
              <c:strCache>
                <c:ptCount val="1"/>
                <c:pt idx="0">
                  <c:v>ep38</c:v>
                </c:pt>
              </c:strCache>
            </c:strRef>
          </c:tx>
          <c:spPr>
            <a:solidFill>
              <a:schemeClr val="accent2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Sheet1!$AM$2:$AM$50</c:f>
              <c:numCache>
                <c:formatCode>0.00000000000000000000_ </c:formatCode>
                <c:ptCount val="49"/>
                <c:pt idx="37">
                  <c:v>0</c:v>
                </c:pt>
                <c:pt idx="38">
                  <c:v>0.20522981486994163</c:v>
                </c:pt>
                <c:pt idx="39">
                  <c:v>0.19669954345890006</c:v>
                </c:pt>
                <c:pt idx="40">
                  <c:v>-0.20001757048387447</c:v>
                </c:pt>
                <c:pt idx="41">
                  <c:v>-0.12706475376823834</c:v>
                </c:pt>
                <c:pt idx="42">
                  <c:v>0.2876433810711867</c:v>
                </c:pt>
                <c:pt idx="43">
                  <c:v>-0.13495485109210215</c:v>
                </c:pt>
                <c:pt idx="44">
                  <c:v>-5.8485672507530673E-2</c:v>
                </c:pt>
                <c:pt idx="45">
                  <c:v>0.21623941772640243</c:v>
                </c:pt>
                <c:pt idx="46">
                  <c:v>0.24119723096810053</c:v>
                </c:pt>
                <c:pt idx="47">
                  <c:v>2.673262515068231E-2</c:v>
                </c:pt>
                <c:pt idx="48">
                  <c:v>0.18832847479714521</c:v>
                </c:pt>
              </c:numCache>
            </c:numRef>
          </c:val>
        </c:ser>
        <c:ser>
          <c:idx val="38"/>
          <c:order val="38"/>
          <c:tx>
            <c:strRef>
              <c:f>Sheet1!$AN$1</c:f>
              <c:strCache>
                <c:ptCount val="1"/>
                <c:pt idx="0">
                  <c:v>ep39</c:v>
                </c:pt>
              </c:strCache>
            </c:strRef>
          </c:tx>
          <c:spPr>
            <a:solidFill>
              <a:schemeClr val="accent3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Sheet1!$AN$2:$AN$50</c:f>
              <c:numCache>
                <c:formatCode>0.00000000000000000000_ </c:formatCode>
                <c:ptCount val="49"/>
                <c:pt idx="38">
                  <c:v>0</c:v>
                </c:pt>
                <c:pt idx="39">
                  <c:v>-8.5302714110415678E-3</c:v>
                </c:pt>
                <c:pt idx="40">
                  <c:v>-0.4052473853538161</c:v>
                </c:pt>
                <c:pt idx="41">
                  <c:v>-0.33229456863817997</c:v>
                </c:pt>
                <c:pt idx="42">
                  <c:v>8.241356620124507E-2</c:v>
                </c:pt>
                <c:pt idx="43">
                  <c:v>-0.34018466596204378</c:v>
                </c:pt>
                <c:pt idx="44">
                  <c:v>-0.2637154873774723</c:v>
                </c:pt>
                <c:pt idx="45">
                  <c:v>1.1009602856460798E-2</c:v>
                </c:pt>
                <c:pt idx="46">
                  <c:v>3.59674160981589E-2</c:v>
                </c:pt>
                <c:pt idx="47">
                  <c:v>-0.17849718971925932</c:v>
                </c:pt>
                <c:pt idx="48">
                  <c:v>-1.6901340072796422E-2</c:v>
                </c:pt>
              </c:numCache>
            </c:numRef>
          </c:val>
        </c:ser>
        <c:ser>
          <c:idx val="39"/>
          <c:order val="39"/>
          <c:tx>
            <c:strRef>
              <c:f>Sheet1!$AO$1</c:f>
              <c:strCache>
                <c:ptCount val="1"/>
                <c:pt idx="0">
                  <c:v>ep40</c:v>
                </c:pt>
              </c:strCache>
            </c:strRef>
          </c:tx>
          <c:spPr>
            <a:solidFill>
              <a:schemeClr val="accent4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Sheet1!$AO$2:$AO$50</c:f>
              <c:numCache>
                <c:formatCode>0.00000000000000000000_ </c:formatCode>
                <c:ptCount val="49"/>
                <c:pt idx="39">
                  <c:v>0</c:v>
                </c:pt>
                <c:pt idx="40">
                  <c:v>-0.39671711394277454</c:v>
                </c:pt>
                <c:pt idx="41">
                  <c:v>-0.3237642972271384</c:v>
                </c:pt>
                <c:pt idx="42">
                  <c:v>9.0943837612286638E-2</c:v>
                </c:pt>
                <c:pt idx="43">
                  <c:v>-0.33165439455100221</c:v>
                </c:pt>
                <c:pt idx="44">
                  <c:v>-0.25518521596643073</c:v>
                </c:pt>
                <c:pt idx="45">
                  <c:v>1.9539874267502366E-2</c:v>
                </c:pt>
                <c:pt idx="46">
                  <c:v>4.4497687509200468E-2</c:v>
                </c:pt>
                <c:pt idx="47">
                  <c:v>-0.16996691830821775</c:v>
                </c:pt>
                <c:pt idx="48">
                  <c:v>-8.3710686617548546E-3</c:v>
                </c:pt>
              </c:numCache>
            </c:numRef>
          </c:val>
        </c:ser>
        <c:ser>
          <c:idx val="40"/>
          <c:order val="40"/>
          <c:tx>
            <c:strRef>
              <c:f>Sheet1!$AP$1</c:f>
              <c:strCache>
                <c:ptCount val="1"/>
                <c:pt idx="0">
                  <c:v>ep41</c:v>
                </c:pt>
              </c:strCache>
            </c:strRef>
          </c:tx>
          <c:spPr>
            <a:solidFill>
              <a:schemeClr val="accent5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Sheet1!$AP$2:$AP$50</c:f>
              <c:numCache>
                <c:formatCode>0.00000000000000000000_ </c:formatCode>
                <c:ptCount val="49"/>
                <c:pt idx="40">
                  <c:v>0</c:v>
                </c:pt>
                <c:pt idx="41">
                  <c:v>7.2952816715636137E-2</c:v>
                </c:pt>
                <c:pt idx="42">
                  <c:v>0.48766095155506117</c:v>
                </c:pt>
                <c:pt idx="43">
                  <c:v>6.5062719391772328E-2</c:v>
                </c:pt>
                <c:pt idx="44">
                  <c:v>0.1415318979763438</c:v>
                </c:pt>
                <c:pt idx="45">
                  <c:v>0.4162569882102769</c:v>
                </c:pt>
                <c:pt idx="46">
                  <c:v>0.441214801451975</c:v>
                </c:pt>
                <c:pt idx="47">
                  <c:v>0.22675019563455678</c:v>
                </c:pt>
                <c:pt idx="48">
                  <c:v>0.38834604528101968</c:v>
                </c:pt>
              </c:numCache>
            </c:numRef>
          </c:val>
        </c:ser>
        <c:ser>
          <c:idx val="41"/>
          <c:order val="41"/>
          <c:tx>
            <c:strRef>
              <c:f>Sheet1!$AQ$1</c:f>
              <c:strCache>
                <c:ptCount val="1"/>
                <c:pt idx="0">
                  <c:v>ep42</c:v>
                </c:pt>
              </c:strCache>
            </c:strRef>
          </c:tx>
          <c:spPr>
            <a:solidFill>
              <a:schemeClr val="accent6">
                <a:lumMod val="70000"/>
                <a:lumOff val="3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Sheet1!$AQ$2:$AQ$50</c:f>
              <c:numCache>
                <c:formatCode>0.00000000000000000000_ </c:formatCode>
                <c:ptCount val="49"/>
                <c:pt idx="41">
                  <c:v>0</c:v>
                </c:pt>
                <c:pt idx="42">
                  <c:v>0.41470813483942504</c:v>
                </c:pt>
                <c:pt idx="43">
                  <c:v>-7.8900973238638095E-3</c:v>
                </c:pt>
                <c:pt idx="44">
                  <c:v>6.8579081260707664E-2</c:v>
                </c:pt>
                <c:pt idx="45">
                  <c:v>0.34330417149464076</c:v>
                </c:pt>
                <c:pt idx="46">
                  <c:v>0.36826198473633887</c:v>
                </c:pt>
                <c:pt idx="47">
                  <c:v>0.15379737891892065</c:v>
                </c:pt>
                <c:pt idx="48">
                  <c:v>0.31539322856538354</c:v>
                </c:pt>
              </c:numCache>
            </c:numRef>
          </c:val>
        </c:ser>
        <c:ser>
          <c:idx val="42"/>
          <c:order val="42"/>
          <c:tx>
            <c:strRef>
              <c:f>Sheet1!$AR$1</c:f>
              <c:strCache>
                <c:ptCount val="1"/>
                <c:pt idx="0">
                  <c:v>ep43</c:v>
                </c:pt>
              </c:strCache>
            </c:strRef>
          </c:tx>
          <c:spPr>
            <a:solidFill>
              <a:schemeClr val="accent1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Sheet1!$AR$2:$AR$50</c:f>
              <c:numCache>
                <c:formatCode>0.00000000000000000000_ </c:formatCode>
                <c:ptCount val="49"/>
                <c:pt idx="42">
                  <c:v>0</c:v>
                </c:pt>
                <c:pt idx="43">
                  <c:v>-0.42259823216328884</c:v>
                </c:pt>
                <c:pt idx="44">
                  <c:v>-0.34612905357871737</c:v>
                </c:pt>
                <c:pt idx="45">
                  <c:v>-7.1403963344784271E-2</c:v>
                </c:pt>
                <c:pt idx="46">
                  <c:v>-4.644615010308617E-2</c:v>
                </c:pt>
                <c:pt idx="47">
                  <c:v>-0.26091075592050439</c:v>
                </c:pt>
                <c:pt idx="48">
                  <c:v>-9.9314906274041492E-2</c:v>
                </c:pt>
              </c:numCache>
            </c:numRef>
          </c:val>
        </c:ser>
        <c:ser>
          <c:idx val="43"/>
          <c:order val="43"/>
          <c:tx>
            <c:strRef>
              <c:f>Sheet1!$AS$1</c:f>
              <c:strCache>
                <c:ptCount val="1"/>
                <c:pt idx="0">
                  <c:v>ep44</c:v>
                </c:pt>
              </c:strCache>
            </c:strRef>
          </c:tx>
          <c:spPr>
            <a:solidFill>
              <a:schemeClr val="accent2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Sheet1!$AS$2:$AS$50</c:f>
              <c:numCache>
                <c:formatCode>0.00000000000000000000_ </c:formatCode>
                <c:ptCount val="49"/>
                <c:pt idx="43">
                  <c:v>0</c:v>
                </c:pt>
                <c:pt idx="44">
                  <c:v>7.6469178584571473E-2</c:v>
                </c:pt>
                <c:pt idx="45">
                  <c:v>0.35119426881850457</c:v>
                </c:pt>
                <c:pt idx="46">
                  <c:v>0.37615208206020267</c:v>
                </c:pt>
                <c:pt idx="47">
                  <c:v>0.16168747624278446</c:v>
                </c:pt>
                <c:pt idx="48">
                  <c:v>0.32328332588924735</c:v>
                </c:pt>
              </c:numCache>
            </c:numRef>
          </c:val>
        </c:ser>
        <c:ser>
          <c:idx val="44"/>
          <c:order val="44"/>
          <c:tx>
            <c:strRef>
              <c:f>Sheet1!$AT$1</c:f>
              <c:strCache>
                <c:ptCount val="1"/>
                <c:pt idx="0">
                  <c:v>ep45</c:v>
                </c:pt>
              </c:strCache>
            </c:strRef>
          </c:tx>
          <c:spPr>
            <a:solidFill>
              <a:schemeClr val="accent3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Sheet1!$AT$2:$AT$50</c:f>
              <c:numCache>
                <c:formatCode>0.00000000000000000000_ </c:formatCode>
                <c:ptCount val="49"/>
                <c:pt idx="44">
                  <c:v>0</c:v>
                </c:pt>
                <c:pt idx="45">
                  <c:v>0.2747250902339331</c:v>
                </c:pt>
                <c:pt idx="46">
                  <c:v>0.2996829034756312</c:v>
                </c:pt>
                <c:pt idx="47">
                  <c:v>8.5218297658212983E-2</c:v>
                </c:pt>
                <c:pt idx="48">
                  <c:v>0.24681414730467588</c:v>
                </c:pt>
              </c:numCache>
            </c:numRef>
          </c:val>
        </c:ser>
        <c:ser>
          <c:idx val="45"/>
          <c:order val="45"/>
          <c:tx>
            <c:strRef>
              <c:f>Sheet1!$AU$1</c:f>
              <c:strCache>
                <c:ptCount val="1"/>
                <c:pt idx="0">
                  <c:v>ep46</c:v>
                </c:pt>
              </c:strCache>
            </c:strRef>
          </c:tx>
          <c:spPr>
            <a:solidFill>
              <a:schemeClr val="accent4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Sheet1!$AU$2:$AU$50</c:f>
              <c:numCache>
                <c:formatCode>0.00000000000000000000_ </c:formatCode>
                <c:ptCount val="49"/>
                <c:pt idx="45">
                  <c:v>0</c:v>
                </c:pt>
                <c:pt idx="46">
                  <c:v>2.4957813241698101E-2</c:v>
                </c:pt>
                <c:pt idx="47">
                  <c:v>-0.18950679257572012</c:v>
                </c:pt>
                <c:pt idx="48">
                  <c:v>-2.7910942929257221E-2</c:v>
                </c:pt>
              </c:numCache>
            </c:numRef>
          </c:val>
        </c:ser>
        <c:ser>
          <c:idx val="46"/>
          <c:order val="46"/>
          <c:tx>
            <c:strRef>
              <c:f>Sheet1!$AV$1</c:f>
              <c:strCache>
                <c:ptCount val="1"/>
                <c:pt idx="0">
                  <c:v>ep48</c:v>
                </c:pt>
              </c:strCache>
            </c:strRef>
          </c:tx>
          <c:spPr>
            <a:solidFill>
              <a:schemeClr val="accent5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Sheet1!$AV$2:$AV$50</c:f>
              <c:numCache>
                <c:formatCode>0.00000000000000000000_ </c:formatCode>
                <c:ptCount val="49"/>
                <c:pt idx="46">
                  <c:v>0</c:v>
                </c:pt>
                <c:pt idx="47">
                  <c:v>-0.21446460581741822</c:v>
                </c:pt>
                <c:pt idx="48">
                  <c:v>-5.2868756170955322E-2</c:v>
                </c:pt>
              </c:numCache>
            </c:numRef>
          </c:val>
        </c:ser>
        <c:ser>
          <c:idx val="47"/>
          <c:order val="47"/>
          <c:tx>
            <c:strRef>
              <c:f>Sheet1!$AW$1</c:f>
              <c:strCache>
                <c:ptCount val="1"/>
                <c:pt idx="0">
                  <c:v>ep49</c:v>
                </c:pt>
              </c:strCache>
            </c:strRef>
          </c:tx>
          <c:spPr>
            <a:solidFill>
              <a:schemeClr val="accent6">
                <a:lumMod val="7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Sheet1!$AW$2:$AW$50</c:f>
              <c:numCache>
                <c:formatCode>0.00000000000000000000_ </c:formatCode>
                <c:ptCount val="49"/>
                <c:pt idx="47">
                  <c:v>0</c:v>
                </c:pt>
                <c:pt idx="48">
                  <c:v>0.1615958496464629</c:v>
                </c:pt>
              </c:numCache>
            </c:numRef>
          </c:val>
        </c:ser>
        <c:ser>
          <c:idx val="48"/>
          <c:order val="48"/>
          <c:tx>
            <c:strRef>
              <c:f>Sheet1!$AX$1</c:f>
              <c:strCache>
                <c:ptCount val="1"/>
                <c:pt idx="0">
                  <c:v>ep50</c:v>
                </c:pt>
              </c:strCache>
            </c:strRef>
          </c:tx>
          <c:spPr>
            <a:solidFill>
              <a:schemeClr val="accent1">
                <a:lumMod val="50000"/>
                <a:lumOff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Sheet1!$A$2:$A$50</c:f>
              <c:strCache>
                <c:ptCount val="49"/>
                <c:pt idx="0">
                  <c:v>ep01</c:v>
                </c:pt>
                <c:pt idx="1">
                  <c:v>ep02</c:v>
                </c:pt>
                <c:pt idx="2">
                  <c:v>ep03</c:v>
                </c:pt>
                <c:pt idx="3">
                  <c:v>ep04</c:v>
                </c:pt>
                <c:pt idx="4">
                  <c:v>ep05</c:v>
                </c:pt>
                <c:pt idx="5">
                  <c:v>ep06</c:v>
                </c:pt>
                <c:pt idx="6">
                  <c:v>ep07</c:v>
                </c:pt>
                <c:pt idx="7">
                  <c:v>ep08</c:v>
                </c:pt>
                <c:pt idx="8">
                  <c:v>ep09</c:v>
                </c:pt>
                <c:pt idx="9">
                  <c:v>ep10</c:v>
                </c:pt>
                <c:pt idx="10">
                  <c:v>ep11</c:v>
                </c:pt>
                <c:pt idx="11">
                  <c:v>ep12</c:v>
                </c:pt>
                <c:pt idx="12">
                  <c:v>ep13</c:v>
                </c:pt>
                <c:pt idx="13">
                  <c:v>ep14</c:v>
                </c:pt>
                <c:pt idx="14">
                  <c:v>ep15</c:v>
                </c:pt>
                <c:pt idx="15">
                  <c:v>ep16</c:v>
                </c:pt>
                <c:pt idx="16">
                  <c:v>ep17</c:v>
                </c:pt>
                <c:pt idx="17">
                  <c:v>ep18</c:v>
                </c:pt>
                <c:pt idx="18">
                  <c:v>ep19</c:v>
                </c:pt>
                <c:pt idx="19">
                  <c:v>ep20</c:v>
                </c:pt>
                <c:pt idx="20">
                  <c:v>ep21</c:v>
                </c:pt>
                <c:pt idx="21">
                  <c:v>ep22</c:v>
                </c:pt>
                <c:pt idx="22">
                  <c:v>ep23</c:v>
                </c:pt>
                <c:pt idx="23">
                  <c:v>ep24</c:v>
                </c:pt>
                <c:pt idx="24">
                  <c:v>ep25</c:v>
                </c:pt>
                <c:pt idx="25">
                  <c:v>ep26</c:v>
                </c:pt>
                <c:pt idx="26">
                  <c:v>ep27</c:v>
                </c:pt>
                <c:pt idx="27">
                  <c:v>ep28</c:v>
                </c:pt>
                <c:pt idx="28">
                  <c:v>ep29</c:v>
                </c:pt>
                <c:pt idx="29">
                  <c:v>ep30</c:v>
                </c:pt>
                <c:pt idx="30">
                  <c:v>ep31</c:v>
                </c:pt>
                <c:pt idx="31">
                  <c:v>ep32</c:v>
                </c:pt>
                <c:pt idx="32">
                  <c:v>ep33</c:v>
                </c:pt>
                <c:pt idx="33">
                  <c:v>ep34</c:v>
                </c:pt>
                <c:pt idx="34">
                  <c:v>ep35</c:v>
                </c:pt>
                <c:pt idx="35">
                  <c:v>ep36</c:v>
                </c:pt>
                <c:pt idx="36">
                  <c:v>ep37</c:v>
                </c:pt>
                <c:pt idx="37">
                  <c:v>ep38</c:v>
                </c:pt>
                <c:pt idx="38">
                  <c:v>ep39</c:v>
                </c:pt>
                <c:pt idx="39">
                  <c:v>ep40</c:v>
                </c:pt>
                <c:pt idx="40">
                  <c:v>ep41</c:v>
                </c:pt>
                <c:pt idx="41">
                  <c:v>ep42</c:v>
                </c:pt>
                <c:pt idx="42">
                  <c:v>ep43</c:v>
                </c:pt>
                <c:pt idx="43">
                  <c:v>ep44</c:v>
                </c:pt>
                <c:pt idx="44">
                  <c:v>ep45</c:v>
                </c:pt>
                <c:pt idx="45">
                  <c:v>ep46</c:v>
                </c:pt>
                <c:pt idx="46">
                  <c:v>ep48</c:v>
                </c:pt>
                <c:pt idx="47">
                  <c:v>ep49</c:v>
                </c:pt>
                <c:pt idx="48">
                  <c:v>ep50</c:v>
                </c:pt>
              </c:strCache>
            </c:strRef>
          </c:cat>
          <c:val>
            <c:numRef>
              <c:f>Sheet1!$AX$2:$AX$50</c:f>
              <c:numCache>
                <c:formatCode>0.00000000000000000000_ </c:formatCode>
                <c:ptCount val="49"/>
                <c:pt idx="4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gapDepth val="500"/>
        <c:shape val="box"/>
        <c:axId val="-1074251120"/>
        <c:axId val="-1074250576"/>
        <c:axId val="-1148276960"/>
      </c:bar3DChart>
      <c:catAx>
        <c:axId val="-1074251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074250576"/>
        <c:crosses val="autoZero"/>
        <c:auto val="1"/>
        <c:lblAlgn val="ctr"/>
        <c:lblOffset val="100"/>
        <c:tickLblSkip val="48"/>
        <c:noMultiLvlLbl val="0"/>
      </c:catAx>
      <c:valAx>
        <c:axId val="-1074250576"/>
        <c:scaling>
          <c:orientation val="minMax"/>
          <c:max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_ 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074251120"/>
        <c:crosses val="autoZero"/>
        <c:crossBetween val="between"/>
      </c:valAx>
      <c:serAx>
        <c:axId val="-1148276960"/>
        <c:scaling>
          <c:orientation val="minMax"/>
        </c:scaling>
        <c:delete val="0"/>
        <c:axPos val="b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074250576"/>
        <c:crosses val="autoZero"/>
        <c:tickLblSkip val="48"/>
      </c:ser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6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65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73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697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055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18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7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99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66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4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A7CB-AEA7-45F2-86B3-8536449EE05C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65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1A7CB-AEA7-45F2-86B3-8536449EE05C}" type="datetimeFigureOut">
              <a:rPr lang="ko-KR" altLang="en-US" smtClean="0"/>
              <a:t>2015-04-22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032D1-2E03-4182-AEBD-EB4813ECF1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37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내용 개체 틀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62745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785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내용 개체 틀 2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662047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583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내용 개체 틀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914007"/>
              </p:ext>
            </p:extLst>
          </p:nvPr>
        </p:nvGraphicFramePr>
        <p:xfrm>
          <a:off x="0" y="0"/>
          <a:ext cx="9144000" cy="812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31296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내용 개체 틀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1512538"/>
              </p:ext>
            </p:extLst>
          </p:nvPr>
        </p:nvGraphicFramePr>
        <p:xfrm>
          <a:off x="0" y="-685800"/>
          <a:ext cx="9144000" cy="866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896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12</Words>
  <Application>Microsoft Office PowerPoint</Application>
  <PresentationFormat>화면 슬라이드 쇼(4:3)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lk</dc:creator>
  <cp:lastModifiedBy>lk</cp:lastModifiedBy>
  <cp:revision>27</cp:revision>
  <dcterms:created xsi:type="dcterms:W3CDTF">2015-04-21T15:27:40Z</dcterms:created>
  <dcterms:modified xsi:type="dcterms:W3CDTF">2015-04-22T08:01:49Z</dcterms:modified>
</cp:coreProperties>
</file>