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6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L2 norm of 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0.00000000000000000000_);[Red]\(0.00000000000000000000\)</c:formatCode>
                <c:ptCount val="49"/>
                <c:pt idx="0">
                  <c:v>1.7129843302302827</c:v>
                </c:pt>
                <c:pt idx="1">
                  <c:v>1.7356149459704371</c:v>
                </c:pt>
                <c:pt idx="2">
                  <c:v>1.7937014353328244</c:v>
                </c:pt>
                <c:pt idx="3">
                  <c:v>1.7564936378976206</c:v>
                </c:pt>
                <c:pt idx="4">
                  <c:v>1.8351542308417106</c:v>
                </c:pt>
                <c:pt idx="5">
                  <c:v>1.8327824361884599</c:v>
                </c:pt>
                <c:pt idx="6">
                  <c:v>1.8481068129567524</c:v>
                </c:pt>
                <c:pt idx="7">
                  <c:v>1.9888970234599559</c:v>
                </c:pt>
                <c:pt idx="8">
                  <c:v>2.112040711661467</c:v>
                </c:pt>
                <c:pt idx="9">
                  <c:v>2.1037315888179098</c:v>
                </c:pt>
                <c:pt idx="10">
                  <c:v>1.8186281054316973</c:v>
                </c:pt>
                <c:pt idx="11">
                  <c:v>1.8206947007736234</c:v>
                </c:pt>
                <c:pt idx="12">
                  <c:v>1.8390472558143625</c:v>
                </c:pt>
                <c:pt idx="13">
                  <c:v>1.9159630818642468</c:v>
                </c:pt>
                <c:pt idx="14">
                  <c:v>1.8272525761460567</c:v>
                </c:pt>
                <c:pt idx="15">
                  <c:v>1.7943533283335662</c:v>
                </c:pt>
                <c:pt idx="16">
                  <c:v>1.9511940698615147</c:v>
                </c:pt>
                <c:pt idx="17">
                  <c:v>1.9716693152555735</c:v>
                </c:pt>
                <c:pt idx="18">
                  <c:v>2.0565220354643441</c:v>
                </c:pt>
                <c:pt idx="19">
                  <c:v>2.0433329461622241</c:v>
                </c:pt>
                <c:pt idx="20">
                  <c:v>1.818714243043239</c:v>
                </c:pt>
                <c:pt idx="21">
                  <c:v>1.8271280323349988</c:v>
                </c:pt>
                <c:pt idx="22">
                  <c:v>1.8498075111890977</c:v>
                </c:pt>
                <c:pt idx="23">
                  <c:v>1.8619176016125636</c:v>
                </c:pt>
                <c:pt idx="24">
                  <c:v>1.85165274183971</c:v>
                </c:pt>
                <c:pt idx="25">
                  <c:v>1.8350502339646715</c:v>
                </c:pt>
                <c:pt idx="26">
                  <c:v>1.9402753073131696</c:v>
                </c:pt>
                <c:pt idx="27">
                  <c:v>1.9669400535596957</c:v>
                </c:pt>
                <c:pt idx="28">
                  <c:v>2.1182731986107988</c:v>
                </c:pt>
                <c:pt idx="29">
                  <c:v>2.297345041780495</c:v>
                </c:pt>
                <c:pt idx="30">
                  <c:v>1.8137077033922739</c:v>
                </c:pt>
                <c:pt idx="31">
                  <c:v>1.8061378036687934</c:v>
                </c:pt>
                <c:pt idx="32">
                  <c:v>1.4380197425935461</c:v>
                </c:pt>
                <c:pt idx="33">
                  <c:v>1.4606831697591414</c:v>
                </c:pt>
                <c:pt idx="34">
                  <c:v>1.8197332311140029</c:v>
                </c:pt>
                <c:pt idx="35">
                  <c:v>1.8012320485096682</c:v>
                </c:pt>
                <c:pt idx="36">
                  <c:v>1.9412668338778833</c:v>
                </c:pt>
                <c:pt idx="37">
                  <c:v>1.9282165890990555</c:v>
                </c:pt>
                <c:pt idx="38">
                  <c:v>2.0876153759005383</c:v>
                </c:pt>
                <c:pt idx="39">
                  <c:v>2.0862552075392409</c:v>
                </c:pt>
                <c:pt idx="40">
                  <c:v>1.7396260773865917</c:v>
                </c:pt>
                <c:pt idx="41">
                  <c:v>1.8151710900418949</c:v>
                </c:pt>
                <c:pt idx="42">
                  <c:v>2.0910545043331914</c:v>
                </c:pt>
                <c:pt idx="43">
                  <c:v>1.9317220169888341</c:v>
                </c:pt>
                <c:pt idx="44">
                  <c:v>1.8324244220510035</c:v>
                </c:pt>
                <c:pt idx="45">
                  <c:v>2.02992413596998</c:v>
                </c:pt>
                <c:pt idx="46">
                  <c:v>2.1039585810635812</c:v>
                </c:pt>
                <c:pt idx="47">
                  <c:v>1.4320450410665895</c:v>
                </c:pt>
                <c:pt idx="48">
                  <c:v>2.0765917430276541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370912"/>
        <c:axId val="43363840"/>
      </c:barChart>
      <c:catAx>
        <c:axId val="4337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63840"/>
        <c:crosses val="autoZero"/>
        <c:auto val="1"/>
        <c:lblAlgn val="ctr"/>
        <c:lblOffset val="100"/>
        <c:tickLblSkip val="1"/>
        <c:noMultiLvlLbl val="0"/>
      </c:catAx>
      <c:valAx>
        <c:axId val="43363840"/>
        <c:scaling>
          <c:orientation val="minMax"/>
          <c:min val="1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70912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L2norm of standard deviation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0.00000000000000000000_);[Red]\(0.00000000000000000000\)</c:formatCode>
                <c:ptCount val="49"/>
                <c:pt idx="0">
                  <c:v>0.35787617456192949</c:v>
                </c:pt>
                <c:pt idx="1">
                  <c:v>0.35787617456192927</c:v>
                </c:pt>
                <c:pt idx="2">
                  <c:v>0.35793260009268185</c:v>
                </c:pt>
                <c:pt idx="3">
                  <c:v>0.35765430807412274</c:v>
                </c:pt>
                <c:pt idx="4">
                  <c:v>0.39325392531896852</c:v>
                </c:pt>
                <c:pt idx="5">
                  <c:v>0.39999987672869097</c:v>
                </c:pt>
                <c:pt idx="6">
                  <c:v>0.37409256209350045</c:v>
                </c:pt>
                <c:pt idx="7">
                  <c:v>0.28175379324436395</c:v>
                </c:pt>
                <c:pt idx="8">
                  <c:v>0.23436093235428501</c:v>
                </c:pt>
                <c:pt idx="9">
                  <c:v>0.23460072035722954</c:v>
                </c:pt>
                <c:pt idx="10">
                  <c:v>0.34882735493187406</c:v>
                </c:pt>
                <c:pt idx="11">
                  <c:v>0.35111974623409964</c:v>
                </c:pt>
                <c:pt idx="12">
                  <c:v>0.35256788032791753</c:v>
                </c:pt>
                <c:pt idx="13">
                  <c:v>0.35946396317601748</c:v>
                </c:pt>
                <c:pt idx="14">
                  <c:v>0.34843205902751062</c:v>
                </c:pt>
                <c:pt idx="15">
                  <c:v>0.37612598700756883</c:v>
                </c:pt>
                <c:pt idx="16">
                  <c:v>0.26278921881900957</c:v>
                </c:pt>
                <c:pt idx="17">
                  <c:v>0.28175058773522754</c:v>
                </c:pt>
                <c:pt idx="18">
                  <c:v>0.25436943462084582</c:v>
                </c:pt>
                <c:pt idx="19">
                  <c:v>0.25433234904426144</c:v>
                </c:pt>
                <c:pt idx="20">
                  <c:v>0.13982868631860376</c:v>
                </c:pt>
                <c:pt idx="21">
                  <c:v>0.1398326411927002</c:v>
                </c:pt>
                <c:pt idx="22">
                  <c:v>0.13994314900417024</c:v>
                </c:pt>
                <c:pt idx="23">
                  <c:v>0.13990911543149817</c:v>
                </c:pt>
                <c:pt idx="24">
                  <c:v>0.15720636138737648</c:v>
                </c:pt>
                <c:pt idx="25">
                  <c:v>0.16986182944260797</c:v>
                </c:pt>
                <c:pt idx="26">
                  <c:v>0.22651682357922925</c:v>
                </c:pt>
                <c:pt idx="27">
                  <c:v>0.22488969155264371</c:v>
                </c:pt>
                <c:pt idx="28">
                  <c:v>0.14004874353272115</c:v>
                </c:pt>
                <c:pt idx="29">
                  <c:v>0.14015822370329001</c:v>
                </c:pt>
                <c:pt idx="30">
                  <c:v>0.1398714959518533</c:v>
                </c:pt>
                <c:pt idx="31">
                  <c:v>0.13988538138706702</c:v>
                </c:pt>
                <c:pt idx="32">
                  <c:v>0.52271464056624251</c:v>
                </c:pt>
                <c:pt idx="33">
                  <c:v>0.52470032518827436</c:v>
                </c:pt>
                <c:pt idx="34">
                  <c:v>0.15688961907659643</c:v>
                </c:pt>
                <c:pt idx="35">
                  <c:v>0.16927348068163334</c:v>
                </c:pt>
                <c:pt idx="36">
                  <c:v>0.22735613669930618</c:v>
                </c:pt>
                <c:pt idx="37">
                  <c:v>0.22492922704363355</c:v>
                </c:pt>
                <c:pt idx="38">
                  <c:v>0.14014821861674859</c:v>
                </c:pt>
                <c:pt idx="39">
                  <c:v>0.14020882334087603</c:v>
                </c:pt>
                <c:pt idx="40">
                  <c:v>0.35788256436309773</c:v>
                </c:pt>
                <c:pt idx="41">
                  <c:v>0.39634454554883985</c:v>
                </c:pt>
                <c:pt idx="42">
                  <c:v>0.23433475856433877</c:v>
                </c:pt>
                <c:pt idx="43">
                  <c:v>0.36049206243575144</c:v>
                </c:pt>
                <c:pt idx="44">
                  <c:v>0.35917309963660504</c:v>
                </c:pt>
                <c:pt idx="45">
                  <c:v>0.21926789073613975</c:v>
                </c:pt>
                <c:pt idx="46">
                  <c:v>0.14032572524274811</c:v>
                </c:pt>
                <c:pt idx="47">
                  <c:v>0.16190371502905559</c:v>
                </c:pt>
                <c:pt idx="48">
                  <c:v>0.1288801832811986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374720"/>
        <c:axId val="43375264"/>
      </c:barChart>
      <c:catAx>
        <c:axId val="4337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75264"/>
        <c:crosses val="autoZero"/>
        <c:auto val="1"/>
        <c:lblAlgn val="ctr"/>
        <c:lblOffset val="100"/>
        <c:tickLblSkip val="1"/>
        <c:noMultiLvlLbl val="0"/>
      </c:catAx>
      <c:valAx>
        <c:axId val="43375264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74720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Mean</a:t>
            </a:r>
            <a:r>
              <a:rPr lang="en-US" altLang="ko-KR" baseline="0" dirty="0" smtClean="0"/>
              <a:t> difference</a:t>
            </a:r>
          </a:p>
        </c:rich>
      </c:tx>
      <c:layout>
        <c:manualLayout>
          <c:xMode val="edge"/>
          <c:yMode val="edge"/>
          <c:x val="0.40924300087489068"/>
          <c:y val="1.5205216535433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0"/>
      <c:rotY val="20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338254593175844E-2"/>
          <c:y val="3.2880404512542726E-2"/>
          <c:w val="0.92331791338582681"/>
          <c:h val="0.9553303045857132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ep01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 </c:formatCode>
                <c:ptCount val="49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ep02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Sheet1!$C$2:$C$50</c:f>
              <c:numCache>
                <c:formatCode>0.00000000000000000000_ </c:formatCode>
                <c:ptCount val="49"/>
                <c:pt idx="0">
                  <c:v>0.1137535452362895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ep03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Sheet1!$D$2:$D$50</c:f>
              <c:numCache>
                <c:formatCode>0.00000000000000000000_ </c:formatCode>
                <c:ptCount val="49"/>
                <c:pt idx="0">
                  <c:v>0.2359346104972595</c:v>
                </c:pt>
                <c:pt idx="1">
                  <c:v>0.12979034351221913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ep04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Sheet1!$E$2:$E$50</c:f>
              <c:numCache>
                <c:formatCode>0.00000000000000000000_ </c:formatCode>
                <c:ptCount val="49"/>
                <c:pt idx="0">
                  <c:v>0.35665036142038847</c:v>
                </c:pt>
                <c:pt idx="1">
                  <c:v>0.25000027006419556</c:v>
                </c:pt>
                <c:pt idx="2">
                  <c:v>0.20130022843609841</c:v>
                </c:pt>
                <c:pt idx="3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ep05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Sheet1!$F$2:$F$50</c:f>
              <c:numCache>
                <c:formatCode>0.00000000000000000000_ </c:formatCode>
                <c:ptCount val="49"/>
                <c:pt idx="0">
                  <c:v>0.4553945566965269</c:v>
                </c:pt>
                <c:pt idx="1">
                  <c:v>0.34204917401465385</c:v>
                </c:pt>
                <c:pt idx="2">
                  <c:v>0.23797606605598209</c:v>
                </c:pt>
                <c:pt idx="3">
                  <c:v>0.15483951601158155</c:v>
                </c:pt>
                <c:pt idx="4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ep06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Sheet1!$G$2:$G$50</c:f>
              <c:numCache>
                <c:formatCode>0.00000000000000000000_ </c:formatCode>
                <c:ptCount val="49"/>
                <c:pt idx="0">
                  <c:v>0.58356208641091645</c:v>
                </c:pt>
                <c:pt idx="1">
                  <c:v>0.47358041108548105</c:v>
                </c:pt>
                <c:pt idx="2">
                  <c:v>0.36987536582333147</c:v>
                </c:pt>
                <c:pt idx="3">
                  <c:v>0.28346746211763757</c:v>
                </c:pt>
                <c:pt idx="4">
                  <c:v>0.15910296159681078</c:v>
                </c:pt>
                <c:pt idx="5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ep07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Sheet1!$H$2:$H$50</c:f>
              <c:numCache>
                <c:formatCode>0.00000000000000000000_ </c:formatCode>
                <c:ptCount val="49"/>
                <c:pt idx="0">
                  <c:v>0.73460334729904597</c:v>
                </c:pt>
                <c:pt idx="1">
                  <c:v>0.63027245286867351</c:v>
                </c:pt>
                <c:pt idx="2">
                  <c:v>0.54642038533292314</c:v>
                </c:pt>
                <c:pt idx="3">
                  <c:v>0.41889473313835401</c:v>
                </c:pt>
                <c:pt idx="4">
                  <c:v>0.3413494808670875</c:v>
                </c:pt>
                <c:pt idx="5">
                  <c:v>0.24413407589935937</c:v>
                </c:pt>
                <c:pt idx="6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ep08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Sheet1!$I$2:$I$50</c:f>
              <c:numCache>
                <c:formatCode>0.00000000000000000000_ </c:formatCode>
                <c:ptCount val="49"/>
                <c:pt idx="0">
                  <c:v>0.8006090936223017</c:v>
                </c:pt>
                <c:pt idx="1">
                  <c:v>0.68752925004337506</c:v>
                </c:pt>
                <c:pt idx="2">
                  <c:v>0.58199004030603207</c:v>
                </c:pt>
                <c:pt idx="3">
                  <c:v>0.46552016453750245</c:v>
                </c:pt>
                <c:pt idx="4">
                  <c:v>0.34971388809846093</c:v>
                </c:pt>
                <c:pt idx="5">
                  <c:v>0.26754941724596876</c:v>
                </c:pt>
                <c:pt idx="6">
                  <c:v>0.23624056312061087</c:v>
                </c:pt>
                <c:pt idx="7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ep09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Sheet1!$J$2:$J$50</c:f>
              <c:numCache>
                <c:formatCode>0.00000000000000000000_ </c:formatCode>
                <c:ptCount val="49"/>
                <c:pt idx="0">
                  <c:v>0.91314409398116192</c:v>
                </c:pt>
                <c:pt idx="1">
                  <c:v>0.7997961910008764</c:v>
                </c:pt>
                <c:pt idx="2">
                  <c:v>0.68405018765271797</c:v>
                </c:pt>
                <c:pt idx="3">
                  <c:v>0.59351128195314395</c:v>
                </c:pt>
                <c:pt idx="4">
                  <c:v>0.46362766016886425</c:v>
                </c:pt>
                <c:pt idx="5">
                  <c:v>0.38306748658920931</c:v>
                </c:pt>
                <c:pt idx="6">
                  <c:v>0.38659661804367984</c:v>
                </c:pt>
                <c:pt idx="7">
                  <c:v>0.16514381900386965</c:v>
                </c:pt>
                <c:pt idx="8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ep10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Sheet1!$K$2:$K$50</c:f>
              <c:numCache>
                <c:formatCode>0.00000000000000000000_ </c:formatCode>
                <c:ptCount val="49"/>
                <c:pt idx="0">
                  <c:v>1.0358397281941443</c:v>
                </c:pt>
                <c:pt idx="1">
                  <c:v>0.92353993696239367</c:v>
                </c:pt>
                <c:pt idx="2">
                  <c:v>0.82556640429324391</c:v>
                </c:pt>
                <c:pt idx="3">
                  <c:v>0.68568967885159149</c:v>
                </c:pt>
                <c:pt idx="4">
                  <c:v>0.59128307004817859</c:v>
                </c:pt>
                <c:pt idx="5">
                  <c:v>0.50807729815529423</c:v>
                </c:pt>
                <c:pt idx="6">
                  <c:v>0.42683896719798914</c:v>
                </c:pt>
                <c:pt idx="7">
                  <c:v>0.26297252611628724</c:v>
                </c:pt>
                <c:pt idx="8">
                  <c:v>0.23908982948052585</c:v>
                </c:pt>
                <c:pt idx="9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ep11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Sheet1!$L$2:$L$50</c:f>
              <c:numCache>
                <c:formatCode>0.00000000000000000000_ </c:formatCode>
                <c:ptCount val="49"/>
                <c:pt idx="0">
                  <c:v>0.26815850812106934</c:v>
                </c:pt>
                <c:pt idx="1">
                  <c:v>0.29391613761095303</c:v>
                </c:pt>
                <c:pt idx="2">
                  <c:v>0.36252974537566529</c:v>
                </c:pt>
                <c:pt idx="3">
                  <c:v>0.45014094877772987</c:v>
                </c:pt>
                <c:pt idx="4">
                  <c:v>0.53230668103936618</c:v>
                </c:pt>
                <c:pt idx="5">
                  <c:v>0.65013084002885424</c:v>
                </c:pt>
                <c:pt idx="6">
                  <c:v>0.78945263694710577</c:v>
                </c:pt>
                <c:pt idx="7">
                  <c:v>0.84995126833749024</c:v>
                </c:pt>
                <c:pt idx="8">
                  <c:v>0.95760392023334084</c:v>
                </c:pt>
                <c:pt idx="9">
                  <c:v>1.0748299654743185</c:v>
                </c:pt>
                <c:pt idx="10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ep12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Sheet1!$M$2:$M$50</c:f>
              <c:numCache>
                <c:formatCode>0.00000000000000000000_ </c:formatCode>
                <c:ptCount val="49"/>
                <c:pt idx="0">
                  <c:v>0.27034137303885997</c:v>
                </c:pt>
                <c:pt idx="1">
                  <c:v>0.25674401344496867</c:v>
                </c:pt>
                <c:pt idx="2">
                  <c:v>0.29885436046125446</c:v>
                </c:pt>
                <c:pt idx="3">
                  <c:v>0.37265038071085682</c:v>
                </c:pt>
                <c:pt idx="4">
                  <c:v>0.44533249509649075</c:v>
                </c:pt>
                <c:pt idx="5">
                  <c:v>0.56213526633650657</c:v>
                </c:pt>
                <c:pt idx="6">
                  <c:v>0.70305170341242229</c:v>
                </c:pt>
                <c:pt idx="7">
                  <c:v>0.75618695454877372</c:v>
                </c:pt>
                <c:pt idx="8">
                  <c:v>0.86299602532130737</c:v>
                </c:pt>
                <c:pt idx="9">
                  <c:v>0.98049561261053453</c:v>
                </c:pt>
                <c:pt idx="10">
                  <c:v>0.10392286568284125</c:v>
                </c:pt>
                <c:pt idx="11">
                  <c:v>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ep13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Sheet1!$N$2:$N$50</c:f>
              <c:numCache>
                <c:formatCode>0.00000000000000000000_ </c:formatCode>
                <c:ptCount val="49"/>
                <c:pt idx="0">
                  <c:v>0.33562847302679893</c:v>
                </c:pt>
                <c:pt idx="1">
                  <c:v>0.29609738213409548</c:v>
                </c:pt>
                <c:pt idx="2">
                  <c:v>0.30147115330424856</c:v>
                </c:pt>
                <c:pt idx="3">
                  <c:v>0.35904177031120538</c:v>
                </c:pt>
                <c:pt idx="4">
                  <c:v>0.40821839663902865</c:v>
                </c:pt>
                <c:pt idx="5">
                  <c:v>0.51509814202613713</c:v>
                </c:pt>
                <c:pt idx="6">
                  <c:v>0.65546875914052971</c:v>
                </c:pt>
                <c:pt idx="7">
                  <c:v>0.69843638335025349</c:v>
                </c:pt>
                <c:pt idx="8">
                  <c:v>0.799880451445525</c:v>
                </c:pt>
                <c:pt idx="9">
                  <c:v>0.92008237848830876</c:v>
                </c:pt>
                <c:pt idx="10">
                  <c:v>0.20351832964655148</c:v>
                </c:pt>
                <c:pt idx="11">
                  <c:v>0.1064814195613412</c:v>
                </c:pt>
                <c:pt idx="12">
                  <c:v>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ep14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Sheet1!$O$2:$O$50</c:f>
              <c:numCache>
                <c:formatCode>0.00000000000000000000_ </c:formatCode>
                <c:ptCount val="49"/>
                <c:pt idx="0">
                  <c:v>0.42831276931358808</c:v>
                </c:pt>
                <c:pt idx="1">
                  <c:v>0.37151622296238762</c:v>
                </c:pt>
                <c:pt idx="2">
                  <c:v>0.32393353953451909</c:v>
                </c:pt>
                <c:pt idx="3">
                  <c:v>0.40575072733628154</c:v>
                </c:pt>
                <c:pt idx="4">
                  <c:v>0.39541327958646361</c:v>
                </c:pt>
                <c:pt idx="5">
                  <c:v>0.48252947089620424</c:v>
                </c:pt>
                <c:pt idx="6">
                  <c:v>0.63837420888007979</c:v>
                </c:pt>
                <c:pt idx="7">
                  <c:v>0.65185482722676702</c:v>
                </c:pt>
                <c:pt idx="8">
                  <c:v>0.72935309378287372</c:v>
                </c:pt>
                <c:pt idx="9">
                  <c:v>0.87839625029739432</c:v>
                </c:pt>
                <c:pt idx="10">
                  <c:v>0.3369758630769647</c:v>
                </c:pt>
                <c:pt idx="11">
                  <c:v>0.25090898300077424</c:v>
                </c:pt>
                <c:pt idx="12">
                  <c:v>0.1626031448137833</c:v>
                </c:pt>
                <c:pt idx="13">
                  <c:v>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ep15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Sheet1!$P$2:$P$50</c:f>
              <c:numCache>
                <c:formatCode>0.00000000000000000000_ </c:formatCode>
                <c:ptCount val="49"/>
                <c:pt idx="0">
                  <c:v>0.48975473986757279</c:v>
                </c:pt>
                <c:pt idx="1">
                  <c:v>0.41481707948865804</c:v>
                </c:pt>
                <c:pt idx="2">
                  <c:v>0.36370020012637716</c:v>
                </c:pt>
                <c:pt idx="3">
                  <c:v>0.35639526877141925</c:v>
                </c:pt>
                <c:pt idx="4">
                  <c:v>0.34627918474005587</c:v>
                </c:pt>
                <c:pt idx="5">
                  <c:v>0.39325484738415389</c:v>
                </c:pt>
                <c:pt idx="6">
                  <c:v>0.52184179868308211</c:v>
                </c:pt>
                <c:pt idx="7">
                  <c:v>0.56059139942244651</c:v>
                </c:pt>
                <c:pt idx="8">
                  <c:v>0.65656350530755514</c:v>
                </c:pt>
                <c:pt idx="9">
                  <c:v>0.77100543172886959</c:v>
                </c:pt>
                <c:pt idx="10">
                  <c:v>0.42057024987914121</c:v>
                </c:pt>
                <c:pt idx="11">
                  <c:v>0.3232885069090492</c:v>
                </c:pt>
                <c:pt idx="12">
                  <c:v>0.22819771912911571</c:v>
                </c:pt>
                <c:pt idx="13">
                  <c:v>0.19215755143479205</c:v>
                </c:pt>
                <c:pt idx="14">
                  <c:v>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ep16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Sheet1!$Q$2:$Q$50</c:f>
              <c:numCache>
                <c:formatCode>0.00000000000000000000_ </c:formatCode>
                <c:ptCount val="49"/>
                <c:pt idx="0">
                  <c:v>0.60978016859884387</c:v>
                </c:pt>
                <c:pt idx="1">
                  <c:v>0.53291888014205269</c:v>
                </c:pt>
                <c:pt idx="2">
                  <c:v>0.47548031574162331</c:v>
                </c:pt>
                <c:pt idx="3">
                  <c:v>0.44084271813785947</c:v>
                </c:pt>
                <c:pt idx="4">
                  <c:v>0.40820662172134253</c:v>
                </c:pt>
                <c:pt idx="5">
                  <c:v>0.39258217738420365</c:v>
                </c:pt>
                <c:pt idx="6">
                  <c:v>0.48468410022936681</c:v>
                </c:pt>
                <c:pt idx="7">
                  <c:v>0.54734472009583035</c:v>
                </c:pt>
                <c:pt idx="8">
                  <c:v>0.64180571482455595</c:v>
                </c:pt>
                <c:pt idx="9">
                  <c:v>0.73958846653143728</c:v>
                </c:pt>
                <c:pt idx="10">
                  <c:v>0.55690778426024856</c:v>
                </c:pt>
                <c:pt idx="11">
                  <c:v>0.4661438275549657</c:v>
                </c:pt>
                <c:pt idx="12">
                  <c:v>0.37899648544922004</c:v>
                </c:pt>
                <c:pt idx="13">
                  <c:v>0.33548868051662428</c:v>
                </c:pt>
                <c:pt idx="14">
                  <c:v>0.16221325692895114</c:v>
                </c:pt>
                <c:pt idx="15">
                  <c:v>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ep17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Sheet1!$R$2:$R$50</c:f>
              <c:numCache>
                <c:formatCode>0.00000000000000000000_ </c:formatCode>
                <c:ptCount val="49"/>
                <c:pt idx="0">
                  <c:v>0.67677838414577429</c:v>
                </c:pt>
                <c:pt idx="1">
                  <c:v>0.59180965847865996</c:v>
                </c:pt>
                <c:pt idx="2">
                  <c:v>0.51910028466756675</c:v>
                </c:pt>
                <c:pt idx="3">
                  <c:v>0.47709640981536072</c:v>
                </c:pt>
                <c:pt idx="4">
                  <c:v>0.42427066587829004</c:v>
                </c:pt>
                <c:pt idx="5">
                  <c:v>0.4401447403503963</c:v>
                </c:pt>
                <c:pt idx="6">
                  <c:v>0.51817211708270328</c:v>
                </c:pt>
                <c:pt idx="7">
                  <c:v>0.50030761943837343</c:v>
                </c:pt>
                <c:pt idx="8">
                  <c:v>0.56643608170476689</c:v>
                </c:pt>
                <c:pt idx="9">
                  <c:v>0.66958856117387544</c:v>
                </c:pt>
                <c:pt idx="10">
                  <c:v>0.6202554962901986</c:v>
                </c:pt>
                <c:pt idx="11">
                  <c:v>0.52001876175364881</c:v>
                </c:pt>
                <c:pt idx="12">
                  <c:v>0.41972067570598909</c:v>
                </c:pt>
                <c:pt idx="13">
                  <c:v>0.34094948378582379</c:v>
                </c:pt>
                <c:pt idx="14">
                  <c:v>0.23742480108131644</c:v>
                </c:pt>
                <c:pt idx="15">
                  <c:v>0.24569580769870253</c:v>
                </c:pt>
                <c:pt idx="16">
                  <c:v>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ep18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Sheet1!$S$2:$S$50</c:f>
              <c:numCache>
                <c:formatCode>0.00000000000000000000_ </c:formatCode>
                <c:ptCount val="49"/>
                <c:pt idx="0">
                  <c:v>0.78482765553908296</c:v>
                </c:pt>
                <c:pt idx="1">
                  <c:v>0.69944752634461327</c:v>
                </c:pt>
                <c:pt idx="2">
                  <c:v>0.62882498311370572</c:v>
                </c:pt>
                <c:pt idx="3">
                  <c:v>0.56485599407552833</c:v>
                </c:pt>
                <c:pt idx="4">
                  <c:v>0.51233986128198983</c:v>
                </c:pt>
                <c:pt idx="5">
                  <c:v>0.50938716671142703</c:v>
                </c:pt>
                <c:pt idx="6">
                  <c:v>0.55760300069998558</c:v>
                </c:pt>
                <c:pt idx="7">
                  <c:v>0.5238336308930901</c:v>
                </c:pt>
                <c:pt idx="8">
                  <c:v>0.57686582143192522</c:v>
                </c:pt>
                <c:pt idx="9">
                  <c:v>0.64942792029169771</c:v>
                </c:pt>
                <c:pt idx="10">
                  <c:v>0.73380399914181627</c:v>
                </c:pt>
                <c:pt idx="11">
                  <c:v>0.63456704246218376</c:v>
                </c:pt>
                <c:pt idx="12">
                  <c:v>0.53651239675816198</c:v>
                </c:pt>
                <c:pt idx="13">
                  <c:v>0.46659670891308169</c:v>
                </c:pt>
                <c:pt idx="14">
                  <c:v>0.35225656944477668</c:v>
                </c:pt>
                <c:pt idx="15">
                  <c:v>0.32499130367405316</c:v>
                </c:pt>
                <c:pt idx="16">
                  <c:v>0.13266745904998459</c:v>
                </c:pt>
                <c:pt idx="17">
                  <c:v>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ep19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Sheet1!$T$2:$T$50</c:f>
              <c:numCache>
                <c:formatCode>0.00000000000000000000_ </c:formatCode>
                <c:ptCount val="49"/>
                <c:pt idx="0">
                  <c:v>0.94636689101906579</c:v>
                </c:pt>
                <c:pt idx="1">
                  <c:v>0.86419490739807836</c:v>
                </c:pt>
                <c:pt idx="2">
                  <c:v>0.79418392502406743</c:v>
                </c:pt>
                <c:pt idx="3">
                  <c:v>0.730207820750012</c:v>
                </c:pt>
                <c:pt idx="4">
                  <c:v>0.67524507503709608</c:v>
                </c:pt>
                <c:pt idx="5">
                  <c:v>0.65997256246552127</c:v>
                </c:pt>
                <c:pt idx="6">
                  <c:v>0.6823757997586799</c:v>
                </c:pt>
                <c:pt idx="7">
                  <c:v>0.63346413139330937</c:v>
                </c:pt>
                <c:pt idx="8">
                  <c:v>0.65974480111527867</c:v>
                </c:pt>
                <c:pt idx="9">
                  <c:v>0.70943264813879614</c:v>
                </c:pt>
                <c:pt idx="10">
                  <c:v>0.89863135979774555</c:v>
                </c:pt>
                <c:pt idx="11">
                  <c:v>0.80380490695192475</c:v>
                </c:pt>
                <c:pt idx="12">
                  <c:v>0.71136847434450523</c:v>
                </c:pt>
                <c:pt idx="13">
                  <c:v>0.6394600513785359</c:v>
                </c:pt>
                <c:pt idx="14">
                  <c:v>0.53877765143592837</c:v>
                </c:pt>
                <c:pt idx="15">
                  <c:v>0.49861838507524525</c:v>
                </c:pt>
                <c:pt idx="16">
                  <c:v>0.33289300009958922</c:v>
                </c:pt>
                <c:pt idx="17">
                  <c:v>0.21769600098281339</c:v>
                </c:pt>
                <c:pt idx="18">
                  <c:v>0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ep20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Sheet1!$U$2:$U$50</c:f>
              <c:numCache>
                <c:formatCode>0.00000000000000000000_ </c:formatCode>
                <c:ptCount val="49"/>
                <c:pt idx="0">
                  <c:v>1.0504471596136562</c:v>
                </c:pt>
                <c:pt idx="1">
                  <c:v>0.96670898642061509</c:v>
                </c:pt>
                <c:pt idx="2">
                  <c:v>0.90523142201755746</c:v>
                </c:pt>
                <c:pt idx="3">
                  <c:v>0.80344304242755282</c:v>
                </c:pt>
                <c:pt idx="4">
                  <c:v>0.76322644633244729</c:v>
                </c:pt>
                <c:pt idx="5">
                  <c:v>0.7376459281472787</c:v>
                </c:pt>
                <c:pt idx="6">
                  <c:v>0.71528411206546338</c:v>
                </c:pt>
                <c:pt idx="7">
                  <c:v>0.67469715077296255</c:v>
                </c:pt>
                <c:pt idx="8">
                  <c:v>0.70865257133638693</c:v>
                </c:pt>
                <c:pt idx="9">
                  <c:v>0.69197858677605284</c:v>
                </c:pt>
                <c:pt idx="10">
                  <c:v>1.0067790217796817</c:v>
                </c:pt>
                <c:pt idx="11">
                  <c:v>0.91215814969444542</c:v>
                </c:pt>
                <c:pt idx="12">
                  <c:v>0.82355124647457989</c:v>
                </c:pt>
                <c:pt idx="13">
                  <c:v>0.77713081138520113</c:v>
                </c:pt>
                <c:pt idx="14">
                  <c:v>0.64918302313431109</c:v>
                </c:pt>
                <c:pt idx="15">
                  <c:v>0.59416575919265169</c:v>
                </c:pt>
                <c:pt idx="16">
                  <c:v>0.453215451821459</c:v>
                </c:pt>
                <c:pt idx="17">
                  <c:v>0.32564686629162282</c:v>
                </c:pt>
                <c:pt idx="18">
                  <c:v>0.19689100028924802</c:v>
                </c:pt>
                <c:pt idx="19">
                  <c:v>0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ep21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Sheet1!$V$2:$V$50</c:f>
              <c:numCache>
                <c:formatCode>0.00000000000000000000_ </c:formatCode>
                <c:ptCount val="49"/>
                <c:pt idx="0">
                  <c:v>0.23097569610875204</c:v>
                </c:pt>
                <c:pt idx="1">
                  <c:v>0.2520547902455148</c:v>
                </c:pt>
                <c:pt idx="2">
                  <c:v>0.32235203736693729</c:v>
                </c:pt>
                <c:pt idx="3">
                  <c:v>0.41470637006898664</c:v>
                </c:pt>
                <c:pt idx="4">
                  <c:v>0.49892827594135741</c:v>
                </c:pt>
                <c:pt idx="5">
                  <c:v>0.62308260672446902</c:v>
                </c:pt>
                <c:pt idx="6">
                  <c:v>0.76323858841617431</c:v>
                </c:pt>
                <c:pt idx="7">
                  <c:v>0.81976870345525621</c:v>
                </c:pt>
                <c:pt idx="8">
                  <c:v>0.92758885947165337</c:v>
                </c:pt>
                <c:pt idx="9">
                  <c:v>1.0468195192550702</c:v>
                </c:pt>
                <c:pt idx="10">
                  <c:v>9.3294269832424531E-2</c:v>
                </c:pt>
                <c:pt idx="11">
                  <c:v>0.1222764934667957</c:v>
                </c:pt>
                <c:pt idx="12">
                  <c:v>0.21911447354690458</c:v>
                </c:pt>
                <c:pt idx="13">
                  <c:v>0.34507909801486897</c:v>
                </c:pt>
                <c:pt idx="14">
                  <c:v>0.42885895263823282</c:v>
                </c:pt>
                <c:pt idx="15">
                  <c:v>0.566721361152975</c:v>
                </c:pt>
                <c:pt idx="16">
                  <c:v>0.61984664008367052</c:v>
                </c:pt>
                <c:pt idx="17">
                  <c:v>0.73283671903620318</c:v>
                </c:pt>
                <c:pt idx="18">
                  <c:v>0.89427933212694866</c:v>
                </c:pt>
                <c:pt idx="19">
                  <c:v>1.0032482108908702</c:v>
                </c:pt>
                <c:pt idx="20">
                  <c:v>0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ep22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Sheet1!$W$2:$W$50</c:f>
              <c:numCache>
                <c:formatCode>0.00000000000000000000_ </c:formatCode>
                <c:ptCount val="49"/>
                <c:pt idx="0">
                  <c:v>0.25629262422556359</c:v>
                </c:pt>
                <c:pt idx="1">
                  <c:v>0.23454526774731121</c:v>
                </c:pt>
                <c:pt idx="2">
                  <c:v>0.27300994419435859</c:v>
                </c:pt>
                <c:pt idx="3">
                  <c:v>0.34892505686412184</c:v>
                </c:pt>
                <c:pt idx="4">
                  <c:v>0.42192616594769555</c:v>
                </c:pt>
                <c:pt idx="5">
                  <c:v>0.54448868498574909</c:v>
                </c:pt>
                <c:pt idx="6">
                  <c:v>0.68533414009260885</c:v>
                </c:pt>
                <c:pt idx="7">
                  <c:v>0.73369898200223582</c:v>
                </c:pt>
                <c:pt idx="8">
                  <c:v>0.84015372970651758</c:v>
                </c:pt>
                <c:pt idx="9">
                  <c:v>0.95938106689402092</c:v>
                </c:pt>
                <c:pt idx="10">
                  <c:v>0.14322595040826955</c:v>
                </c:pt>
                <c:pt idx="11">
                  <c:v>7.7430509494536198E-2</c:v>
                </c:pt>
                <c:pt idx="12">
                  <c:v>0.13690337065289146</c:v>
                </c:pt>
                <c:pt idx="13">
                  <c:v>0.26288726537644602</c:v>
                </c:pt>
                <c:pt idx="14">
                  <c:v>0.33548554345077408</c:v>
                </c:pt>
                <c:pt idx="15">
                  <c:v>0.47849386986370324</c:v>
                </c:pt>
                <c:pt idx="16">
                  <c:v>0.51965057504277512</c:v>
                </c:pt>
                <c:pt idx="17">
                  <c:v>0.6328239871037501</c:v>
                </c:pt>
                <c:pt idx="18">
                  <c:v>0.79724610561229559</c:v>
                </c:pt>
                <c:pt idx="19">
                  <c:v>0.90677300656259985</c:v>
                </c:pt>
                <c:pt idx="20">
                  <c:v>0.10211232283840986</c:v>
                </c:pt>
                <c:pt idx="21">
                  <c:v>0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ep23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Sheet1!$X$2:$X$50</c:f>
              <c:numCache>
                <c:formatCode>0.00000000000000000000_ </c:formatCode>
                <c:ptCount val="49"/>
                <c:pt idx="0">
                  <c:v>0.31438231860892502</c:v>
                </c:pt>
                <c:pt idx="1">
                  <c:v>0.25818636965768138</c:v>
                </c:pt>
                <c:pt idx="2">
                  <c:v>0.24875160124674681</c:v>
                </c:pt>
                <c:pt idx="3">
                  <c:v>0.30823077494973722</c:v>
                </c:pt>
                <c:pt idx="4">
                  <c:v>0.35400499983790995</c:v>
                </c:pt>
                <c:pt idx="5">
                  <c:v>0.47039786722421228</c:v>
                </c:pt>
                <c:pt idx="6">
                  <c:v>0.61424218839543498</c:v>
                </c:pt>
                <c:pt idx="7">
                  <c:v>0.64974607491630754</c:v>
                </c:pt>
                <c:pt idx="8">
                  <c:v>0.75126452732976512</c:v>
                </c:pt>
                <c:pt idx="9">
                  <c:v>0.87568596722146441</c:v>
                </c:pt>
                <c:pt idx="10">
                  <c:v>0.2347408798710251</c:v>
                </c:pt>
                <c:pt idx="11">
                  <c:v>0.13944799172617384</c:v>
                </c:pt>
                <c:pt idx="12">
                  <c:v>0.10616266676708569</c:v>
                </c:pt>
                <c:pt idx="13">
                  <c:v>0.18743496033918156</c:v>
                </c:pt>
                <c:pt idx="14">
                  <c:v>0.24886708869753227</c:v>
                </c:pt>
                <c:pt idx="15">
                  <c:v>0.39677225608593847</c:v>
                </c:pt>
                <c:pt idx="16">
                  <c:v>0.41956488783591228</c:v>
                </c:pt>
                <c:pt idx="17">
                  <c:v>0.53471343175514485</c:v>
                </c:pt>
                <c:pt idx="18">
                  <c:v>0.70152264098832284</c:v>
                </c:pt>
                <c:pt idx="19">
                  <c:v>0.81620377049080906</c:v>
                </c:pt>
                <c:pt idx="20">
                  <c:v>0.20659692995866602</c:v>
                </c:pt>
                <c:pt idx="21">
                  <c:v>0.10582932439688827</c:v>
                </c:pt>
                <c:pt idx="22">
                  <c:v>0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ep24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Sheet1!$Y$2:$Y$50</c:f>
              <c:numCache>
                <c:formatCode>0.00000000000000000000_ </c:formatCode>
                <c:ptCount val="49"/>
                <c:pt idx="0">
                  <c:v>0.39303901077130954</c:v>
                </c:pt>
                <c:pt idx="1">
                  <c:v>0.31932683324006567</c:v>
                </c:pt>
                <c:pt idx="2">
                  <c:v>0.28094024337353657</c:v>
                </c:pt>
                <c:pt idx="3">
                  <c:v>0.29361440447668946</c:v>
                </c:pt>
                <c:pt idx="4">
                  <c:v>0.31580352095323999</c:v>
                </c:pt>
                <c:pt idx="5">
                  <c:v>0.41898540172195181</c:v>
                </c:pt>
                <c:pt idx="6">
                  <c:v>0.55444876870251691</c:v>
                </c:pt>
                <c:pt idx="7">
                  <c:v>0.57824951368787869</c:v>
                </c:pt>
                <c:pt idx="8">
                  <c:v>0.67774159507128617</c:v>
                </c:pt>
                <c:pt idx="9">
                  <c:v>0.79652797474438253</c:v>
                </c:pt>
                <c:pt idx="10">
                  <c:v>0.32910935932114377</c:v>
                </c:pt>
                <c:pt idx="11">
                  <c:v>0.2279475063521853</c:v>
                </c:pt>
                <c:pt idx="12">
                  <c:v>0.15379688771644923</c:v>
                </c:pt>
                <c:pt idx="13">
                  <c:v>0.17574979543942973</c:v>
                </c:pt>
                <c:pt idx="14">
                  <c:v>0.17880140882968215</c:v>
                </c:pt>
                <c:pt idx="15">
                  <c:v>0.32512104607590053</c:v>
                </c:pt>
                <c:pt idx="16">
                  <c:v>0.32047945537190103</c:v>
                </c:pt>
                <c:pt idx="17">
                  <c:v>0.43318889882252865</c:v>
                </c:pt>
                <c:pt idx="18">
                  <c:v>0.60353514067667724</c:v>
                </c:pt>
                <c:pt idx="19">
                  <c:v>0.71593145493845289</c:v>
                </c:pt>
                <c:pt idx="20">
                  <c:v>0.30826416256814471</c:v>
                </c:pt>
                <c:pt idx="21">
                  <c:v>0.20625860865000881</c:v>
                </c:pt>
                <c:pt idx="22">
                  <c:v>0.10449388407786586</c:v>
                </c:pt>
                <c:pt idx="23">
                  <c:v>0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ep25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Sheet1!$Z$2:$Z$50</c:f>
              <c:numCache>
                <c:formatCode>0.00000000000000000000_ </c:formatCode>
                <c:ptCount val="49"/>
                <c:pt idx="0">
                  <c:v>0.47314936460882412</c:v>
                </c:pt>
                <c:pt idx="1">
                  <c:v>0.38347025979754257</c:v>
                </c:pt>
                <c:pt idx="2">
                  <c:v>0.31643757109189685</c:v>
                </c:pt>
                <c:pt idx="3">
                  <c:v>0.28484934379535898</c:v>
                </c:pt>
                <c:pt idx="4">
                  <c:v>0.26161824248670112</c:v>
                </c:pt>
                <c:pt idx="5">
                  <c:v>0.32186919853385659</c:v>
                </c:pt>
                <c:pt idx="6">
                  <c:v>0.45328574743799693</c:v>
                </c:pt>
                <c:pt idx="7">
                  <c:v>0.48226409165677686</c:v>
                </c:pt>
                <c:pt idx="8">
                  <c:v>0.58449912083273736</c:v>
                </c:pt>
                <c:pt idx="9">
                  <c:v>0.69993093526964201</c:v>
                </c:pt>
                <c:pt idx="10">
                  <c:v>0.42749847489193854</c:v>
                </c:pt>
                <c:pt idx="11">
                  <c:v>0.32659138603277466</c:v>
                </c:pt>
                <c:pt idx="12">
                  <c:v>0.2444127811277455</c:v>
                </c:pt>
                <c:pt idx="13">
                  <c:v>0.21706432263640624</c:v>
                </c:pt>
                <c:pt idx="14">
                  <c:v>0.10799330751394383</c:v>
                </c:pt>
                <c:pt idx="15">
                  <c:v>0.21892776173433784</c:v>
                </c:pt>
                <c:pt idx="16">
                  <c:v>0.24401363969470558</c:v>
                </c:pt>
                <c:pt idx="17">
                  <c:v>0.35763635424161561</c:v>
                </c:pt>
                <c:pt idx="18">
                  <c:v>0.54040411209050887</c:v>
                </c:pt>
                <c:pt idx="19">
                  <c:v>0.64653147672755829</c:v>
                </c:pt>
                <c:pt idx="20">
                  <c:v>0.42500008223163782</c:v>
                </c:pt>
                <c:pt idx="21">
                  <c:v>0.32861870906168417</c:v>
                </c:pt>
                <c:pt idx="22">
                  <c:v>0.23606779725143073</c:v>
                </c:pt>
                <c:pt idx="23">
                  <c:v>0.1586500978011206</c:v>
                </c:pt>
                <c:pt idx="24">
                  <c:v>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ep26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Sheet1!$AA$2:$AA$50</c:f>
              <c:numCache>
                <c:formatCode>0.00000000000000000000_ </c:formatCode>
                <c:ptCount val="49"/>
                <c:pt idx="0">
                  <c:v>0.59733076644638294</c:v>
                </c:pt>
                <c:pt idx="1">
                  <c:v>0.51483772301043285</c:v>
                </c:pt>
                <c:pt idx="2">
                  <c:v>0.44875695745426991</c:v>
                </c:pt>
                <c:pt idx="3">
                  <c:v>0.41363325193509476</c:v>
                </c:pt>
                <c:pt idx="4">
                  <c:v>0.37028689358208056</c:v>
                </c:pt>
                <c:pt idx="5">
                  <c:v>0.36328891304004268</c:v>
                </c:pt>
                <c:pt idx="6">
                  <c:v>0.45630053266330517</c:v>
                </c:pt>
                <c:pt idx="7">
                  <c:v>0.50595677775388204</c:v>
                </c:pt>
                <c:pt idx="8">
                  <c:v>0.59957487433439205</c:v>
                </c:pt>
                <c:pt idx="9">
                  <c:v>0.7051906694490151</c:v>
                </c:pt>
                <c:pt idx="10">
                  <c:v>0.54234891902207161</c:v>
                </c:pt>
                <c:pt idx="11">
                  <c:v>0.44714515988616799</c:v>
                </c:pt>
                <c:pt idx="12">
                  <c:v>0.35675135778517653</c:v>
                </c:pt>
                <c:pt idx="13">
                  <c:v>0.30268477386874365</c:v>
                </c:pt>
                <c:pt idx="14">
                  <c:v>0.13617158537720911</c:v>
                </c:pt>
                <c:pt idx="15">
                  <c:v>7.0236525180338627E-2</c:v>
                </c:pt>
                <c:pt idx="16">
                  <c:v>0.20132177459451644</c:v>
                </c:pt>
                <c:pt idx="17">
                  <c:v>0.29600801594828963</c:v>
                </c:pt>
                <c:pt idx="18">
                  <c:v>0.47665330061662109</c:v>
                </c:pt>
                <c:pt idx="19">
                  <c:v>0.58022739651290145</c:v>
                </c:pt>
                <c:pt idx="20">
                  <c:v>0.54759179042442274</c:v>
                </c:pt>
                <c:pt idx="21">
                  <c:v>0.4548233935994796</c:v>
                </c:pt>
                <c:pt idx="22">
                  <c:v>0.36556489766256411</c:v>
                </c:pt>
                <c:pt idx="23">
                  <c:v>0.28649820230984357</c:v>
                </c:pt>
                <c:pt idx="24">
                  <c:v>0.17074816773047355</c:v>
                </c:pt>
                <c:pt idx="25">
                  <c:v>0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ep27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Sheet1!$AB$2:$AB$50</c:f>
              <c:numCache>
                <c:formatCode>0.00000000000000000000_ </c:formatCode>
                <c:ptCount val="49"/>
                <c:pt idx="0">
                  <c:v>0.68511357479459856</c:v>
                </c:pt>
                <c:pt idx="1">
                  <c:v>0.59685416722741791</c:v>
                </c:pt>
                <c:pt idx="2">
                  <c:v>0.52671955690902872</c:v>
                </c:pt>
                <c:pt idx="3">
                  <c:v>0.45906577898809897</c:v>
                </c:pt>
                <c:pt idx="4">
                  <c:v>0.41200055073406461</c:v>
                </c:pt>
                <c:pt idx="5">
                  <c:v>0.42618652557842068</c:v>
                </c:pt>
                <c:pt idx="6">
                  <c:v>0.47014326873635365</c:v>
                </c:pt>
                <c:pt idx="7">
                  <c:v>0.46235816426501575</c:v>
                </c:pt>
                <c:pt idx="8">
                  <c:v>0.54310707506676237</c:v>
                </c:pt>
                <c:pt idx="9">
                  <c:v>0.6261809972552258</c:v>
                </c:pt>
                <c:pt idx="10">
                  <c:v>0.62880583837562853</c:v>
                </c:pt>
                <c:pt idx="11">
                  <c:v>0.52851236221163767</c:v>
                </c:pt>
                <c:pt idx="12">
                  <c:v>0.43440571991072746</c:v>
                </c:pt>
                <c:pt idx="13">
                  <c:v>0.37804166689791163</c:v>
                </c:pt>
                <c:pt idx="14">
                  <c:v>0.2618269421413435</c:v>
                </c:pt>
                <c:pt idx="15">
                  <c:v>0.26829309749845265</c:v>
                </c:pt>
                <c:pt idx="16">
                  <c:v>9.4029320907695876E-2</c:v>
                </c:pt>
                <c:pt idx="17">
                  <c:v>0.15077761072229476</c:v>
                </c:pt>
                <c:pt idx="18">
                  <c:v>0.33600605890558205</c:v>
                </c:pt>
                <c:pt idx="19">
                  <c:v>0.43227160386113228</c:v>
                </c:pt>
                <c:pt idx="20">
                  <c:v>0.62528449054393076</c:v>
                </c:pt>
                <c:pt idx="21">
                  <c:v>0.52507937437162922</c:v>
                </c:pt>
                <c:pt idx="22">
                  <c:v>0.42724289549775346</c:v>
                </c:pt>
                <c:pt idx="23">
                  <c:v>0.32672854510441313</c:v>
                </c:pt>
                <c:pt idx="24">
                  <c:v>0.24445449593690066</c:v>
                </c:pt>
                <c:pt idx="25">
                  <c:v>0.21713723098962873</c:v>
                </c:pt>
                <c:pt idx="26">
                  <c:v>0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ep28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Sheet1!$AC$2:$AC$50</c:f>
              <c:numCache>
                <c:formatCode>0.00000000000000000000_ </c:formatCode>
                <c:ptCount val="49"/>
                <c:pt idx="0">
                  <c:v>0.81042944482932655</c:v>
                </c:pt>
                <c:pt idx="1">
                  <c:v>0.73284242656936238</c:v>
                </c:pt>
                <c:pt idx="2">
                  <c:v>0.67205986893920433</c:v>
                </c:pt>
                <c:pt idx="3">
                  <c:v>0.61512617877219911</c:v>
                </c:pt>
                <c:pt idx="4">
                  <c:v>0.57527489441343416</c:v>
                </c:pt>
                <c:pt idx="5">
                  <c:v>0.57986166926830196</c:v>
                </c:pt>
                <c:pt idx="6">
                  <c:v>0.60706463122461563</c:v>
                </c:pt>
                <c:pt idx="7">
                  <c:v>0.59554655231399922</c:v>
                </c:pt>
                <c:pt idx="8">
                  <c:v>0.65518987283302088</c:v>
                </c:pt>
                <c:pt idx="9">
                  <c:v>0.72098471992388669</c:v>
                </c:pt>
                <c:pt idx="10">
                  <c:v>0.74781003976989113</c:v>
                </c:pt>
                <c:pt idx="11">
                  <c:v>0.65224416042220557</c:v>
                </c:pt>
                <c:pt idx="12">
                  <c:v>0.55316678431537925</c:v>
                </c:pt>
                <c:pt idx="13">
                  <c:v>0.4884989901311631</c:v>
                </c:pt>
                <c:pt idx="14">
                  <c:v>0.3812619541901125</c:v>
                </c:pt>
                <c:pt idx="15">
                  <c:v>0.35299783819884517</c:v>
                </c:pt>
                <c:pt idx="16">
                  <c:v>0.17924088605076177</c:v>
                </c:pt>
                <c:pt idx="17">
                  <c:v>0.10827625688575004</c:v>
                </c:pt>
                <c:pt idx="18">
                  <c:v>0.22970085689670697</c:v>
                </c:pt>
                <c:pt idx="19">
                  <c:v>0.32647455532214159</c:v>
                </c:pt>
                <c:pt idx="20">
                  <c:v>0.75006774007083765</c:v>
                </c:pt>
                <c:pt idx="21">
                  <c:v>0.65264256553346434</c:v>
                </c:pt>
                <c:pt idx="22">
                  <c:v>0.55903083052217217</c:v>
                </c:pt>
                <c:pt idx="23">
                  <c:v>0.46144663432012184</c:v>
                </c:pt>
                <c:pt idx="24">
                  <c:v>0.40116340472623646</c:v>
                </c:pt>
                <c:pt idx="25">
                  <c:v>0.32869673029802793</c:v>
                </c:pt>
                <c:pt idx="26">
                  <c:v>0.18493701077103822</c:v>
                </c:pt>
                <c:pt idx="27">
                  <c:v>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ep29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Sheet1!$AD$2:$AD$50</c:f>
              <c:numCache>
                <c:formatCode>0.00000000000000000000_ </c:formatCode>
                <c:ptCount val="49"/>
                <c:pt idx="0">
                  <c:v>1.0556678485709687</c:v>
                </c:pt>
                <c:pt idx="1">
                  <c:v>0.97763174201317571</c:v>
                </c:pt>
                <c:pt idx="2">
                  <c:v>0.9116964709722829</c:v>
                </c:pt>
                <c:pt idx="3">
                  <c:v>0.84854608067342563</c:v>
                </c:pt>
                <c:pt idx="4">
                  <c:v>0.79741299595418946</c:v>
                </c:pt>
                <c:pt idx="5">
                  <c:v>0.77890069372659232</c:v>
                </c:pt>
                <c:pt idx="6">
                  <c:v>0.78850639835312841</c:v>
                </c:pt>
                <c:pt idx="7">
                  <c:v>0.74027099651846673</c:v>
                </c:pt>
                <c:pt idx="8">
                  <c:v>0.75756185478781368</c:v>
                </c:pt>
                <c:pt idx="9">
                  <c:v>0.79202398253983308</c:v>
                </c:pt>
                <c:pt idx="10">
                  <c:v>1.0196070074695447</c:v>
                </c:pt>
                <c:pt idx="11">
                  <c:v>0.93162068682249599</c:v>
                </c:pt>
                <c:pt idx="12">
                  <c:v>0.85335603135095683</c:v>
                </c:pt>
                <c:pt idx="13">
                  <c:v>0.79262314594330496</c:v>
                </c:pt>
                <c:pt idx="14">
                  <c:v>0.70386476114389962</c:v>
                </c:pt>
                <c:pt idx="15">
                  <c:v>0.6677692097578215</c:v>
                </c:pt>
                <c:pt idx="16">
                  <c:v>0.52867220654855951</c:v>
                </c:pt>
                <c:pt idx="17">
                  <c:v>0.43415593190613655</c:v>
                </c:pt>
                <c:pt idx="18">
                  <c:v>0.24664162021613137</c:v>
                </c:pt>
                <c:pt idx="19">
                  <c:v>0.30971376132872941</c:v>
                </c:pt>
                <c:pt idx="20">
                  <c:v>1.0030694065503705</c:v>
                </c:pt>
                <c:pt idx="21">
                  <c:v>0.91290398563096786</c:v>
                </c:pt>
                <c:pt idx="22">
                  <c:v>0.82398084569830699</c:v>
                </c:pt>
                <c:pt idx="23">
                  <c:v>0.73522223978454826</c:v>
                </c:pt>
                <c:pt idx="24">
                  <c:v>0.69472600046536637</c:v>
                </c:pt>
                <c:pt idx="25">
                  <c:v>0.64610714727372576</c:v>
                </c:pt>
                <c:pt idx="26">
                  <c:v>0.52159552297277134</c:v>
                </c:pt>
                <c:pt idx="27">
                  <c:v>0.44802253075404336</c:v>
                </c:pt>
                <c:pt idx="28">
                  <c:v>0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ep30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Sheet1!$AE$2:$AE$50</c:f>
              <c:numCache>
                <c:formatCode>0.00000000000000000000_ </c:formatCode>
                <c:ptCount val="49"/>
                <c:pt idx="0">
                  <c:v>1.3688907544600009</c:v>
                </c:pt>
                <c:pt idx="1">
                  <c:v>1.3010004262655244</c:v>
                </c:pt>
                <c:pt idx="2">
                  <c:v>1.2432950730887971</c:v>
                </c:pt>
                <c:pt idx="3">
                  <c:v>1.1879085697784417</c:v>
                </c:pt>
                <c:pt idx="4">
                  <c:v>1.1424265917507692</c:v>
                </c:pt>
                <c:pt idx="5">
                  <c:v>1.1195725296984749</c:v>
                </c:pt>
                <c:pt idx="6">
                  <c:v>1.1159434501535255</c:v>
                </c:pt>
                <c:pt idx="7">
                  <c:v>1.0720040843307863</c:v>
                </c:pt>
                <c:pt idx="8">
                  <c:v>1.073729432107416</c:v>
                </c:pt>
                <c:pt idx="9">
                  <c:v>1.0874585788476603</c:v>
                </c:pt>
                <c:pt idx="10">
                  <c:v>1.3345180625124182</c:v>
                </c:pt>
                <c:pt idx="11">
                  <c:v>1.2567934946132593</c:v>
                </c:pt>
                <c:pt idx="12">
                  <c:v>1.1879662013134107</c:v>
                </c:pt>
                <c:pt idx="13">
                  <c:v>1.1319266923402869</c:v>
                </c:pt>
                <c:pt idx="14">
                  <c:v>1.0547173977542514</c:v>
                </c:pt>
                <c:pt idx="15">
                  <c:v>1.0139502224836094</c:v>
                </c:pt>
                <c:pt idx="16">
                  <c:v>0.89344110865908455</c:v>
                </c:pt>
                <c:pt idx="17">
                  <c:v>0.79902812028492753</c:v>
                </c:pt>
                <c:pt idx="18">
                  <c:v>0.59666434411443103</c:v>
                </c:pt>
                <c:pt idx="19">
                  <c:v>0.60831187352293814</c:v>
                </c:pt>
                <c:pt idx="20">
                  <c:v>1.3174130549335605</c:v>
                </c:pt>
                <c:pt idx="21">
                  <c:v>1.2368156843493483</c:v>
                </c:pt>
                <c:pt idx="22">
                  <c:v>1.1574005854388913</c:v>
                </c:pt>
                <c:pt idx="23">
                  <c:v>1.0788308950843144</c:v>
                </c:pt>
                <c:pt idx="24">
                  <c:v>1.0482404850164844</c:v>
                </c:pt>
                <c:pt idx="25">
                  <c:v>0.9987236277393714</c:v>
                </c:pt>
                <c:pt idx="26">
                  <c:v>0.88780833954985816</c:v>
                </c:pt>
                <c:pt idx="27">
                  <c:v>0.8015976467409418</c:v>
                </c:pt>
                <c:pt idx="28">
                  <c:v>0.37208386100924762</c:v>
                </c:pt>
                <c:pt idx="29">
                  <c:v>0</c:v>
                </c:pt>
              </c:numCache>
            </c:numRef>
          </c:val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ep31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Sheet1!$AF$2:$AF$50</c:f>
              <c:numCache>
                <c:formatCode>0.00000000000000000000_ </c:formatCode>
                <c:ptCount val="49"/>
                <c:pt idx="0">
                  <c:v>0.30228254012419548</c:v>
                </c:pt>
                <c:pt idx="1">
                  <c:v>0.3394302652836087</c:v>
                </c:pt>
                <c:pt idx="2">
                  <c:v>0.41139816423166375</c:v>
                </c:pt>
                <c:pt idx="3">
                  <c:v>0.50097436336417478</c:v>
                </c:pt>
                <c:pt idx="4">
                  <c:v>0.58367371741297647</c:v>
                </c:pt>
                <c:pt idx="5">
                  <c:v>0.70259080872240609</c:v>
                </c:pt>
                <c:pt idx="6">
                  <c:v>0.83886177315116717</c:v>
                </c:pt>
                <c:pt idx="7">
                  <c:v>0.89823882381318554</c:v>
                </c:pt>
                <c:pt idx="8">
                  <c:v>1.0044350031188096</c:v>
                </c:pt>
                <c:pt idx="9">
                  <c:v>1.1215863832097615</c:v>
                </c:pt>
                <c:pt idx="10">
                  <c:v>9.8245819593700517E-2</c:v>
                </c:pt>
                <c:pt idx="11">
                  <c:v>0.15167024892895861</c:v>
                </c:pt>
                <c:pt idx="12">
                  <c:v>0.22149467329742287</c:v>
                </c:pt>
                <c:pt idx="13">
                  <c:v>0.34788889128707012</c:v>
                </c:pt>
                <c:pt idx="14">
                  <c:v>0.43872068758030491</c:v>
                </c:pt>
                <c:pt idx="15">
                  <c:v>0.57453884822761703</c:v>
                </c:pt>
                <c:pt idx="16">
                  <c:v>0.62984774981777203</c:v>
                </c:pt>
                <c:pt idx="17">
                  <c:v>0.74133171154778088</c:v>
                </c:pt>
                <c:pt idx="18">
                  <c:v>0.90731964103228391</c:v>
                </c:pt>
                <c:pt idx="19">
                  <c:v>1.0148893436179449</c:v>
                </c:pt>
                <c:pt idx="20">
                  <c:v>0.15095389171938831</c:v>
                </c:pt>
                <c:pt idx="21">
                  <c:v>0.18898725319891085</c:v>
                </c:pt>
                <c:pt idx="22">
                  <c:v>0.26945188661279762</c:v>
                </c:pt>
                <c:pt idx="23">
                  <c:v>0.35524617307350376</c:v>
                </c:pt>
                <c:pt idx="24">
                  <c:v>0.46187495183360228</c:v>
                </c:pt>
                <c:pt idx="25">
                  <c:v>0.56365226079813235</c:v>
                </c:pt>
                <c:pt idx="26">
                  <c:v>0.64426981164586483</c:v>
                </c:pt>
                <c:pt idx="27">
                  <c:v>0.74529022010850854</c:v>
                </c:pt>
                <c:pt idx="28">
                  <c:v>1.03651928636957</c:v>
                </c:pt>
                <c:pt idx="29">
                  <c:v>1.3513158319761511</c:v>
                </c:pt>
                <c:pt idx="30">
                  <c:v>0</c:v>
                </c:pt>
              </c:numCache>
            </c:numRef>
          </c:val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ep32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Sheet1!$AG$2:$AG$50</c:f>
              <c:numCache>
                <c:formatCode>0.00000000000000000000_ </c:formatCode>
                <c:ptCount val="49"/>
                <c:pt idx="0">
                  <c:v>0.26747750786815955</c:v>
                </c:pt>
                <c:pt idx="1">
                  <c:v>0.26832984398760235</c:v>
                </c:pt>
                <c:pt idx="2">
                  <c:v>0.32039813786846127</c:v>
                </c:pt>
                <c:pt idx="3">
                  <c:v>0.40124848535168228</c:v>
                </c:pt>
                <c:pt idx="4">
                  <c:v>0.47715341026857033</c:v>
                </c:pt>
                <c:pt idx="5">
                  <c:v>0.59770622388087313</c:v>
                </c:pt>
                <c:pt idx="6">
                  <c:v>0.73735327737190959</c:v>
                </c:pt>
                <c:pt idx="7">
                  <c:v>0.78958994600650501</c:v>
                </c:pt>
                <c:pt idx="8">
                  <c:v>0.89561570483775477</c:v>
                </c:pt>
                <c:pt idx="9">
                  <c:v>1.0138108044875944</c:v>
                </c:pt>
                <c:pt idx="10">
                  <c:v>0.12776266546671192</c:v>
                </c:pt>
                <c:pt idx="11">
                  <c:v>8.3920794352640118E-2</c:v>
                </c:pt>
                <c:pt idx="12">
                  <c:v>0.12562533296903619</c:v>
                </c:pt>
                <c:pt idx="13">
                  <c:v>0.25921736530408862</c:v>
                </c:pt>
                <c:pt idx="14">
                  <c:v>0.34121655248788924</c:v>
                </c:pt>
                <c:pt idx="15">
                  <c:v>0.48424569093642955</c:v>
                </c:pt>
                <c:pt idx="16">
                  <c:v>0.53002360445797037</c:v>
                </c:pt>
                <c:pt idx="17">
                  <c:v>0.64360055311122255</c:v>
                </c:pt>
                <c:pt idx="18">
                  <c:v>0.81643222149098027</c:v>
                </c:pt>
                <c:pt idx="19">
                  <c:v>0.9236869084301792</c:v>
                </c:pt>
                <c:pt idx="20">
                  <c:v>0.15159762820860642</c:v>
                </c:pt>
                <c:pt idx="21">
                  <c:v>0.12389242283917683</c:v>
                </c:pt>
                <c:pt idx="22">
                  <c:v>0.17612019316477573</c:v>
                </c:pt>
                <c:pt idx="23">
                  <c:v>0.25415784174150319</c:v>
                </c:pt>
                <c:pt idx="24">
                  <c:v>0.35694436757625758</c:v>
                </c:pt>
                <c:pt idx="25">
                  <c:v>0.46854930644240878</c:v>
                </c:pt>
                <c:pt idx="26">
                  <c:v>0.54418078366161637</c:v>
                </c:pt>
                <c:pt idx="27">
                  <c:v>0.6536753068232567</c:v>
                </c:pt>
                <c:pt idx="28">
                  <c:v>0.95364192973696715</c:v>
                </c:pt>
                <c:pt idx="29">
                  <c:v>1.2804718045332335</c:v>
                </c:pt>
                <c:pt idx="30">
                  <c:v>0.1159128543341858</c:v>
                </c:pt>
                <c:pt idx="31">
                  <c:v>0</c:v>
                </c:pt>
              </c:numCache>
            </c:numRef>
          </c:val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ep33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Sheet1!$AH$2:$AH$50</c:f>
              <c:numCache>
                <c:formatCode>0.00000000000000000000_ </c:formatCode>
                <c:ptCount val="49"/>
                <c:pt idx="0">
                  <c:v>1.3042930416498046</c:v>
                </c:pt>
                <c:pt idx="1">
                  <c:v>1.2977452481357925</c:v>
                </c:pt>
                <c:pt idx="2">
                  <c:v>1.333168137144966</c:v>
                </c:pt>
                <c:pt idx="3">
                  <c:v>1.2624869616534777</c:v>
                </c:pt>
                <c:pt idx="4">
                  <c:v>1.3186119435669204</c:v>
                </c:pt>
                <c:pt idx="5">
                  <c:v>1.283236697711291</c:v>
                </c:pt>
                <c:pt idx="6">
                  <c:v>1.1900372805916062</c:v>
                </c:pt>
                <c:pt idx="7">
                  <c:v>1.4103975841993683</c:v>
                </c:pt>
                <c:pt idx="8">
                  <c:v>1.554854153229507</c:v>
                </c:pt>
                <c:pt idx="9">
                  <c:v>1.5290723977428327</c:v>
                </c:pt>
                <c:pt idx="10">
                  <c:v>1.2797668867160883</c:v>
                </c:pt>
                <c:pt idx="11">
                  <c:v>1.2690384183387291</c:v>
                </c:pt>
                <c:pt idx="12">
                  <c:v>1.2697308093917357</c:v>
                </c:pt>
                <c:pt idx="13">
                  <c:v>1.3469678816234492</c:v>
                </c:pt>
                <c:pt idx="14">
                  <c:v>1.2243781607719084</c:v>
                </c:pt>
                <c:pt idx="15">
                  <c:v>1.1497560276135754</c:v>
                </c:pt>
                <c:pt idx="16">
                  <c:v>1.3309378033354418</c:v>
                </c:pt>
                <c:pt idx="17">
                  <c:v>1.3613818235472088</c:v>
                </c:pt>
                <c:pt idx="18">
                  <c:v>1.458349461473827</c:v>
                </c:pt>
                <c:pt idx="19">
                  <c:v>1.4360017963375658</c:v>
                </c:pt>
                <c:pt idx="20">
                  <c:v>1.2968899048981968</c:v>
                </c:pt>
                <c:pt idx="21">
                  <c:v>1.2862707418532893</c:v>
                </c:pt>
                <c:pt idx="22">
                  <c:v>1.2934542716451647</c:v>
                </c:pt>
                <c:pt idx="23">
                  <c:v>1.2903526450481164</c:v>
                </c:pt>
                <c:pt idx="24">
                  <c:v>1.2505361198038498</c:v>
                </c:pt>
                <c:pt idx="25">
                  <c:v>1.1858898682752195</c:v>
                </c:pt>
                <c:pt idx="26">
                  <c:v>1.2978196480805544</c:v>
                </c:pt>
                <c:pt idx="27">
                  <c:v>1.3353818956482157</c:v>
                </c:pt>
                <c:pt idx="28">
                  <c:v>1.5373364714358109</c:v>
                </c:pt>
                <c:pt idx="29">
                  <c:v>1.7523826069689152</c:v>
                </c:pt>
                <c:pt idx="30">
                  <c:v>1.289737576209482</c:v>
                </c:pt>
                <c:pt idx="31">
                  <c:v>1.2800848995068848</c:v>
                </c:pt>
                <c:pt idx="32">
                  <c:v>0</c:v>
                </c:pt>
              </c:numCache>
            </c:numRef>
          </c:val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ep34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Sheet1!$AI$2:$AI$50</c:f>
              <c:numCache>
                <c:formatCode>0.00000000000000000000_ </c:formatCode>
                <c:ptCount val="49"/>
                <c:pt idx="0">
                  <c:v>1.324297396954597</c:v>
                </c:pt>
                <c:pt idx="1">
                  <c:v>1.3106759199598343</c:v>
                </c:pt>
                <c:pt idx="2">
                  <c:v>1.3384387024247197</c:v>
                </c:pt>
                <c:pt idx="3">
                  <c:v>1.2614194782569004</c:v>
                </c:pt>
                <c:pt idx="4">
                  <c:v>1.3100273753708422</c:v>
                </c:pt>
                <c:pt idx="5">
                  <c:v>1.2668885770571066</c:v>
                </c:pt>
                <c:pt idx="6">
                  <c:v>1.1633562274017042</c:v>
                </c:pt>
                <c:pt idx="7">
                  <c:v>1.3817510700617397</c:v>
                </c:pt>
                <c:pt idx="8">
                  <c:v>1.5225955872092418</c:v>
                </c:pt>
                <c:pt idx="9">
                  <c:v>1.490804335483068</c:v>
                </c:pt>
                <c:pt idx="10">
                  <c:v>1.301357946521946</c:v>
                </c:pt>
                <c:pt idx="11">
                  <c:v>1.2829897814287905</c:v>
                </c:pt>
                <c:pt idx="12">
                  <c:v>1.2755708933866969</c:v>
                </c:pt>
                <c:pt idx="13">
                  <c:v>1.3444621736160227</c:v>
                </c:pt>
                <c:pt idx="14">
                  <c:v>1.2139849550739499</c:v>
                </c:pt>
                <c:pt idx="15">
                  <c:v>1.1296854431097993</c:v>
                </c:pt>
                <c:pt idx="16">
                  <c:v>1.3059224920631822</c:v>
                </c:pt>
                <c:pt idx="17">
                  <c:v>1.3296603928177113</c:v>
                </c:pt>
                <c:pt idx="18">
                  <c:v>1.4214070557635927</c:v>
                </c:pt>
                <c:pt idx="19">
                  <c:v>1.3919982543302107</c:v>
                </c:pt>
                <c:pt idx="20">
                  <c:v>1.3177914900802898</c:v>
                </c:pt>
                <c:pt idx="21">
                  <c:v>1.2996667735802152</c:v>
                </c:pt>
                <c:pt idx="22">
                  <c:v>1.2990172840889851</c:v>
                </c:pt>
                <c:pt idx="23">
                  <c:v>1.2882318900850864</c:v>
                </c:pt>
                <c:pt idx="24">
                  <c:v>1.2409202555221834</c:v>
                </c:pt>
                <c:pt idx="25">
                  <c:v>1.1664778199266965</c:v>
                </c:pt>
                <c:pt idx="26">
                  <c:v>1.2724607764359273</c:v>
                </c:pt>
                <c:pt idx="27">
                  <c:v>1.3018992625981283</c:v>
                </c:pt>
                <c:pt idx="28">
                  <c:v>1.5025953808055761</c:v>
                </c:pt>
                <c:pt idx="29">
                  <c:v>1.7160709207575449</c:v>
                </c:pt>
                <c:pt idx="30">
                  <c:v>1.3100990905738468</c:v>
                </c:pt>
                <c:pt idx="31">
                  <c:v>1.2929298603344486</c:v>
                </c:pt>
                <c:pt idx="32">
                  <c:v>0.10232641989428326</c:v>
                </c:pt>
                <c:pt idx="33">
                  <c:v>0</c:v>
                </c:pt>
              </c:numCache>
            </c:numRef>
          </c:val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ep35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Sheet1!$AJ$2:$AJ$50</c:f>
              <c:numCache>
                <c:formatCode>0.00000000000000000000_ </c:formatCode>
                <c:ptCount val="49"/>
                <c:pt idx="0">
                  <c:v>0.48653096477169017</c:v>
                </c:pt>
                <c:pt idx="1">
                  <c:v>0.4220446672884911</c:v>
                </c:pt>
                <c:pt idx="2">
                  <c:v>0.38656849331201093</c:v>
                </c:pt>
                <c:pt idx="3">
                  <c:v>0.38557984240510623</c:v>
                </c:pt>
                <c:pt idx="4">
                  <c:v>0.39281383597608577</c:v>
                </c:pt>
                <c:pt idx="5">
                  <c:v>0.45572863469697078</c:v>
                </c:pt>
                <c:pt idx="6">
                  <c:v>0.57182143368923533</c:v>
                </c:pt>
                <c:pt idx="7">
                  <c:v>0.61018082556160846</c:v>
                </c:pt>
                <c:pt idx="8">
                  <c:v>0.70683195359383222</c:v>
                </c:pt>
                <c:pt idx="9">
                  <c:v>0.81615299123386609</c:v>
                </c:pt>
                <c:pt idx="10">
                  <c:v>0.41620641133628361</c:v>
                </c:pt>
                <c:pt idx="11">
                  <c:v>0.32309712356446008</c:v>
                </c:pt>
                <c:pt idx="12">
                  <c:v>0.22432179518825818</c:v>
                </c:pt>
                <c:pt idx="13">
                  <c:v>0.20214165659587513</c:v>
                </c:pt>
                <c:pt idx="14">
                  <c:v>0.11845075067119573</c:v>
                </c:pt>
                <c:pt idx="15">
                  <c:v>0.22736610871046647</c:v>
                </c:pt>
                <c:pt idx="16">
                  <c:v>0.2664354228633049</c:v>
                </c:pt>
                <c:pt idx="17">
                  <c:v>0.37862483226277038</c:v>
                </c:pt>
                <c:pt idx="18">
                  <c:v>0.5763373007844721</c:v>
                </c:pt>
                <c:pt idx="19">
                  <c:v>0.67685377321155338</c:v>
                </c:pt>
                <c:pt idx="20">
                  <c:v>0.43046442174913535</c:v>
                </c:pt>
                <c:pt idx="21">
                  <c:v>0.34197357403602302</c:v>
                </c:pt>
                <c:pt idx="22">
                  <c:v>0.26760868959845113</c:v>
                </c:pt>
                <c:pt idx="23">
                  <c:v>0.21005589412489795</c:v>
                </c:pt>
                <c:pt idx="24">
                  <c:v>0.18569439258421297</c:v>
                </c:pt>
                <c:pt idx="25">
                  <c:v>0.21133885190072998</c:v>
                </c:pt>
                <c:pt idx="26">
                  <c:v>0.29402489799429599</c:v>
                </c:pt>
                <c:pt idx="27">
                  <c:v>0.38809000706674168</c:v>
                </c:pt>
                <c:pt idx="28">
                  <c:v>0.76000726727415191</c:v>
                </c:pt>
                <c:pt idx="29">
                  <c:v>1.1140372311512587</c:v>
                </c:pt>
                <c:pt idx="30">
                  <c:v>0.41149037474334654</c:v>
                </c:pt>
                <c:pt idx="31">
                  <c:v>0.31336641003047877</c:v>
                </c:pt>
                <c:pt idx="32">
                  <c:v>1.2319396027277045</c:v>
                </c:pt>
                <c:pt idx="33">
                  <c:v>1.2206226283722501</c:v>
                </c:pt>
                <c:pt idx="34">
                  <c:v>0</c:v>
                </c:pt>
              </c:numCache>
            </c:numRef>
          </c:val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ep36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Sheet1!$AK$2:$AK$50</c:f>
              <c:numCache>
                <c:formatCode>0.00000000000000000000_ </c:formatCode>
                <c:ptCount val="49"/>
                <c:pt idx="0">
                  <c:v>0.59527153998028992</c:v>
                </c:pt>
                <c:pt idx="1">
                  <c:v>0.52519500982141554</c:v>
                </c:pt>
                <c:pt idx="2">
                  <c:v>0.47474464684715489</c:v>
                </c:pt>
                <c:pt idx="3">
                  <c:v>0.45642074393314436</c:v>
                </c:pt>
                <c:pt idx="4">
                  <c:v>0.43310613174176565</c:v>
                </c:pt>
                <c:pt idx="5">
                  <c:v>0.44235181436400978</c:v>
                </c:pt>
                <c:pt idx="6">
                  <c:v>0.5338769906728339</c:v>
                </c:pt>
                <c:pt idx="7">
                  <c:v>0.58824695626566847</c:v>
                </c:pt>
                <c:pt idx="8">
                  <c:v>0.68026465884499765</c:v>
                </c:pt>
                <c:pt idx="9">
                  <c:v>0.78344853816828053</c:v>
                </c:pt>
                <c:pt idx="10">
                  <c:v>0.53985937760076541</c:v>
                </c:pt>
                <c:pt idx="11">
                  <c:v>0.45032888026410328</c:v>
                </c:pt>
                <c:pt idx="12">
                  <c:v>0.35615044858451111</c:v>
                </c:pt>
                <c:pt idx="13">
                  <c:v>0.30717847211884181</c:v>
                </c:pt>
                <c:pt idx="14">
                  <c:v>0.16982951197844748</c:v>
                </c:pt>
                <c:pt idx="15">
                  <c:v>0.13526031419391682</c:v>
                </c:pt>
                <c:pt idx="16">
                  <c:v>0.25351764436318397</c:v>
                </c:pt>
                <c:pt idx="17">
                  <c:v>0.34598777785257984</c:v>
                </c:pt>
                <c:pt idx="18">
                  <c:v>0.54079948205841699</c:v>
                </c:pt>
                <c:pt idx="19">
                  <c:v>0.63397913409675621</c:v>
                </c:pt>
                <c:pt idx="20">
                  <c:v>0.55500355629422793</c:v>
                </c:pt>
                <c:pt idx="21">
                  <c:v>0.4685828154473094</c:v>
                </c:pt>
                <c:pt idx="22">
                  <c:v>0.39105887056157512</c:v>
                </c:pt>
                <c:pt idx="23">
                  <c:v>0.32506126596155033</c:v>
                </c:pt>
                <c:pt idx="24">
                  <c:v>0.24342019402654808</c:v>
                </c:pt>
                <c:pt idx="25">
                  <c:v>0.14769444861995226</c:v>
                </c:pt>
                <c:pt idx="26">
                  <c:v>0.28637991538697105</c:v>
                </c:pt>
                <c:pt idx="27">
                  <c:v>0.35359796229289597</c:v>
                </c:pt>
                <c:pt idx="28">
                  <c:v>0.73491609112988809</c:v>
                </c:pt>
                <c:pt idx="29">
                  <c:v>1.0879671875888963</c:v>
                </c:pt>
                <c:pt idx="30">
                  <c:v>0.53913847793643843</c:v>
                </c:pt>
                <c:pt idx="31">
                  <c:v>0.44756410909143962</c:v>
                </c:pt>
                <c:pt idx="32">
                  <c:v>1.1749530354430859</c:v>
                </c:pt>
                <c:pt idx="33">
                  <c:v>1.1541524557209744</c:v>
                </c:pt>
                <c:pt idx="34">
                  <c:v>0.15292890488026831</c:v>
                </c:pt>
                <c:pt idx="35">
                  <c:v>0</c:v>
                </c:pt>
              </c:numCache>
            </c:numRef>
          </c:val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ep37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Sheet1!$AL$2:$AL$50</c:f>
              <c:numCache>
                <c:formatCode>0.00000000000000000000_ </c:formatCode>
                <c:ptCount val="49"/>
                <c:pt idx="0">
                  <c:v>0.67776344707814828</c:v>
                </c:pt>
                <c:pt idx="1">
                  <c:v>0.59042356384953476</c:v>
                </c:pt>
                <c:pt idx="2">
                  <c:v>0.52170967733704687</c:v>
                </c:pt>
                <c:pt idx="3">
                  <c:v>0.45592904406197154</c:v>
                </c:pt>
                <c:pt idx="4">
                  <c:v>0.41119152280364796</c:v>
                </c:pt>
                <c:pt idx="5">
                  <c:v>0.42819548945504704</c:v>
                </c:pt>
                <c:pt idx="6">
                  <c:v>0.47465739186208128</c:v>
                </c:pt>
                <c:pt idx="7">
                  <c:v>0.46949166825233057</c:v>
                </c:pt>
                <c:pt idx="8">
                  <c:v>0.55135746795345575</c:v>
                </c:pt>
                <c:pt idx="9">
                  <c:v>0.6352281572700097</c:v>
                </c:pt>
                <c:pt idx="10">
                  <c:v>0.61145597633329074</c:v>
                </c:pt>
                <c:pt idx="11">
                  <c:v>0.51312250473337062</c:v>
                </c:pt>
                <c:pt idx="12">
                  <c:v>0.41769493480788233</c:v>
                </c:pt>
                <c:pt idx="13">
                  <c:v>0.36487643445461676</c:v>
                </c:pt>
                <c:pt idx="14">
                  <c:v>0.25640381191941231</c:v>
                </c:pt>
                <c:pt idx="15">
                  <c:v>0.27332614517775128</c:v>
                </c:pt>
                <c:pt idx="16">
                  <c:v>0.17178260029035286</c:v>
                </c:pt>
                <c:pt idx="17">
                  <c:v>0.25037018376100423</c:v>
                </c:pt>
                <c:pt idx="18">
                  <c:v>0.4550796473877739</c:v>
                </c:pt>
                <c:pt idx="19">
                  <c:v>0.53014729401364935</c:v>
                </c:pt>
                <c:pt idx="20">
                  <c:v>0.61512472196866552</c:v>
                </c:pt>
                <c:pt idx="21">
                  <c:v>0.51819701180439126</c:v>
                </c:pt>
                <c:pt idx="22">
                  <c:v>0.4268993038723185</c:v>
                </c:pt>
                <c:pt idx="23">
                  <c:v>0.33650311250280091</c:v>
                </c:pt>
                <c:pt idx="24">
                  <c:v>0.24979504642243466</c:v>
                </c:pt>
                <c:pt idx="25">
                  <c:v>0.22742707604677248</c:v>
                </c:pt>
                <c:pt idx="26">
                  <c:v>0.15022624236818496</c:v>
                </c:pt>
                <c:pt idx="27">
                  <c:v>0.27040468128504536</c:v>
                </c:pt>
                <c:pt idx="28">
                  <c:v>0.65923734408361767</c:v>
                </c:pt>
                <c:pt idx="29">
                  <c:v>1.0271189620466994</c:v>
                </c:pt>
                <c:pt idx="30">
                  <c:v>0.62113546129865282</c:v>
                </c:pt>
                <c:pt idx="31">
                  <c:v>0.52120656920873376</c:v>
                </c:pt>
                <c:pt idx="32">
                  <c:v>1.2863242208252452</c:v>
                </c:pt>
                <c:pt idx="33">
                  <c:v>1.2608066985085267</c:v>
                </c:pt>
                <c:pt idx="34">
                  <c:v>0.25018779399433699</c:v>
                </c:pt>
                <c:pt idx="35">
                  <c:v>0.23980773909618702</c:v>
                </c:pt>
                <c:pt idx="36">
                  <c:v>0</c:v>
                </c:pt>
              </c:numCache>
            </c:numRef>
          </c:val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ep38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Sheet1!$AM$2:$AM$50</c:f>
              <c:numCache>
                <c:formatCode>0.00000000000000000000_ </c:formatCode>
                <c:ptCount val="49"/>
                <c:pt idx="0">
                  <c:v>0.74485805668063987</c:v>
                </c:pt>
                <c:pt idx="1">
                  <c:v>0.65678323709221442</c:v>
                </c:pt>
                <c:pt idx="2">
                  <c:v>0.58502925104083903</c:v>
                </c:pt>
                <c:pt idx="3">
                  <c:v>0.51503740809312071</c:v>
                </c:pt>
                <c:pt idx="4">
                  <c:v>0.46383810061486141</c:v>
                </c:pt>
                <c:pt idx="5">
                  <c:v>0.465545587151037</c:v>
                </c:pt>
                <c:pt idx="6">
                  <c:v>0.49285805217946976</c:v>
                </c:pt>
                <c:pt idx="7">
                  <c:v>0.47470606471470456</c:v>
                </c:pt>
                <c:pt idx="8">
                  <c:v>0.54427243192756691</c:v>
                </c:pt>
                <c:pt idx="9">
                  <c:v>0.61892344910068731</c:v>
                </c:pt>
                <c:pt idx="10">
                  <c:v>0.71526577218552345</c:v>
                </c:pt>
                <c:pt idx="11">
                  <c:v>0.6157944181554369</c:v>
                </c:pt>
                <c:pt idx="12">
                  <c:v>0.51953446472670195</c:v>
                </c:pt>
                <c:pt idx="13">
                  <c:v>0.45798303551112868</c:v>
                </c:pt>
                <c:pt idx="14">
                  <c:v>0.35066408820537909</c:v>
                </c:pt>
                <c:pt idx="15">
                  <c:v>0.33502413162202893</c:v>
                </c:pt>
                <c:pt idx="16">
                  <c:v>0.21834169616222884</c:v>
                </c:pt>
                <c:pt idx="17">
                  <c:v>0.24516082352501845</c:v>
                </c:pt>
                <c:pt idx="18">
                  <c:v>0.4333012317496886</c:v>
                </c:pt>
                <c:pt idx="19">
                  <c:v>0.49150087390512948</c:v>
                </c:pt>
                <c:pt idx="20">
                  <c:v>0.71052883609493378</c:v>
                </c:pt>
                <c:pt idx="21">
                  <c:v>0.61317443295598983</c:v>
                </c:pt>
                <c:pt idx="22">
                  <c:v>0.52056910408785706</c:v>
                </c:pt>
                <c:pt idx="23">
                  <c:v>0.42742107773950144</c:v>
                </c:pt>
                <c:pt idx="24">
                  <c:v>0.35566028008586936</c:v>
                </c:pt>
                <c:pt idx="25">
                  <c:v>0.30544301030169113</c:v>
                </c:pt>
                <c:pt idx="26">
                  <c:v>0.21543178813765704</c:v>
                </c:pt>
                <c:pt idx="27">
                  <c:v>0.25172270748635445</c:v>
                </c:pt>
                <c:pt idx="28">
                  <c:v>0.64457302569221664</c:v>
                </c:pt>
                <c:pt idx="29">
                  <c:v>1.0108606580813058</c:v>
                </c:pt>
                <c:pt idx="30">
                  <c:v>0.71409060520600509</c:v>
                </c:pt>
                <c:pt idx="31">
                  <c:v>0.61083598341885315</c:v>
                </c:pt>
                <c:pt idx="32">
                  <c:v>1.3172317570450565</c:v>
                </c:pt>
                <c:pt idx="33">
                  <c:v>1.2832168783595228</c:v>
                </c:pt>
                <c:pt idx="34">
                  <c:v>0.32506125249446582</c:v>
                </c:pt>
                <c:pt idx="35">
                  <c:v>0.28505222359464277</c:v>
                </c:pt>
                <c:pt idx="36">
                  <c:v>0.15801873033270236</c:v>
                </c:pt>
                <c:pt idx="37">
                  <c:v>0</c:v>
                </c:pt>
              </c:numCache>
            </c:numRef>
          </c:val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ep39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Sheet1!$AN$2:$AN$50</c:f>
              <c:numCache>
                <c:formatCode>0.00000000000000000000_ </c:formatCode>
                <c:ptCount val="49"/>
                <c:pt idx="0">
                  <c:v>0.89962403409685443</c:v>
                </c:pt>
                <c:pt idx="1">
                  <c:v>0.80729919322074706</c:v>
                </c:pt>
                <c:pt idx="2">
                  <c:v>0.72645576702365378</c:v>
                </c:pt>
                <c:pt idx="3">
                  <c:v>0.64728217967481327</c:v>
                </c:pt>
                <c:pt idx="4">
                  <c:v>0.57742388582044391</c:v>
                </c:pt>
                <c:pt idx="5">
                  <c:v>0.55244309413571402</c:v>
                </c:pt>
                <c:pt idx="6">
                  <c:v>0.56955814429010454</c:v>
                </c:pt>
                <c:pt idx="7">
                  <c:v>0.50187420635744684</c:v>
                </c:pt>
                <c:pt idx="8">
                  <c:v>0.52770987548803805</c:v>
                </c:pt>
                <c:pt idx="9">
                  <c:v>0.57845034357684966</c:v>
                </c:pt>
                <c:pt idx="10">
                  <c:v>0.8211194124211616</c:v>
                </c:pt>
                <c:pt idx="11">
                  <c:v>0.72436360619069029</c:v>
                </c:pt>
                <c:pt idx="12">
                  <c:v>0.62841746283767286</c:v>
                </c:pt>
                <c:pt idx="13">
                  <c:v>0.55765406421341235</c:v>
                </c:pt>
                <c:pt idx="14">
                  <c:v>0.45365550866893811</c:v>
                </c:pt>
                <c:pt idx="15">
                  <c:v>0.42362344613654629</c:v>
                </c:pt>
                <c:pt idx="16">
                  <c:v>0.29443737809672282</c:v>
                </c:pt>
                <c:pt idx="17">
                  <c:v>0.27792029825644848</c:v>
                </c:pt>
                <c:pt idx="18">
                  <c:v>0.41379767618551816</c:v>
                </c:pt>
                <c:pt idx="19">
                  <c:v>0.45568233039225658</c:v>
                </c:pt>
                <c:pt idx="20">
                  <c:v>0.82591152892665232</c:v>
                </c:pt>
                <c:pt idx="21">
                  <c:v>0.72844398241124619</c:v>
                </c:pt>
                <c:pt idx="22">
                  <c:v>0.63444953969253726</c:v>
                </c:pt>
                <c:pt idx="23">
                  <c:v>0.54022532347734276</c:v>
                </c:pt>
                <c:pt idx="24">
                  <c:v>0.44897444928670888</c:v>
                </c:pt>
                <c:pt idx="25">
                  <c:v>0.39111649635375351</c:v>
                </c:pt>
                <c:pt idx="26">
                  <c:v>0.28285909989047592</c:v>
                </c:pt>
                <c:pt idx="27">
                  <c:v>0.31129241900948423</c:v>
                </c:pt>
                <c:pt idx="28">
                  <c:v>0.62282147140328348</c:v>
                </c:pt>
                <c:pt idx="29">
                  <c:v>0.97641283819940106</c:v>
                </c:pt>
                <c:pt idx="30">
                  <c:v>0.83291104144410111</c:v>
                </c:pt>
                <c:pt idx="31">
                  <c:v>0.73828885196735528</c:v>
                </c:pt>
                <c:pt idx="32">
                  <c:v>1.4097866398402286</c:v>
                </c:pt>
                <c:pt idx="33">
                  <c:v>1.3731488937433045</c:v>
                </c:pt>
                <c:pt idx="34">
                  <c:v>0.46508980722742482</c:v>
                </c:pt>
                <c:pt idx="35">
                  <c:v>0.41946383060845605</c:v>
                </c:pt>
                <c:pt idx="36">
                  <c:v>0.2410357452354798</c:v>
                </c:pt>
                <c:pt idx="37">
                  <c:v>0.25780698083766052</c:v>
                </c:pt>
                <c:pt idx="38">
                  <c:v>0</c:v>
                </c:pt>
              </c:numCache>
            </c:numRef>
          </c:val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ep40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Sheet1!$AO$2:$AO$50</c:f>
              <c:numCache>
                <c:formatCode>0.00000000000000000000_ </c:formatCode>
                <c:ptCount val="49"/>
                <c:pt idx="0">
                  <c:v>0.94374982933079932</c:v>
                </c:pt>
                <c:pt idx="1">
                  <c:v>0.84077817708508629</c:v>
                </c:pt>
                <c:pt idx="2">
                  <c:v>0.74507327173332638</c:v>
                </c:pt>
                <c:pt idx="3">
                  <c:v>0.65154378476053931</c:v>
                </c:pt>
                <c:pt idx="4">
                  <c:v>0.55759366002083577</c:v>
                </c:pt>
                <c:pt idx="5">
                  <c:v>0.5062730919389602</c:v>
                </c:pt>
                <c:pt idx="6">
                  <c:v>0.50380166193656539</c:v>
                </c:pt>
                <c:pt idx="7">
                  <c:v>0.39027416906264117</c:v>
                </c:pt>
                <c:pt idx="8">
                  <c:v>0.38709195653519674</c:v>
                </c:pt>
                <c:pt idx="9">
                  <c:v>0.43043624065190433</c:v>
                </c:pt>
                <c:pt idx="10">
                  <c:v>0.92094542479489883</c:v>
                </c:pt>
                <c:pt idx="11">
                  <c:v>0.81909508792179353</c:v>
                </c:pt>
                <c:pt idx="12">
                  <c:v>0.72669722450110374</c:v>
                </c:pt>
                <c:pt idx="13">
                  <c:v>0.64744148179121686</c:v>
                </c:pt>
                <c:pt idx="14">
                  <c:v>0.54043959484183934</c:v>
                </c:pt>
                <c:pt idx="15">
                  <c:v>0.49781295957765342</c:v>
                </c:pt>
                <c:pt idx="16">
                  <c:v>0.36389394643955286</c:v>
                </c:pt>
                <c:pt idx="17">
                  <c:v>0.32189447574067709</c:v>
                </c:pt>
                <c:pt idx="18">
                  <c:v>0.4158497620620053</c:v>
                </c:pt>
                <c:pt idx="19">
                  <c:v>0.44002314628198547</c:v>
                </c:pt>
                <c:pt idx="20">
                  <c:v>0.91572957371268282</c:v>
                </c:pt>
                <c:pt idx="21">
                  <c:v>0.81596703367597045</c:v>
                </c:pt>
                <c:pt idx="22">
                  <c:v>0.71700939368083894</c:v>
                </c:pt>
                <c:pt idx="23">
                  <c:v>0.61961606134057967</c:v>
                </c:pt>
                <c:pt idx="24">
                  <c:v>0.5118801404589246</c:v>
                </c:pt>
                <c:pt idx="25">
                  <c:v>0.46499535163930861</c:v>
                </c:pt>
                <c:pt idx="26">
                  <c:v>0.34979620551145207</c:v>
                </c:pt>
                <c:pt idx="27">
                  <c:v>0.37926452636274216</c:v>
                </c:pt>
                <c:pt idx="28">
                  <c:v>0.60605343281945301</c:v>
                </c:pt>
                <c:pt idx="29">
                  <c:v>0.95093560916270503</c:v>
                </c:pt>
                <c:pt idx="30">
                  <c:v>0.9401725160867993</c:v>
                </c:pt>
                <c:pt idx="31">
                  <c:v>0.83309061863347444</c:v>
                </c:pt>
                <c:pt idx="32">
                  <c:v>1.4719937973225734</c:v>
                </c:pt>
                <c:pt idx="33">
                  <c:v>1.429781965100368</c:v>
                </c:pt>
                <c:pt idx="34">
                  <c:v>0.55976013825888371</c:v>
                </c:pt>
                <c:pt idx="35">
                  <c:v>0.50564251450531617</c:v>
                </c:pt>
                <c:pt idx="36">
                  <c:v>0.34307599693810037</c:v>
                </c:pt>
                <c:pt idx="37">
                  <c:v>0.30127317910965368</c:v>
                </c:pt>
                <c:pt idx="38">
                  <c:v>0.21307668223487689</c:v>
                </c:pt>
                <c:pt idx="39">
                  <c:v>0</c:v>
                </c:pt>
              </c:numCache>
            </c:numRef>
          </c:val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ep41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Sheet1!$AP$2:$AP$50</c:f>
              <c:numCache>
                <c:formatCode>0.00000000000000000000_ </c:formatCode>
                <c:ptCount val="49"/>
                <c:pt idx="0">
                  <c:v>0.37081825850183425</c:v>
                </c:pt>
                <c:pt idx="1">
                  <c:v>0.26982741811982364</c:v>
                </c:pt>
                <c:pt idx="2">
                  <c:v>0.23664184840747321</c:v>
                </c:pt>
                <c:pt idx="3">
                  <c:v>4.1444132670634862E-2</c:v>
                </c:pt>
                <c:pt idx="4">
                  <c:v>0.18443452613907721</c:v>
                </c:pt>
                <c:pt idx="5">
                  <c:v>0.30120195159369328</c:v>
                </c:pt>
                <c:pt idx="6">
                  <c:v>0.41889699980515804</c:v>
                </c:pt>
                <c:pt idx="7">
                  <c:v>0.47309449890601057</c:v>
                </c:pt>
                <c:pt idx="8">
                  <c:v>0.60626628179307085</c:v>
                </c:pt>
                <c:pt idx="9">
                  <c:v>0.68414059871819766</c:v>
                </c:pt>
                <c:pt idx="10">
                  <c:v>0.46096447866535328</c:v>
                </c:pt>
                <c:pt idx="11">
                  <c:v>0.38565487559300038</c:v>
                </c:pt>
                <c:pt idx="12">
                  <c:v>0.37460417184156392</c:v>
                </c:pt>
                <c:pt idx="13">
                  <c:v>0.43192326837252981</c:v>
                </c:pt>
                <c:pt idx="14">
                  <c:v>0.37170168174501889</c:v>
                </c:pt>
                <c:pt idx="15">
                  <c:v>0.45128486208831614</c:v>
                </c:pt>
                <c:pt idx="16">
                  <c:v>0.48962432762706404</c:v>
                </c:pt>
                <c:pt idx="17">
                  <c:v>0.57211110365138573</c:v>
                </c:pt>
                <c:pt idx="18">
                  <c:v>0.73601403318211833</c:v>
                </c:pt>
                <c:pt idx="19">
                  <c:v>0.79999787568611824</c:v>
                </c:pt>
                <c:pt idx="20">
                  <c:v>0.42680380281411268</c:v>
                </c:pt>
                <c:pt idx="21">
                  <c:v>0.36322005455153961</c:v>
                </c:pt>
                <c:pt idx="22">
                  <c:v>0.32714986954179898</c:v>
                </c:pt>
                <c:pt idx="23">
                  <c:v>0.31121899806972814</c:v>
                </c:pt>
                <c:pt idx="24">
                  <c:v>0.3019199534069883</c:v>
                </c:pt>
                <c:pt idx="25">
                  <c:v>0.42637756327739568</c:v>
                </c:pt>
                <c:pt idx="26">
                  <c:v>0.46682880660088594</c:v>
                </c:pt>
                <c:pt idx="27">
                  <c:v>0.62094118968332634</c:v>
                </c:pt>
                <c:pt idx="28">
                  <c:v>0.8530050682841428</c:v>
                </c:pt>
                <c:pt idx="29">
                  <c:v>1.1910038014358577</c:v>
                </c:pt>
                <c:pt idx="30">
                  <c:v>0.51103368330173016</c:v>
                </c:pt>
                <c:pt idx="31">
                  <c:v>0.41373960375798191</c:v>
                </c:pt>
                <c:pt idx="32">
                  <c:v>1.2433087271929619</c:v>
                </c:pt>
                <c:pt idx="33">
                  <c:v>1.2424324577781429</c:v>
                </c:pt>
                <c:pt idx="34">
                  <c:v>0.39835703140998763</c:v>
                </c:pt>
                <c:pt idx="35">
                  <c:v>0.46800134065240978</c:v>
                </c:pt>
                <c:pt idx="36">
                  <c:v>0.46374458320687734</c:v>
                </c:pt>
                <c:pt idx="37">
                  <c:v>0.52196865516018964</c:v>
                </c:pt>
                <c:pt idx="38">
                  <c:v>0.65336379694521962</c:v>
                </c:pt>
                <c:pt idx="39">
                  <c:v>0.6584058525072769</c:v>
                </c:pt>
                <c:pt idx="40">
                  <c:v>0</c:v>
                </c:pt>
              </c:numCache>
            </c:numRef>
          </c:val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ep42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Sheet1!$AQ$2:$AQ$50</c:f>
              <c:numCache>
                <c:formatCode>0.00000000000000000000_ </c:formatCode>
                <c:ptCount val="49"/>
                <c:pt idx="0">
                  <c:v>0.46036948143124662</c:v>
                </c:pt>
                <c:pt idx="1">
                  <c:v>0.34864522742833526</c:v>
                </c:pt>
                <c:pt idx="2">
                  <c:v>0.2449301746626687</c:v>
                </c:pt>
                <c:pt idx="3">
                  <c:v>0.17314639638802654</c:v>
                </c:pt>
                <c:pt idx="4">
                  <c:v>5.0260586308247944E-2</c:v>
                </c:pt>
                <c:pt idx="5">
                  <c:v>0.12992872688712931</c:v>
                </c:pt>
                <c:pt idx="6">
                  <c:v>0.32269591597280667</c:v>
                </c:pt>
                <c:pt idx="7">
                  <c:v>0.35380798921671169</c:v>
                </c:pt>
                <c:pt idx="8">
                  <c:v>0.47040326503623442</c:v>
                </c:pt>
                <c:pt idx="9">
                  <c:v>0.59935518042076086</c:v>
                </c:pt>
                <c:pt idx="10">
                  <c:v>0.53843142399120669</c:v>
                </c:pt>
                <c:pt idx="11">
                  <c:v>0.45263564469771828</c:v>
                </c:pt>
                <c:pt idx="12">
                  <c:v>0.41529281696763432</c:v>
                </c:pt>
                <c:pt idx="13">
                  <c:v>0.40010522955710243</c:v>
                </c:pt>
                <c:pt idx="14">
                  <c:v>0.34145398158180407</c:v>
                </c:pt>
                <c:pt idx="15">
                  <c:v>0.3890222028702805</c:v>
                </c:pt>
                <c:pt idx="16">
                  <c:v>0.42946168041190763</c:v>
                </c:pt>
                <c:pt idx="17">
                  <c:v>0.51840632270656672</c:v>
                </c:pt>
                <c:pt idx="18">
                  <c:v>0.68128220869366884</c:v>
                </c:pt>
                <c:pt idx="19">
                  <c:v>0.77030402161124756</c:v>
                </c:pt>
                <c:pt idx="20">
                  <c:v>0.50721727252895366</c:v>
                </c:pt>
                <c:pt idx="21">
                  <c:v>0.43169622019334147</c:v>
                </c:pt>
                <c:pt idx="22">
                  <c:v>0.36464433313334077</c:v>
                </c:pt>
                <c:pt idx="23">
                  <c:v>0.32810947932774442</c:v>
                </c:pt>
                <c:pt idx="24">
                  <c:v>0.26295537419172282</c:v>
                </c:pt>
                <c:pt idx="25">
                  <c:v>0.35538391314899898</c:v>
                </c:pt>
                <c:pt idx="26">
                  <c:v>0.41914027455538938</c:v>
                </c:pt>
                <c:pt idx="27">
                  <c:v>0.5804096140585393</c:v>
                </c:pt>
                <c:pt idx="28">
                  <c:v>0.80290886260813543</c:v>
                </c:pt>
                <c:pt idx="29">
                  <c:v>1.1463010996765579</c:v>
                </c:pt>
                <c:pt idx="30">
                  <c:v>0.59077486863997419</c:v>
                </c:pt>
                <c:pt idx="31">
                  <c:v>0.48581407343635302</c:v>
                </c:pt>
                <c:pt idx="32">
                  <c:v>1.2869969343101078</c:v>
                </c:pt>
                <c:pt idx="33">
                  <c:v>1.2780530936175933</c:v>
                </c:pt>
                <c:pt idx="34">
                  <c:v>0.39370564353172005</c:v>
                </c:pt>
                <c:pt idx="35">
                  <c:v>0.42043580189934326</c:v>
                </c:pt>
                <c:pt idx="36">
                  <c:v>0.41834505420140639</c:v>
                </c:pt>
                <c:pt idx="37">
                  <c:v>0.47019134353069175</c:v>
                </c:pt>
                <c:pt idx="38">
                  <c:v>0.58487088182181046</c:v>
                </c:pt>
                <c:pt idx="39">
                  <c:v>0.56514490965667319</c:v>
                </c:pt>
                <c:pt idx="40">
                  <c:v>0.20146910976139173</c:v>
                </c:pt>
                <c:pt idx="41">
                  <c:v>0</c:v>
                </c:pt>
              </c:numCache>
            </c:numRef>
          </c:val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ep43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Sheet1!$AR$2:$AR$50</c:f>
              <c:numCache>
                <c:formatCode>0.00000000000000000000_ </c:formatCode>
                <c:ptCount val="49"/>
                <c:pt idx="0">
                  <c:v>1.0427234190296701</c:v>
                </c:pt>
                <c:pt idx="1">
                  <c:v>0.9312541013343828</c:v>
                </c:pt>
                <c:pt idx="2">
                  <c:v>0.83729157271633692</c:v>
                </c:pt>
                <c:pt idx="3">
                  <c:v>0.68982834317316999</c:v>
                </c:pt>
                <c:pt idx="4">
                  <c:v>0.60304814662933315</c:v>
                </c:pt>
                <c:pt idx="5">
                  <c:v>0.52222871754730249</c:v>
                </c:pt>
                <c:pt idx="6">
                  <c:v>0.43097493617529936</c:v>
                </c:pt>
                <c:pt idx="7">
                  <c:v>0.28288691052170295</c:v>
                </c:pt>
                <c:pt idx="8">
                  <c:v>0.27639468761224217</c:v>
                </c:pt>
                <c:pt idx="9">
                  <c:v>4.1649381112103284E-2</c:v>
                </c:pt>
                <c:pt idx="10">
                  <c:v>1.0812282474949366</c:v>
                </c:pt>
                <c:pt idx="11">
                  <c:v>0.98750529864297665</c:v>
                </c:pt>
                <c:pt idx="12">
                  <c:v>0.92839121293678106</c:v>
                </c:pt>
                <c:pt idx="13">
                  <c:v>0.89301692973816249</c:v>
                </c:pt>
                <c:pt idx="14">
                  <c:v>0.78085807644589567</c:v>
                </c:pt>
                <c:pt idx="15">
                  <c:v>0.7487485542630451</c:v>
                </c:pt>
                <c:pt idx="16">
                  <c:v>0.68141985700877439</c:v>
                </c:pt>
                <c:pt idx="17">
                  <c:v>0.65873006620979779</c:v>
                </c:pt>
                <c:pt idx="18">
                  <c:v>0.71811063598690661</c:v>
                </c:pt>
                <c:pt idx="19">
                  <c:v>0.69074581113827471</c:v>
                </c:pt>
                <c:pt idx="20">
                  <c:v>1.053514932081574</c:v>
                </c:pt>
                <c:pt idx="21">
                  <c:v>0.9666822837624246</c:v>
                </c:pt>
                <c:pt idx="22">
                  <c:v>0.88472184582408531</c:v>
                </c:pt>
                <c:pt idx="23">
                  <c:v>0.80560029331355065</c:v>
                </c:pt>
                <c:pt idx="24">
                  <c:v>0.70986535970016207</c:v>
                </c:pt>
                <c:pt idx="25">
                  <c:v>0.71563506176243252</c:v>
                </c:pt>
                <c:pt idx="26">
                  <c:v>0.63476511256174395</c:v>
                </c:pt>
                <c:pt idx="27">
                  <c:v>0.728452519499864</c:v>
                </c:pt>
                <c:pt idx="28">
                  <c:v>0.79922067649183759</c:v>
                </c:pt>
                <c:pt idx="29">
                  <c:v>1.0926101418073642</c:v>
                </c:pt>
                <c:pt idx="30">
                  <c:v>1.1278380296953021</c:v>
                </c:pt>
                <c:pt idx="31">
                  <c:v>1.020722760362093</c:v>
                </c:pt>
                <c:pt idx="32">
                  <c:v>1.5144080688591259</c:v>
                </c:pt>
                <c:pt idx="33">
                  <c:v>1.4759245049728511</c:v>
                </c:pt>
                <c:pt idx="34">
                  <c:v>0.82468855930878038</c:v>
                </c:pt>
                <c:pt idx="35">
                  <c:v>0.79286270772674527</c:v>
                </c:pt>
                <c:pt idx="36">
                  <c:v>0.64369163315257294</c:v>
                </c:pt>
                <c:pt idx="37">
                  <c:v>0.62760683763696001</c:v>
                </c:pt>
                <c:pt idx="38">
                  <c:v>0.58853055733146897</c:v>
                </c:pt>
                <c:pt idx="39">
                  <c:v>0.44512479683600076</c:v>
                </c:pt>
                <c:pt idx="40">
                  <c:v>0.68577964003605141</c:v>
                </c:pt>
                <c:pt idx="41">
                  <c:v>0.61147859103017566</c:v>
                </c:pt>
                <c:pt idx="42">
                  <c:v>0</c:v>
                </c:pt>
              </c:numCache>
            </c:numRef>
          </c:val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ep44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Sheet1!$AS$2:$AS$50</c:f>
              <c:numCache>
                <c:formatCode>0.00000000000000000000_ </c:formatCode>
                <c:ptCount val="49"/>
                <c:pt idx="0">
                  <c:v>0.44334784224612644</c:v>
                </c:pt>
                <c:pt idx="1">
                  <c:v>0.3887541444042234</c:v>
                </c:pt>
                <c:pt idx="2">
                  <c:v>0.33586483457407557</c:v>
                </c:pt>
                <c:pt idx="3">
                  <c:v>0.43161600444354692</c:v>
                </c:pt>
                <c:pt idx="4">
                  <c:v>0.41135193337280768</c:v>
                </c:pt>
                <c:pt idx="5">
                  <c:v>0.49240959922035504</c:v>
                </c:pt>
                <c:pt idx="6">
                  <c:v>0.65295095492064048</c:v>
                </c:pt>
                <c:pt idx="7">
                  <c:v>0.66396340308250046</c:v>
                </c:pt>
                <c:pt idx="8">
                  <c:v>0.73540628049502976</c:v>
                </c:pt>
                <c:pt idx="9">
                  <c:v>0.89324911881338054</c:v>
                </c:pt>
                <c:pt idx="10">
                  <c:v>0.35727876427482397</c:v>
                </c:pt>
                <c:pt idx="11">
                  <c:v>0.27758008007737656</c:v>
                </c:pt>
                <c:pt idx="12">
                  <c:v>0.19714984213647649</c:v>
                </c:pt>
                <c:pt idx="13">
                  <c:v>4.3401784632844283E-2</c:v>
                </c:pt>
                <c:pt idx="14">
                  <c:v>0.21717228079454301</c:v>
                </c:pt>
                <c:pt idx="15">
                  <c:v>0.3483659656971988</c:v>
                </c:pt>
                <c:pt idx="16">
                  <c:v>0.35733984864704865</c:v>
                </c:pt>
                <c:pt idx="17">
                  <c:v>0.48302656309344599</c:v>
                </c:pt>
                <c:pt idx="18">
                  <c:v>0.65172282244126989</c:v>
                </c:pt>
                <c:pt idx="19">
                  <c:v>0.79613269320886559</c:v>
                </c:pt>
                <c:pt idx="20">
                  <c:v>0.36518317565241204</c:v>
                </c:pt>
                <c:pt idx="21">
                  <c:v>0.28877133200844374</c:v>
                </c:pt>
                <c:pt idx="22">
                  <c:v>0.21791169446508166</c:v>
                </c:pt>
                <c:pt idx="23">
                  <c:v>0.21122426393056495</c:v>
                </c:pt>
                <c:pt idx="24">
                  <c:v>0.24404752264822849</c:v>
                </c:pt>
                <c:pt idx="25">
                  <c:v>0.31683504759767328</c:v>
                </c:pt>
                <c:pt idx="26">
                  <c:v>0.39955089505678254</c:v>
                </c:pt>
                <c:pt idx="27">
                  <c:v>0.50532828853022926</c:v>
                </c:pt>
                <c:pt idx="28">
                  <c:v>0.80319790238590472</c:v>
                </c:pt>
                <c:pt idx="29">
                  <c:v>1.1394561962900613</c:v>
                </c:pt>
                <c:pt idx="30">
                  <c:v>0.36783943314138001</c:v>
                </c:pt>
                <c:pt idx="31">
                  <c:v>0.28543442393659918</c:v>
                </c:pt>
                <c:pt idx="32">
                  <c:v>1.3642217255423532</c:v>
                </c:pt>
                <c:pt idx="33">
                  <c:v>1.3615255300487097</c:v>
                </c:pt>
                <c:pt idx="34">
                  <c:v>0.23087555626453934</c:v>
                </c:pt>
                <c:pt idx="35">
                  <c:v>0.32113079700880992</c:v>
                </c:pt>
                <c:pt idx="36">
                  <c:v>0.38711784801277083</c:v>
                </c:pt>
                <c:pt idx="37">
                  <c:v>0.47589271547872242</c:v>
                </c:pt>
                <c:pt idx="38">
                  <c:v>0.5722947833963119</c:v>
                </c:pt>
                <c:pt idx="39">
                  <c:v>0.65926981379921801</c:v>
                </c:pt>
                <c:pt idx="40">
                  <c:v>0.46004140160034629</c:v>
                </c:pt>
                <c:pt idx="41">
                  <c:v>0.41359938393360313</c:v>
                </c:pt>
                <c:pt idx="42">
                  <c:v>0.90953154505912959</c:v>
                </c:pt>
                <c:pt idx="43">
                  <c:v>0</c:v>
                </c:pt>
              </c:numCache>
            </c:numRef>
          </c:val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ep45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Sheet1!$AT$2:$AT$50</c:f>
              <c:numCache>
                <c:formatCode>0.00000000000000000000_ </c:formatCode>
                <c:ptCount val="49"/>
                <c:pt idx="0">
                  <c:v>0.59326735272683861</c:v>
                </c:pt>
                <c:pt idx="1">
                  <c:v>0.51394243900162229</c:v>
                </c:pt>
                <c:pt idx="2">
                  <c:v>0.45102072625942224</c:v>
                </c:pt>
                <c:pt idx="3">
                  <c:v>0.42394160589887436</c:v>
                </c:pt>
                <c:pt idx="4">
                  <c:v>0.38639015764748702</c:v>
                </c:pt>
                <c:pt idx="5">
                  <c:v>0.386468599046566</c:v>
                </c:pt>
                <c:pt idx="6">
                  <c:v>0.48892842539136017</c:v>
                </c:pt>
                <c:pt idx="7">
                  <c:v>0.53206409303638535</c:v>
                </c:pt>
                <c:pt idx="8">
                  <c:v>0.62110226681267744</c:v>
                </c:pt>
                <c:pt idx="9">
                  <c:v>0.72871591971856908</c:v>
                </c:pt>
                <c:pt idx="10">
                  <c:v>0.53683081747730399</c:v>
                </c:pt>
                <c:pt idx="11">
                  <c:v>0.44196279751952489</c:v>
                </c:pt>
                <c:pt idx="12">
                  <c:v>0.34822784623023245</c:v>
                </c:pt>
                <c:pt idx="13">
                  <c:v>0.29002395271585341</c:v>
                </c:pt>
                <c:pt idx="14">
                  <c:v>0.12281140433583843</c:v>
                </c:pt>
                <c:pt idx="15">
                  <c:v>6.3000953149283126E-2</c:v>
                </c:pt>
                <c:pt idx="16">
                  <c:v>0.1963024785418874</c:v>
                </c:pt>
                <c:pt idx="17">
                  <c:v>0.29219312134550268</c:v>
                </c:pt>
                <c:pt idx="18">
                  <c:v>0.47508513023502241</c:v>
                </c:pt>
                <c:pt idx="19">
                  <c:v>0.58164596686717029</c:v>
                </c:pt>
                <c:pt idx="20">
                  <c:v>0.54477322999711419</c:v>
                </c:pt>
                <c:pt idx="21">
                  <c:v>0.45228437341074529</c:v>
                </c:pt>
                <c:pt idx="22">
                  <c:v>0.36376319670589352</c:v>
                </c:pt>
                <c:pt idx="23">
                  <c:v>0.28532452735678387</c:v>
                </c:pt>
                <c:pt idx="24">
                  <c:v>0.18029747821577716</c:v>
                </c:pt>
                <c:pt idx="25">
                  <c:v>4.5885887748585798E-2</c:v>
                </c:pt>
                <c:pt idx="26">
                  <c:v>0.22701129064660644</c:v>
                </c:pt>
                <c:pt idx="27">
                  <c:v>0.322738924966887</c:v>
                </c:pt>
                <c:pt idx="28">
                  <c:v>0.65041992825029094</c:v>
                </c:pt>
                <c:pt idx="29">
                  <c:v>1.0026636218624108</c:v>
                </c:pt>
                <c:pt idx="30">
                  <c:v>0.55290112954951054</c:v>
                </c:pt>
                <c:pt idx="31">
                  <c:v>0.45836520387667734</c:v>
                </c:pt>
                <c:pt idx="32">
                  <c:v>1.1998304372423825</c:v>
                </c:pt>
                <c:pt idx="33">
                  <c:v>1.1804814854233412</c:v>
                </c:pt>
                <c:pt idx="34">
                  <c:v>0.19045514743136058</c:v>
                </c:pt>
                <c:pt idx="35">
                  <c:v>0.12436919964727831</c:v>
                </c:pt>
                <c:pt idx="36">
                  <c:v>0.23293802084128085</c:v>
                </c:pt>
                <c:pt idx="37">
                  <c:v>0.30297542587612353</c:v>
                </c:pt>
                <c:pt idx="38">
                  <c:v>0.39551385757307944</c:v>
                </c:pt>
                <c:pt idx="39">
                  <c:v>0.47348729069443474</c:v>
                </c:pt>
                <c:pt idx="40">
                  <c:v>0.43720956488032764</c:v>
                </c:pt>
                <c:pt idx="41">
                  <c:v>0.3731367808257598</c:v>
                </c:pt>
                <c:pt idx="42">
                  <c:v>0.73936934092104512</c:v>
                </c:pt>
                <c:pt idx="43">
                  <c:v>0.30379214362135715</c:v>
                </c:pt>
                <c:pt idx="44">
                  <c:v>0</c:v>
                </c:pt>
              </c:numCache>
            </c:numRef>
          </c:val>
        </c:ser>
        <c:ser>
          <c:idx val="45"/>
          <c:order val="45"/>
          <c:tx>
            <c:strRef>
              <c:f>Sheet1!$AU$1</c:f>
              <c:strCache>
                <c:ptCount val="1"/>
                <c:pt idx="0">
                  <c:v>ep46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Sheet1!$AU$2:$AU$50</c:f>
              <c:numCache>
                <c:formatCode>0.00000000000000000000_ </c:formatCode>
                <c:ptCount val="49"/>
                <c:pt idx="0">
                  <c:v>1.0589521769753174</c:v>
                </c:pt>
                <c:pt idx="1">
                  <c:v>0.9767264771138362</c:v>
                </c:pt>
                <c:pt idx="2">
                  <c:v>0.91971106168012207</c:v>
                </c:pt>
                <c:pt idx="3">
                  <c:v>0.81184453074678908</c:v>
                </c:pt>
                <c:pt idx="4">
                  <c:v>0.77883556885731975</c:v>
                </c:pt>
                <c:pt idx="5">
                  <c:v>0.75612694972630889</c:v>
                </c:pt>
                <c:pt idx="6">
                  <c:v>0.72692577501228595</c:v>
                </c:pt>
                <c:pt idx="7">
                  <c:v>0.69284565423426481</c:v>
                </c:pt>
                <c:pt idx="8">
                  <c:v>0.73285832948079388</c:v>
                </c:pt>
                <c:pt idx="9">
                  <c:v>0.70498516879510831</c:v>
                </c:pt>
                <c:pt idx="10">
                  <c:v>1.0151308155079557</c:v>
                </c:pt>
                <c:pt idx="11">
                  <c:v>0.92160345466728999</c:v>
                </c:pt>
                <c:pt idx="12">
                  <c:v>0.83464148927117998</c:v>
                </c:pt>
                <c:pt idx="13">
                  <c:v>0.79587850825976136</c:v>
                </c:pt>
                <c:pt idx="14">
                  <c:v>0.66459247830556267</c:v>
                </c:pt>
                <c:pt idx="15">
                  <c:v>0.61083891220184039</c:v>
                </c:pt>
                <c:pt idx="16">
                  <c:v>0.47484395808876084</c:v>
                </c:pt>
                <c:pt idx="17">
                  <c:v>0.34941171556855549</c:v>
                </c:pt>
                <c:pt idx="18">
                  <c:v>0.23595077077404364</c:v>
                </c:pt>
                <c:pt idx="19">
                  <c:v>4.6677625375378826E-2</c:v>
                </c:pt>
                <c:pt idx="20">
                  <c:v>1.0121938414215248</c:v>
                </c:pt>
                <c:pt idx="21">
                  <c:v>0.91678997529051909</c:v>
                </c:pt>
                <c:pt idx="22">
                  <c:v>0.82875107041059415</c:v>
                </c:pt>
                <c:pt idx="23">
                  <c:v>0.72931415553584944</c:v>
                </c:pt>
                <c:pt idx="24">
                  <c:v>0.66225307129901911</c:v>
                </c:pt>
                <c:pt idx="25">
                  <c:v>0.59846720978804624</c:v>
                </c:pt>
                <c:pt idx="26">
                  <c:v>0.44973616995985688</c:v>
                </c:pt>
                <c:pt idx="27">
                  <c:v>0.34442851781138445</c:v>
                </c:pt>
                <c:pt idx="28">
                  <c:v>0.33976089102018903</c:v>
                </c:pt>
                <c:pt idx="29">
                  <c:v>0.62559685923049568</c:v>
                </c:pt>
                <c:pt idx="30">
                  <c:v>1.0218717259752264</c:v>
                </c:pt>
                <c:pt idx="31">
                  <c:v>0.93180801374268751</c:v>
                </c:pt>
                <c:pt idx="32">
                  <c:v>1.4227582383992541</c:v>
                </c:pt>
                <c:pt idx="33">
                  <c:v>1.37836659115177</c:v>
                </c:pt>
                <c:pt idx="34">
                  <c:v>0.68816401559278517</c:v>
                </c:pt>
                <c:pt idx="35">
                  <c:v>0.6477131508426861</c:v>
                </c:pt>
                <c:pt idx="36">
                  <c:v>0.54336948241182004</c:v>
                </c:pt>
                <c:pt idx="37">
                  <c:v>0.50372329400215188</c:v>
                </c:pt>
                <c:pt idx="38">
                  <c:v>0.47414214784011438</c:v>
                </c:pt>
                <c:pt idx="39">
                  <c:v>0.46214231928758626</c:v>
                </c:pt>
                <c:pt idx="40">
                  <c:v>0.80621460408639811</c:v>
                </c:pt>
                <c:pt idx="41">
                  <c:v>0.7865616760322629</c:v>
                </c:pt>
                <c:pt idx="42">
                  <c:v>0.70118812080373449</c:v>
                </c:pt>
                <c:pt idx="43">
                  <c:v>0.81674824626283071</c:v>
                </c:pt>
                <c:pt idx="44">
                  <c:v>0.59977112241156127</c:v>
                </c:pt>
                <c:pt idx="45">
                  <c:v>0</c:v>
                </c:pt>
              </c:numCache>
            </c:numRef>
          </c:val>
        </c:ser>
        <c:ser>
          <c:idx val="46"/>
          <c:order val="46"/>
          <c:tx>
            <c:strRef>
              <c:f>Sheet1!$AV$1</c:f>
              <c:strCache>
                <c:ptCount val="1"/>
                <c:pt idx="0">
                  <c:v>ep48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Sheet1!$AV$2:$AV$50</c:f>
              <c:numCache>
                <c:formatCode>0.00000000000000000000_ </c:formatCode>
                <c:ptCount val="49"/>
                <c:pt idx="0">
                  <c:v>1.0540578586200964</c:v>
                </c:pt>
                <c:pt idx="1">
                  <c:v>0.97698692862111025</c:v>
                </c:pt>
                <c:pt idx="2">
                  <c:v>0.91386568515879341</c:v>
                </c:pt>
                <c:pt idx="3">
                  <c:v>0.84729926058653326</c:v>
                </c:pt>
                <c:pt idx="4">
                  <c:v>0.80051744735003538</c:v>
                </c:pt>
                <c:pt idx="5">
                  <c:v>0.78353887983173187</c:v>
                </c:pt>
                <c:pt idx="6">
                  <c:v>0.79037545573732659</c:v>
                </c:pt>
                <c:pt idx="7">
                  <c:v>0.74671874255852022</c:v>
                </c:pt>
                <c:pt idx="8">
                  <c:v>0.76849362749303618</c:v>
                </c:pt>
                <c:pt idx="9">
                  <c:v>0.79731888450830635</c:v>
                </c:pt>
                <c:pt idx="10">
                  <c:v>1.0167668165693138</c:v>
                </c:pt>
                <c:pt idx="11">
                  <c:v>0.92891795284341638</c:v>
                </c:pt>
                <c:pt idx="12">
                  <c:v>0.85042394193148274</c:v>
                </c:pt>
                <c:pt idx="13">
                  <c:v>0.79355926514523467</c:v>
                </c:pt>
                <c:pt idx="14">
                  <c:v>0.70094245217047102</c:v>
                </c:pt>
                <c:pt idx="15">
                  <c:v>0.66385130979767548</c:v>
                </c:pt>
                <c:pt idx="16">
                  <c:v>0.52578918044624667</c:v>
                </c:pt>
                <c:pt idx="17">
                  <c:v>0.42795785996679475</c:v>
                </c:pt>
                <c:pt idx="18">
                  <c:v>0.23911742343386588</c:v>
                </c:pt>
                <c:pt idx="19">
                  <c:v>0.28963450747333086</c:v>
                </c:pt>
                <c:pt idx="20">
                  <c:v>1.0011996799343237</c:v>
                </c:pt>
                <c:pt idx="21">
                  <c:v>0.91105316863661256</c:v>
                </c:pt>
                <c:pt idx="22">
                  <c:v>0.82299247677126453</c:v>
                </c:pt>
                <c:pt idx="23">
                  <c:v>0.73369035612513067</c:v>
                </c:pt>
                <c:pt idx="24">
                  <c:v>0.6938141309380903</c:v>
                </c:pt>
                <c:pt idx="25">
                  <c:v>0.64376457460335212</c:v>
                </c:pt>
                <c:pt idx="26">
                  <c:v>0.51754489650631186</c:v>
                </c:pt>
                <c:pt idx="27">
                  <c:v>0.43789725434717663</c:v>
                </c:pt>
                <c:pt idx="28">
                  <c:v>3.2091922828407546E-2</c:v>
                </c:pt>
                <c:pt idx="29">
                  <c:v>0.3772659897620651</c:v>
                </c:pt>
                <c:pt idx="30">
                  <c:v>1.0319801048794952</c:v>
                </c:pt>
                <c:pt idx="31">
                  <c:v>0.94951514854228136</c:v>
                </c:pt>
                <c:pt idx="32">
                  <c:v>1.5226027562488476</c:v>
                </c:pt>
                <c:pt idx="33">
                  <c:v>1.4874675190865843</c:v>
                </c:pt>
                <c:pt idx="34">
                  <c:v>0.75429884763832389</c:v>
                </c:pt>
                <c:pt idx="35">
                  <c:v>0.7291581933696476</c:v>
                </c:pt>
                <c:pt idx="36">
                  <c:v>0.65454169673776696</c:v>
                </c:pt>
                <c:pt idx="37">
                  <c:v>0.63799942289708134</c:v>
                </c:pt>
                <c:pt idx="38">
                  <c:v>0.61977581833289097</c:v>
                </c:pt>
                <c:pt idx="39">
                  <c:v>0.60632270724654536</c:v>
                </c:pt>
                <c:pt idx="40">
                  <c:v>0.85056047766631149</c:v>
                </c:pt>
                <c:pt idx="41">
                  <c:v>0.80618037406287335</c:v>
                </c:pt>
                <c:pt idx="42">
                  <c:v>0.80318709182635684</c:v>
                </c:pt>
                <c:pt idx="43">
                  <c:v>0.80538329273671705</c:v>
                </c:pt>
                <c:pt idx="44">
                  <c:v>0.64738118281943602</c:v>
                </c:pt>
                <c:pt idx="45">
                  <c:v>0.31728502588533658</c:v>
                </c:pt>
                <c:pt idx="46">
                  <c:v>0</c:v>
                </c:pt>
              </c:numCache>
            </c:numRef>
          </c:val>
        </c:ser>
        <c:ser>
          <c:idx val="47"/>
          <c:order val="47"/>
          <c:tx>
            <c:strRef>
              <c:f>Sheet1!$AW$1</c:f>
              <c:strCache>
                <c:ptCount val="1"/>
                <c:pt idx="0">
                  <c:v>ep49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Sheet1!$AW$2:$AW$50</c:f>
              <c:numCache>
                <c:formatCode>0.00000000000000000000_ </c:formatCode>
                <c:ptCount val="49"/>
                <c:pt idx="0">
                  <c:v>1.1462007525913094</c:v>
                </c:pt>
                <c:pt idx="1">
                  <c:v>1.1304352864373619</c:v>
                </c:pt>
                <c:pt idx="2">
                  <c:v>1.1562013052201803</c:v>
                </c:pt>
                <c:pt idx="3">
                  <c:v>1.0848394137968267</c:v>
                </c:pt>
                <c:pt idx="4">
                  <c:v>1.1324754269666901</c:v>
                </c:pt>
                <c:pt idx="5">
                  <c:v>1.0918275417943422</c:v>
                </c:pt>
                <c:pt idx="6">
                  <c:v>1.0107163304115379</c:v>
                </c:pt>
                <c:pt idx="7">
                  <c:v>1.2235714157362474</c:v>
                </c:pt>
                <c:pt idx="8">
                  <c:v>1.3639230138587368</c:v>
                </c:pt>
                <c:pt idx="9">
                  <c:v>1.3477657602849367</c:v>
                </c:pt>
                <c:pt idx="10">
                  <c:v>1.119198173532187</c:v>
                </c:pt>
                <c:pt idx="11">
                  <c:v>1.0977863298077013</c:v>
                </c:pt>
                <c:pt idx="12">
                  <c:v>1.0875295682456809</c:v>
                </c:pt>
                <c:pt idx="13">
                  <c:v>1.1544065675323658</c:v>
                </c:pt>
                <c:pt idx="14">
                  <c:v>1.0230434662541685</c:v>
                </c:pt>
                <c:pt idx="15">
                  <c:v>0.93889903740261993</c:v>
                </c:pt>
                <c:pt idx="16">
                  <c:v>1.1253717684724893</c:v>
                </c:pt>
                <c:pt idx="17">
                  <c:v>1.1549498964338123</c:v>
                </c:pt>
                <c:pt idx="18">
                  <c:v>1.2578507445289577</c:v>
                </c:pt>
                <c:pt idx="19">
                  <c:v>1.2414527884487174</c:v>
                </c:pt>
                <c:pt idx="20">
                  <c:v>1.1366588563844904</c:v>
                </c:pt>
                <c:pt idx="21">
                  <c:v>1.1155952074196418</c:v>
                </c:pt>
                <c:pt idx="22">
                  <c:v>1.1129188728109149</c:v>
                </c:pt>
                <c:pt idx="23">
                  <c:v>1.1019886192115278</c:v>
                </c:pt>
                <c:pt idx="24">
                  <c:v>1.0548722840265052</c:v>
                </c:pt>
                <c:pt idx="25">
                  <c:v>0.97858557397331458</c:v>
                </c:pt>
                <c:pt idx="26">
                  <c:v>1.0973764129321204</c:v>
                </c:pt>
                <c:pt idx="27">
                  <c:v>1.1313798009710954</c:v>
                </c:pt>
                <c:pt idx="28">
                  <c:v>1.349601651243445</c:v>
                </c:pt>
                <c:pt idx="29">
                  <c:v>1.5839560471829635</c:v>
                </c:pt>
                <c:pt idx="30">
                  <c:v>1.1277316044128973</c:v>
                </c:pt>
                <c:pt idx="31">
                  <c:v>1.1077393954417816</c:v>
                </c:pt>
                <c:pt idx="32">
                  <c:v>0.22616621882142568</c:v>
                </c:pt>
                <c:pt idx="33">
                  <c:v>0.20433984817782747</c:v>
                </c:pt>
                <c:pt idx="34">
                  <c:v>1.0309180646086453</c:v>
                </c:pt>
                <c:pt idx="35">
                  <c:v>0.96386052531188282</c:v>
                </c:pt>
                <c:pt idx="36">
                  <c:v>1.0838413606685324</c:v>
                </c:pt>
                <c:pt idx="37">
                  <c:v>1.109830672219237</c:v>
                </c:pt>
                <c:pt idx="38">
                  <c:v>1.2037746991247364</c:v>
                </c:pt>
                <c:pt idx="39">
                  <c:v>1.2664133441539966</c:v>
                </c:pt>
                <c:pt idx="40">
                  <c:v>1.0675762621776606</c:v>
                </c:pt>
                <c:pt idx="41">
                  <c:v>1.099881576523223</c:v>
                </c:pt>
                <c:pt idx="42">
                  <c:v>1.3353209150764207</c:v>
                </c:pt>
                <c:pt idx="43">
                  <c:v>1.1710360175993715</c:v>
                </c:pt>
                <c:pt idx="44">
                  <c:v>0.99089893224729719</c:v>
                </c:pt>
                <c:pt idx="45">
                  <c:v>1.2305560858863744</c:v>
                </c:pt>
                <c:pt idx="46">
                  <c:v>1.3351486893289308</c:v>
                </c:pt>
                <c:pt idx="47">
                  <c:v>0</c:v>
                </c:pt>
              </c:numCache>
            </c:numRef>
          </c:val>
        </c:ser>
        <c:ser>
          <c:idx val="48"/>
          <c:order val="48"/>
          <c:tx>
            <c:strRef>
              <c:f>Sheet1!$AX$1</c:f>
              <c:strCache>
                <c:ptCount val="1"/>
                <c:pt idx="0">
                  <c:v>ep50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Sheet1!$AX$2:$AX$50</c:f>
              <c:numCache>
                <c:formatCode>0.00000000000000000000_ </c:formatCode>
                <c:ptCount val="49"/>
                <c:pt idx="0">
                  <c:v>0.87783690465817898</c:v>
                </c:pt>
                <c:pt idx="1">
                  <c:v>0.7774828535464624</c:v>
                </c:pt>
                <c:pt idx="2">
                  <c:v>0.68713791001251201</c:v>
                </c:pt>
                <c:pt idx="3">
                  <c:v>0.59529668733639118</c:v>
                </c:pt>
                <c:pt idx="4">
                  <c:v>0.51244170019487201</c:v>
                </c:pt>
                <c:pt idx="5">
                  <c:v>0.47622762011194086</c:v>
                </c:pt>
                <c:pt idx="6">
                  <c:v>0.48307377270889895</c:v>
                </c:pt>
                <c:pt idx="7">
                  <c:v>0.38932129626826611</c:v>
                </c:pt>
                <c:pt idx="8">
                  <c:v>0.41196835712152191</c:v>
                </c:pt>
                <c:pt idx="9">
                  <c:v>0.46550025331963402</c:v>
                </c:pt>
                <c:pt idx="10">
                  <c:v>0.82937179755093748</c:v>
                </c:pt>
                <c:pt idx="11">
                  <c:v>0.72918466169811347</c:v>
                </c:pt>
                <c:pt idx="12">
                  <c:v>0.63911078883284811</c:v>
                </c:pt>
                <c:pt idx="13">
                  <c:v>0.57029592784226057</c:v>
                </c:pt>
                <c:pt idx="14">
                  <c:v>0.46423947011835759</c:v>
                </c:pt>
                <c:pt idx="15">
                  <c:v>0.43657069852861186</c:v>
                </c:pt>
                <c:pt idx="16">
                  <c:v>0.30871927265048943</c:v>
                </c:pt>
                <c:pt idx="17">
                  <c:v>0.2951923351127167</c:v>
                </c:pt>
                <c:pt idx="18">
                  <c:v>0.4210357092742959</c:v>
                </c:pt>
                <c:pt idx="19">
                  <c:v>0.46186865151881673</c:v>
                </c:pt>
                <c:pt idx="20">
                  <c:v>0.81963138163489857</c:v>
                </c:pt>
                <c:pt idx="21">
                  <c:v>0.72052049397091411</c:v>
                </c:pt>
                <c:pt idx="22">
                  <c:v>0.62316012851550528</c:v>
                </c:pt>
                <c:pt idx="23">
                  <c:v>0.52684582238691768</c:v>
                </c:pt>
                <c:pt idx="24">
                  <c:v>0.43949439525144529</c:v>
                </c:pt>
                <c:pt idx="25">
                  <c:v>0.39751114961263773</c:v>
                </c:pt>
                <c:pt idx="26">
                  <c:v>0.28414082875919749</c:v>
                </c:pt>
                <c:pt idx="27">
                  <c:v>0.34790760072915322</c:v>
                </c:pt>
                <c:pt idx="28">
                  <c:v>0.59946476092137091</c:v>
                </c:pt>
                <c:pt idx="29">
                  <c:v>0.95728855749103525</c:v>
                </c:pt>
                <c:pt idx="30">
                  <c:v>0.84980269037993605</c:v>
                </c:pt>
                <c:pt idx="31">
                  <c:v>0.74896252427651988</c:v>
                </c:pt>
                <c:pt idx="32">
                  <c:v>1.4196326272682773</c:v>
                </c:pt>
                <c:pt idx="33">
                  <c:v>1.3833128037267728</c:v>
                </c:pt>
                <c:pt idx="34">
                  <c:v>0.4896580622725471</c:v>
                </c:pt>
                <c:pt idx="35">
                  <c:v>0.44950722621287298</c:v>
                </c:pt>
                <c:pt idx="36">
                  <c:v>0.26576171141409</c:v>
                </c:pt>
                <c:pt idx="37">
                  <c:v>0.25953717068695215</c:v>
                </c:pt>
                <c:pt idx="38">
                  <c:v>0.14174052420625588</c:v>
                </c:pt>
                <c:pt idx="39">
                  <c:v>0.17245877942327825</c:v>
                </c:pt>
                <c:pt idx="40">
                  <c:v>0.60180638701779343</c:v>
                </c:pt>
                <c:pt idx="41">
                  <c:v>0.52121827873731175</c:v>
                </c:pt>
                <c:pt idx="42">
                  <c:v>0.47783223520776952</c:v>
                </c:pt>
                <c:pt idx="43">
                  <c:v>0.58481495369091663</c:v>
                </c:pt>
                <c:pt idx="44">
                  <c:v>0.40884674362131923</c:v>
                </c:pt>
                <c:pt idx="45">
                  <c:v>0.4823434239327356</c:v>
                </c:pt>
                <c:pt idx="46">
                  <c:v>0.59948480009869831</c:v>
                </c:pt>
                <c:pt idx="47">
                  <c:v>1.2152869156230937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gapDepth val="500"/>
        <c:shape val="box"/>
        <c:axId val="285149392"/>
        <c:axId val="285142320"/>
        <c:axId val="284490848"/>
      </c:bar3DChart>
      <c:catAx>
        <c:axId val="28514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142320"/>
        <c:crosses val="autoZero"/>
        <c:auto val="1"/>
        <c:lblAlgn val="ctr"/>
        <c:lblOffset val="100"/>
        <c:tickLblSkip val="48"/>
        <c:noMultiLvlLbl val="0"/>
      </c:catAx>
      <c:valAx>
        <c:axId val="2851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149392"/>
        <c:crosses val="autoZero"/>
        <c:crossBetween val="between"/>
      </c:valAx>
      <c:serAx>
        <c:axId val="284490848"/>
        <c:scaling>
          <c:orientation val="minMax"/>
        </c:scaling>
        <c:delete val="0"/>
        <c:axPos val="b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5142320"/>
        <c:crosses val="autoZero"/>
        <c:tickLblSkip val="48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Mean</a:t>
            </a:r>
            <a:r>
              <a:rPr lang="en-US" altLang="ko-KR" baseline="0" dirty="0" smtClean="0"/>
              <a:t> difference</a:t>
            </a:r>
          </a:p>
        </c:rich>
      </c:tx>
      <c:layout>
        <c:manualLayout>
          <c:xMode val="edge"/>
          <c:yMode val="edge"/>
          <c:x val="0.40924300087489068"/>
          <c:y val="9.1574122398965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0"/>
      <c:rotY val="14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338254593175844E-2"/>
          <c:y val="3.2880404512542726E-2"/>
          <c:w val="0.92331791338582681"/>
          <c:h val="0.9553303045857132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ep01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 </c:formatCode>
                <c:ptCount val="49"/>
                <c:pt idx="0">
                  <c:v>0</c:v>
                </c:pt>
                <c:pt idx="1">
                  <c:v>0.1137535452362895</c:v>
                </c:pt>
                <c:pt idx="2">
                  <c:v>0.2359346104972595</c:v>
                </c:pt>
                <c:pt idx="3">
                  <c:v>0.35665036142038847</c:v>
                </c:pt>
                <c:pt idx="4">
                  <c:v>0.4553945566965269</c:v>
                </c:pt>
                <c:pt idx="5">
                  <c:v>0.58356208641091645</c:v>
                </c:pt>
                <c:pt idx="6">
                  <c:v>0.73460334729904597</c:v>
                </c:pt>
                <c:pt idx="7">
                  <c:v>0.8006090936223017</c:v>
                </c:pt>
                <c:pt idx="8">
                  <c:v>0.91314409398116192</c:v>
                </c:pt>
                <c:pt idx="9">
                  <c:v>1.0358397281941443</c:v>
                </c:pt>
                <c:pt idx="10">
                  <c:v>0.26815850812106934</c:v>
                </c:pt>
                <c:pt idx="11">
                  <c:v>0.27034137303885997</c:v>
                </c:pt>
                <c:pt idx="12">
                  <c:v>0.33562847302679893</c:v>
                </c:pt>
                <c:pt idx="13">
                  <c:v>0.42831276931358808</c:v>
                </c:pt>
                <c:pt idx="14">
                  <c:v>0.48975473986757279</c:v>
                </c:pt>
                <c:pt idx="15">
                  <c:v>0.60978016859884387</c:v>
                </c:pt>
                <c:pt idx="16">
                  <c:v>0.67677838414577429</c:v>
                </c:pt>
                <c:pt idx="17">
                  <c:v>0.78482765553908296</c:v>
                </c:pt>
                <c:pt idx="18">
                  <c:v>0.94636689101906579</c:v>
                </c:pt>
                <c:pt idx="19">
                  <c:v>1.0504471596136562</c:v>
                </c:pt>
                <c:pt idx="20">
                  <c:v>0.23097569610875204</c:v>
                </c:pt>
                <c:pt idx="21">
                  <c:v>0.25629262422556359</c:v>
                </c:pt>
                <c:pt idx="22">
                  <c:v>0.31438231860892502</c:v>
                </c:pt>
                <c:pt idx="23">
                  <c:v>0.39303901077130954</c:v>
                </c:pt>
                <c:pt idx="24">
                  <c:v>0.47314936460882412</c:v>
                </c:pt>
                <c:pt idx="25">
                  <c:v>0.59733076644638294</c:v>
                </c:pt>
                <c:pt idx="26">
                  <c:v>0.68511357479459856</c:v>
                </c:pt>
                <c:pt idx="27">
                  <c:v>0.81042944482932655</c:v>
                </c:pt>
                <c:pt idx="28">
                  <c:v>1.0556678485709687</c:v>
                </c:pt>
                <c:pt idx="29">
                  <c:v>1.3688907544600009</c:v>
                </c:pt>
                <c:pt idx="30">
                  <c:v>0.30228254012419548</c:v>
                </c:pt>
                <c:pt idx="31">
                  <c:v>0.26747750786815955</c:v>
                </c:pt>
                <c:pt idx="32">
                  <c:v>1.3042930416498046</c:v>
                </c:pt>
                <c:pt idx="33">
                  <c:v>1.324297396954597</c:v>
                </c:pt>
                <c:pt idx="34">
                  <c:v>0.48653096477169017</c:v>
                </c:pt>
                <c:pt idx="35">
                  <c:v>0.59527153998028992</c:v>
                </c:pt>
                <c:pt idx="36">
                  <c:v>0.67776344707814828</c:v>
                </c:pt>
                <c:pt idx="37">
                  <c:v>0.74485805668063987</c:v>
                </c:pt>
                <c:pt idx="38">
                  <c:v>0.89962403409685443</c:v>
                </c:pt>
                <c:pt idx="39">
                  <c:v>0.94374982933079932</c:v>
                </c:pt>
                <c:pt idx="40">
                  <c:v>0.37081825850183425</c:v>
                </c:pt>
                <c:pt idx="41">
                  <c:v>0.46036948143124662</c:v>
                </c:pt>
                <c:pt idx="42">
                  <c:v>1.0427234190296701</c:v>
                </c:pt>
                <c:pt idx="43">
                  <c:v>0.44334784224612644</c:v>
                </c:pt>
                <c:pt idx="44">
                  <c:v>0.59326735272683861</c:v>
                </c:pt>
                <c:pt idx="45">
                  <c:v>1.0589521769753174</c:v>
                </c:pt>
                <c:pt idx="46">
                  <c:v>1.0540578586200964</c:v>
                </c:pt>
                <c:pt idx="47">
                  <c:v>1.1462007525913094</c:v>
                </c:pt>
                <c:pt idx="48">
                  <c:v>0.87783690465817898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ep02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Sheet1!$C$2:$C$50</c:f>
              <c:numCache>
                <c:formatCode>0.00000000000000000000_ </c:formatCode>
                <c:ptCount val="49"/>
                <c:pt idx="1">
                  <c:v>0</c:v>
                </c:pt>
                <c:pt idx="2">
                  <c:v>0.12979034351221913</c:v>
                </c:pt>
                <c:pt idx="3">
                  <c:v>0.25000027006419556</c:v>
                </c:pt>
                <c:pt idx="4">
                  <c:v>0.34204917401465385</c:v>
                </c:pt>
                <c:pt idx="5">
                  <c:v>0.47358041108548105</c:v>
                </c:pt>
                <c:pt idx="6">
                  <c:v>0.63027245286867351</c:v>
                </c:pt>
                <c:pt idx="7">
                  <c:v>0.68752925004337506</c:v>
                </c:pt>
                <c:pt idx="8">
                  <c:v>0.7997961910008764</c:v>
                </c:pt>
                <c:pt idx="9">
                  <c:v>0.92353993696239367</c:v>
                </c:pt>
                <c:pt idx="10">
                  <c:v>0.29391613761095303</c:v>
                </c:pt>
                <c:pt idx="11">
                  <c:v>0.25674401344496867</c:v>
                </c:pt>
                <c:pt idx="12">
                  <c:v>0.29609738213409548</c:v>
                </c:pt>
                <c:pt idx="13">
                  <c:v>0.37151622296238762</c:v>
                </c:pt>
                <c:pt idx="14">
                  <c:v>0.41481707948865804</c:v>
                </c:pt>
                <c:pt idx="15">
                  <c:v>0.53291888014205269</c:v>
                </c:pt>
                <c:pt idx="16">
                  <c:v>0.59180965847865996</c:v>
                </c:pt>
                <c:pt idx="17">
                  <c:v>0.69944752634461327</c:v>
                </c:pt>
                <c:pt idx="18">
                  <c:v>0.86419490739807836</c:v>
                </c:pt>
                <c:pt idx="19">
                  <c:v>0.96670898642061509</c:v>
                </c:pt>
                <c:pt idx="20">
                  <c:v>0.2520547902455148</c:v>
                </c:pt>
                <c:pt idx="21">
                  <c:v>0.23454526774731121</c:v>
                </c:pt>
                <c:pt idx="22">
                  <c:v>0.25818636965768138</c:v>
                </c:pt>
                <c:pt idx="23">
                  <c:v>0.31932683324006567</c:v>
                </c:pt>
                <c:pt idx="24">
                  <c:v>0.38347025979754257</c:v>
                </c:pt>
                <c:pt idx="25">
                  <c:v>0.51483772301043285</c:v>
                </c:pt>
                <c:pt idx="26">
                  <c:v>0.59685416722741791</c:v>
                </c:pt>
                <c:pt idx="27">
                  <c:v>0.73284242656936238</c:v>
                </c:pt>
                <c:pt idx="28">
                  <c:v>0.97763174201317571</c:v>
                </c:pt>
                <c:pt idx="29">
                  <c:v>1.3010004262655244</c:v>
                </c:pt>
                <c:pt idx="30">
                  <c:v>0.3394302652836087</c:v>
                </c:pt>
                <c:pt idx="31">
                  <c:v>0.26832984398760235</c:v>
                </c:pt>
                <c:pt idx="32">
                  <c:v>1.2977452481357925</c:v>
                </c:pt>
                <c:pt idx="33">
                  <c:v>1.3106759199598343</c:v>
                </c:pt>
                <c:pt idx="34">
                  <c:v>0.4220446672884911</c:v>
                </c:pt>
                <c:pt idx="35">
                  <c:v>0.52519500982141554</c:v>
                </c:pt>
                <c:pt idx="36">
                  <c:v>0.59042356384953476</c:v>
                </c:pt>
                <c:pt idx="37">
                  <c:v>0.65678323709221442</c:v>
                </c:pt>
                <c:pt idx="38">
                  <c:v>0.80729919322074706</c:v>
                </c:pt>
                <c:pt idx="39">
                  <c:v>0.84077817708508629</c:v>
                </c:pt>
                <c:pt idx="40">
                  <c:v>0.26982741811982364</c:v>
                </c:pt>
                <c:pt idx="41">
                  <c:v>0.34864522742833526</c:v>
                </c:pt>
                <c:pt idx="42">
                  <c:v>0.9312541013343828</c:v>
                </c:pt>
                <c:pt idx="43">
                  <c:v>0.3887541444042234</c:v>
                </c:pt>
                <c:pt idx="44">
                  <c:v>0.51394243900162229</c:v>
                </c:pt>
                <c:pt idx="45">
                  <c:v>0.9767264771138362</c:v>
                </c:pt>
                <c:pt idx="46">
                  <c:v>0.97698692862111025</c:v>
                </c:pt>
                <c:pt idx="47">
                  <c:v>1.1304352864373619</c:v>
                </c:pt>
                <c:pt idx="48">
                  <c:v>0.7774828535464624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ep03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Sheet1!$D$2:$D$50</c:f>
              <c:numCache>
                <c:formatCode>0.00000000000000000000_ </c:formatCode>
                <c:ptCount val="49"/>
                <c:pt idx="2">
                  <c:v>0</c:v>
                </c:pt>
                <c:pt idx="3">
                  <c:v>0.20130022843609841</c:v>
                </c:pt>
                <c:pt idx="4">
                  <c:v>0.23797606605598209</c:v>
                </c:pt>
                <c:pt idx="5">
                  <c:v>0.36987536582333147</c:v>
                </c:pt>
                <c:pt idx="6">
                  <c:v>0.54642038533292314</c:v>
                </c:pt>
                <c:pt idx="7">
                  <c:v>0.58199004030603207</c:v>
                </c:pt>
                <c:pt idx="8">
                  <c:v>0.68405018765271797</c:v>
                </c:pt>
                <c:pt idx="9">
                  <c:v>0.82556640429324391</c:v>
                </c:pt>
                <c:pt idx="10">
                  <c:v>0.36252974537566529</c:v>
                </c:pt>
                <c:pt idx="11">
                  <c:v>0.29885436046125446</c:v>
                </c:pt>
                <c:pt idx="12">
                  <c:v>0.30147115330424856</c:v>
                </c:pt>
                <c:pt idx="13">
                  <c:v>0.32393353953451909</c:v>
                </c:pt>
                <c:pt idx="14">
                  <c:v>0.36370020012637716</c:v>
                </c:pt>
                <c:pt idx="15">
                  <c:v>0.47548031574162331</c:v>
                </c:pt>
                <c:pt idx="16">
                  <c:v>0.51910028466756675</c:v>
                </c:pt>
                <c:pt idx="17">
                  <c:v>0.62882498311370572</c:v>
                </c:pt>
                <c:pt idx="18">
                  <c:v>0.79418392502406743</c:v>
                </c:pt>
                <c:pt idx="19">
                  <c:v>0.90523142201755746</c:v>
                </c:pt>
                <c:pt idx="20">
                  <c:v>0.32235203736693729</c:v>
                </c:pt>
                <c:pt idx="21">
                  <c:v>0.27300994419435859</c:v>
                </c:pt>
                <c:pt idx="22">
                  <c:v>0.24875160124674681</c:v>
                </c:pt>
                <c:pt idx="23">
                  <c:v>0.28094024337353657</c:v>
                </c:pt>
                <c:pt idx="24">
                  <c:v>0.31643757109189685</c:v>
                </c:pt>
                <c:pt idx="25">
                  <c:v>0.44875695745426991</c:v>
                </c:pt>
                <c:pt idx="26">
                  <c:v>0.52671955690902872</c:v>
                </c:pt>
                <c:pt idx="27">
                  <c:v>0.67205986893920433</c:v>
                </c:pt>
                <c:pt idx="28">
                  <c:v>0.9116964709722829</c:v>
                </c:pt>
                <c:pt idx="29">
                  <c:v>1.2432950730887971</c:v>
                </c:pt>
                <c:pt idx="30">
                  <c:v>0.41139816423166375</c:v>
                </c:pt>
                <c:pt idx="31">
                  <c:v>0.32039813786846127</c:v>
                </c:pt>
                <c:pt idx="32">
                  <c:v>1.333168137144966</c:v>
                </c:pt>
                <c:pt idx="33">
                  <c:v>1.3384387024247197</c:v>
                </c:pt>
                <c:pt idx="34">
                  <c:v>0.38656849331201093</c:v>
                </c:pt>
                <c:pt idx="35">
                  <c:v>0.47474464684715489</c:v>
                </c:pt>
                <c:pt idx="36">
                  <c:v>0.52170967733704687</c:v>
                </c:pt>
                <c:pt idx="37">
                  <c:v>0.58502925104083903</c:v>
                </c:pt>
                <c:pt idx="38">
                  <c:v>0.72645576702365378</c:v>
                </c:pt>
                <c:pt idx="39">
                  <c:v>0.74507327173332638</c:v>
                </c:pt>
                <c:pt idx="40">
                  <c:v>0.23664184840747321</c:v>
                </c:pt>
                <c:pt idx="41">
                  <c:v>0.2449301746626687</c:v>
                </c:pt>
                <c:pt idx="42">
                  <c:v>0.83729157271633692</c:v>
                </c:pt>
                <c:pt idx="43">
                  <c:v>0.33586483457407557</c:v>
                </c:pt>
                <c:pt idx="44">
                  <c:v>0.45102072625942224</c:v>
                </c:pt>
                <c:pt idx="45">
                  <c:v>0.91971106168012207</c:v>
                </c:pt>
                <c:pt idx="46">
                  <c:v>0.91386568515879341</c:v>
                </c:pt>
                <c:pt idx="47">
                  <c:v>1.1562013052201803</c:v>
                </c:pt>
                <c:pt idx="48">
                  <c:v>0.68713791001251201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ep04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Sheet1!$E$2:$E$50</c:f>
              <c:numCache>
                <c:formatCode>0.00000000000000000000_ </c:formatCode>
                <c:ptCount val="49"/>
                <c:pt idx="3">
                  <c:v>0</c:v>
                </c:pt>
                <c:pt idx="4">
                  <c:v>0.15483951601158155</c:v>
                </c:pt>
                <c:pt idx="5">
                  <c:v>0.28346746211763757</c:v>
                </c:pt>
                <c:pt idx="6">
                  <c:v>0.41889473313835401</c:v>
                </c:pt>
                <c:pt idx="7">
                  <c:v>0.46552016453750245</c:v>
                </c:pt>
                <c:pt idx="8">
                  <c:v>0.59351128195314395</c:v>
                </c:pt>
                <c:pt idx="9">
                  <c:v>0.68568967885159149</c:v>
                </c:pt>
                <c:pt idx="10">
                  <c:v>0.45014094877772987</c:v>
                </c:pt>
                <c:pt idx="11">
                  <c:v>0.37265038071085682</c:v>
                </c:pt>
                <c:pt idx="12">
                  <c:v>0.35904177031120538</c:v>
                </c:pt>
                <c:pt idx="13">
                  <c:v>0.40575072733628154</c:v>
                </c:pt>
                <c:pt idx="14">
                  <c:v>0.35639526877141925</c:v>
                </c:pt>
                <c:pt idx="15">
                  <c:v>0.44084271813785947</c:v>
                </c:pt>
                <c:pt idx="16">
                  <c:v>0.47709640981536072</c:v>
                </c:pt>
                <c:pt idx="17">
                  <c:v>0.56485599407552833</c:v>
                </c:pt>
                <c:pt idx="18">
                  <c:v>0.730207820750012</c:v>
                </c:pt>
                <c:pt idx="19">
                  <c:v>0.80344304242755282</c:v>
                </c:pt>
                <c:pt idx="20">
                  <c:v>0.41470637006898664</c:v>
                </c:pt>
                <c:pt idx="21">
                  <c:v>0.34892505686412184</c:v>
                </c:pt>
                <c:pt idx="22">
                  <c:v>0.30823077494973722</c:v>
                </c:pt>
                <c:pt idx="23">
                  <c:v>0.29361440447668946</c:v>
                </c:pt>
                <c:pt idx="24">
                  <c:v>0.28484934379535898</c:v>
                </c:pt>
                <c:pt idx="25">
                  <c:v>0.41363325193509476</c:v>
                </c:pt>
                <c:pt idx="26">
                  <c:v>0.45906577898809897</c:v>
                </c:pt>
                <c:pt idx="27">
                  <c:v>0.61512617877219911</c:v>
                </c:pt>
                <c:pt idx="28">
                  <c:v>0.84854608067342563</c:v>
                </c:pt>
                <c:pt idx="29">
                  <c:v>1.1879085697784417</c:v>
                </c:pt>
                <c:pt idx="30">
                  <c:v>0.50097436336417478</c:v>
                </c:pt>
                <c:pt idx="31">
                  <c:v>0.40124848535168228</c:v>
                </c:pt>
                <c:pt idx="32">
                  <c:v>1.2624869616534777</c:v>
                </c:pt>
                <c:pt idx="33">
                  <c:v>1.2614194782569004</c:v>
                </c:pt>
                <c:pt idx="34">
                  <c:v>0.38557984240510623</c:v>
                </c:pt>
                <c:pt idx="35">
                  <c:v>0.45642074393314436</c:v>
                </c:pt>
                <c:pt idx="36">
                  <c:v>0.45592904406197154</c:v>
                </c:pt>
                <c:pt idx="37">
                  <c:v>0.51503740809312071</c:v>
                </c:pt>
                <c:pt idx="38">
                  <c:v>0.64728217967481327</c:v>
                </c:pt>
                <c:pt idx="39">
                  <c:v>0.65154378476053931</c:v>
                </c:pt>
                <c:pt idx="40">
                  <c:v>4.1444132670634862E-2</c:v>
                </c:pt>
                <c:pt idx="41">
                  <c:v>0.17314639638802654</c:v>
                </c:pt>
                <c:pt idx="42">
                  <c:v>0.68982834317316999</c:v>
                </c:pt>
                <c:pt idx="43">
                  <c:v>0.43161600444354692</c:v>
                </c:pt>
                <c:pt idx="44">
                  <c:v>0.42394160589887436</c:v>
                </c:pt>
                <c:pt idx="45">
                  <c:v>0.81184453074678908</c:v>
                </c:pt>
                <c:pt idx="46">
                  <c:v>0.84729926058653326</c:v>
                </c:pt>
                <c:pt idx="47">
                  <c:v>1.0848394137968267</c:v>
                </c:pt>
                <c:pt idx="48">
                  <c:v>0.59529668733639118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ep05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Sheet1!$F$2:$F$50</c:f>
              <c:numCache>
                <c:formatCode>0.00000000000000000000_ </c:formatCode>
                <c:ptCount val="49"/>
                <c:pt idx="4">
                  <c:v>0</c:v>
                </c:pt>
                <c:pt idx="5">
                  <c:v>0.15910296159681078</c:v>
                </c:pt>
                <c:pt idx="6">
                  <c:v>0.3413494808670875</c:v>
                </c:pt>
                <c:pt idx="7">
                  <c:v>0.34971388809846093</c:v>
                </c:pt>
                <c:pt idx="8">
                  <c:v>0.46362766016886425</c:v>
                </c:pt>
                <c:pt idx="9">
                  <c:v>0.59128307004817859</c:v>
                </c:pt>
                <c:pt idx="10">
                  <c:v>0.53230668103936618</c:v>
                </c:pt>
                <c:pt idx="11">
                  <c:v>0.44533249509649075</c:v>
                </c:pt>
                <c:pt idx="12">
                  <c:v>0.40821839663902865</c:v>
                </c:pt>
                <c:pt idx="13">
                  <c:v>0.39541327958646361</c:v>
                </c:pt>
                <c:pt idx="14">
                  <c:v>0.34627918474005587</c:v>
                </c:pt>
                <c:pt idx="15">
                  <c:v>0.40820662172134253</c:v>
                </c:pt>
                <c:pt idx="16">
                  <c:v>0.42427066587829004</c:v>
                </c:pt>
                <c:pt idx="17">
                  <c:v>0.51233986128198983</c:v>
                </c:pt>
                <c:pt idx="18">
                  <c:v>0.67524507503709608</c:v>
                </c:pt>
                <c:pt idx="19">
                  <c:v>0.76322644633244729</c:v>
                </c:pt>
                <c:pt idx="20">
                  <c:v>0.49892827594135741</c:v>
                </c:pt>
                <c:pt idx="21">
                  <c:v>0.42192616594769555</c:v>
                </c:pt>
                <c:pt idx="22">
                  <c:v>0.35400499983790995</c:v>
                </c:pt>
                <c:pt idx="23">
                  <c:v>0.31580352095323999</c:v>
                </c:pt>
                <c:pt idx="24">
                  <c:v>0.26161824248670112</c:v>
                </c:pt>
                <c:pt idx="25">
                  <c:v>0.37028689358208056</c:v>
                </c:pt>
                <c:pt idx="26">
                  <c:v>0.41200055073406461</c:v>
                </c:pt>
                <c:pt idx="27">
                  <c:v>0.57527489441343416</c:v>
                </c:pt>
                <c:pt idx="28">
                  <c:v>0.79741299595418946</c:v>
                </c:pt>
                <c:pt idx="29">
                  <c:v>1.1424265917507692</c:v>
                </c:pt>
                <c:pt idx="30">
                  <c:v>0.58367371741297647</c:v>
                </c:pt>
                <c:pt idx="31">
                  <c:v>0.47715341026857033</c:v>
                </c:pt>
                <c:pt idx="32">
                  <c:v>1.3186119435669204</c:v>
                </c:pt>
                <c:pt idx="33">
                  <c:v>1.3100273753708422</c:v>
                </c:pt>
                <c:pt idx="34">
                  <c:v>0.39281383597608577</c:v>
                </c:pt>
                <c:pt idx="35">
                  <c:v>0.43310613174176565</c:v>
                </c:pt>
                <c:pt idx="36">
                  <c:v>0.41119152280364796</c:v>
                </c:pt>
                <c:pt idx="37">
                  <c:v>0.46383810061486141</c:v>
                </c:pt>
                <c:pt idx="38">
                  <c:v>0.57742388582044391</c:v>
                </c:pt>
                <c:pt idx="39">
                  <c:v>0.55759366002083577</c:v>
                </c:pt>
                <c:pt idx="40">
                  <c:v>0.18443452613907721</c:v>
                </c:pt>
                <c:pt idx="41">
                  <c:v>5.0260586308247944E-2</c:v>
                </c:pt>
                <c:pt idx="42">
                  <c:v>0.60304814662933315</c:v>
                </c:pt>
                <c:pt idx="43">
                  <c:v>0.41135193337280768</c:v>
                </c:pt>
                <c:pt idx="44">
                  <c:v>0.38639015764748702</c:v>
                </c:pt>
                <c:pt idx="45">
                  <c:v>0.77883556885731975</c:v>
                </c:pt>
                <c:pt idx="46">
                  <c:v>0.80051744735003538</c:v>
                </c:pt>
                <c:pt idx="47">
                  <c:v>1.1324754269666901</c:v>
                </c:pt>
                <c:pt idx="48">
                  <c:v>0.51244170019487201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ep06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Sheet1!$G$2:$G$50</c:f>
              <c:numCache>
                <c:formatCode>0.00000000000000000000_ </c:formatCode>
                <c:ptCount val="49"/>
                <c:pt idx="5">
                  <c:v>0</c:v>
                </c:pt>
                <c:pt idx="6">
                  <c:v>0.24413407589935937</c:v>
                </c:pt>
                <c:pt idx="7">
                  <c:v>0.26754941724596876</c:v>
                </c:pt>
                <c:pt idx="8">
                  <c:v>0.38306748658920931</c:v>
                </c:pt>
                <c:pt idx="9">
                  <c:v>0.50807729815529423</c:v>
                </c:pt>
                <c:pt idx="10">
                  <c:v>0.65013084002885424</c:v>
                </c:pt>
                <c:pt idx="11">
                  <c:v>0.56213526633650657</c:v>
                </c:pt>
                <c:pt idx="12">
                  <c:v>0.51509814202613713</c:v>
                </c:pt>
                <c:pt idx="13">
                  <c:v>0.48252947089620424</c:v>
                </c:pt>
                <c:pt idx="14">
                  <c:v>0.39325484738415389</c:v>
                </c:pt>
                <c:pt idx="15">
                  <c:v>0.39258217738420365</c:v>
                </c:pt>
                <c:pt idx="16">
                  <c:v>0.4401447403503963</c:v>
                </c:pt>
                <c:pt idx="17">
                  <c:v>0.50938716671142703</c:v>
                </c:pt>
                <c:pt idx="18">
                  <c:v>0.65997256246552127</c:v>
                </c:pt>
                <c:pt idx="19">
                  <c:v>0.7376459281472787</c:v>
                </c:pt>
                <c:pt idx="20">
                  <c:v>0.62308260672446902</c:v>
                </c:pt>
                <c:pt idx="21">
                  <c:v>0.54448868498574909</c:v>
                </c:pt>
                <c:pt idx="22">
                  <c:v>0.47039786722421228</c:v>
                </c:pt>
                <c:pt idx="23">
                  <c:v>0.41898540172195181</c:v>
                </c:pt>
                <c:pt idx="24">
                  <c:v>0.32186919853385659</c:v>
                </c:pt>
                <c:pt idx="25">
                  <c:v>0.36328891304004268</c:v>
                </c:pt>
                <c:pt idx="26">
                  <c:v>0.42618652557842068</c:v>
                </c:pt>
                <c:pt idx="27">
                  <c:v>0.57986166926830196</c:v>
                </c:pt>
                <c:pt idx="28">
                  <c:v>0.77890069372659232</c:v>
                </c:pt>
                <c:pt idx="29">
                  <c:v>1.1195725296984749</c:v>
                </c:pt>
                <c:pt idx="30">
                  <c:v>0.70259080872240609</c:v>
                </c:pt>
                <c:pt idx="31">
                  <c:v>0.59770622388087313</c:v>
                </c:pt>
                <c:pt idx="32">
                  <c:v>1.283236697711291</c:v>
                </c:pt>
                <c:pt idx="33">
                  <c:v>1.2668885770571066</c:v>
                </c:pt>
                <c:pt idx="34">
                  <c:v>0.45572863469697078</c:v>
                </c:pt>
                <c:pt idx="35">
                  <c:v>0.44235181436400978</c:v>
                </c:pt>
                <c:pt idx="36">
                  <c:v>0.42819548945504704</c:v>
                </c:pt>
                <c:pt idx="37">
                  <c:v>0.465545587151037</c:v>
                </c:pt>
                <c:pt idx="38">
                  <c:v>0.55244309413571402</c:v>
                </c:pt>
                <c:pt idx="39">
                  <c:v>0.5062730919389602</c:v>
                </c:pt>
                <c:pt idx="40">
                  <c:v>0.30120195159369328</c:v>
                </c:pt>
                <c:pt idx="41">
                  <c:v>0.12992872688712931</c:v>
                </c:pt>
                <c:pt idx="42">
                  <c:v>0.52222871754730249</c:v>
                </c:pt>
                <c:pt idx="43">
                  <c:v>0.49240959922035504</c:v>
                </c:pt>
                <c:pt idx="44">
                  <c:v>0.386468599046566</c:v>
                </c:pt>
                <c:pt idx="45">
                  <c:v>0.75612694972630889</c:v>
                </c:pt>
                <c:pt idx="46">
                  <c:v>0.78353887983173187</c:v>
                </c:pt>
                <c:pt idx="47">
                  <c:v>1.0918275417943422</c:v>
                </c:pt>
                <c:pt idx="48">
                  <c:v>0.47622762011194086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ep07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Sheet1!$H$2:$H$50</c:f>
              <c:numCache>
                <c:formatCode>0.00000000000000000000_ </c:formatCode>
                <c:ptCount val="49"/>
                <c:pt idx="6">
                  <c:v>0</c:v>
                </c:pt>
                <c:pt idx="7">
                  <c:v>0.23624056312061087</c:v>
                </c:pt>
                <c:pt idx="8">
                  <c:v>0.38659661804367984</c:v>
                </c:pt>
                <c:pt idx="9">
                  <c:v>0.42683896719798914</c:v>
                </c:pt>
                <c:pt idx="10">
                  <c:v>0.78945263694710577</c:v>
                </c:pt>
                <c:pt idx="11">
                  <c:v>0.70305170341242229</c:v>
                </c:pt>
                <c:pt idx="12">
                  <c:v>0.65546875914052971</c:v>
                </c:pt>
                <c:pt idx="13">
                  <c:v>0.63837420888007979</c:v>
                </c:pt>
                <c:pt idx="14">
                  <c:v>0.52184179868308211</c:v>
                </c:pt>
                <c:pt idx="15">
                  <c:v>0.48468410022936681</c:v>
                </c:pt>
                <c:pt idx="16">
                  <c:v>0.51817211708270328</c:v>
                </c:pt>
                <c:pt idx="17">
                  <c:v>0.55760300069998558</c:v>
                </c:pt>
                <c:pt idx="18">
                  <c:v>0.6823757997586799</c:v>
                </c:pt>
                <c:pt idx="19">
                  <c:v>0.71528411206546338</c:v>
                </c:pt>
                <c:pt idx="20">
                  <c:v>0.76323858841617431</c:v>
                </c:pt>
                <c:pt idx="21">
                  <c:v>0.68533414009260885</c:v>
                </c:pt>
                <c:pt idx="22">
                  <c:v>0.61424218839543498</c:v>
                </c:pt>
                <c:pt idx="23">
                  <c:v>0.55444876870251691</c:v>
                </c:pt>
                <c:pt idx="24">
                  <c:v>0.45328574743799693</c:v>
                </c:pt>
                <c:pt idx="25">
                  <c:v>0.45630053266330517</c:v>
                </c:pt>
                <c:pt idx="26">
                  <c:v>0.47014326873635365</c:v>
                </c:pt>
                <c:pt idx="27">
                  <c:v>0.60706463122461563</c:v>
                </c:pt>
                <c:pt idx="28">
                  <c:v>0.78850639835312841</c:v>
                </c:pt>
                <c:pt idx="29">
                  <c:v>1.1159434501535255</c:v>
                </c:pt>
                <c:pt idx="30">
                  <c:v>0.83886177315116717</c:v>
                </c:pt>
                <c:pt idx="31">
                  <c:v>0.73735327737190959</c:v>
                </c:pt>
                <c:pt idx="32">
                  <c:v>1.1900372805916062</c:v>
                </c:pt>
                <c:pt idx="33">
                  <c:v>1.1633562274017042</c:v>
                </c:pt>
                <c:pt idx="34">
                  <c:v>0.57182143368923533</c:v>
                </c:pt>
                <c:pt idx="35">
                  <c:v>0.5338769906728339</c:v>
                </c:pt>
                <c:pt idx="36">
                  <c:v>0.47465739186208128</c:v>
                </c:pt>
                <c:pt idx="37">
                  <c:v>0.49285805217946976</c:v>
                </c:pt>
                <c:pt idx="38">
                  <c:v>0.56955814429010454</c:v>
                </c:pt>
                <c:pt idx="39">
                  <c:v>0.50380166193656539</c:v>
                </c:pt>
                <c:pt idx="40">
                  <c:v>0.41889699980515804</c:v>
                </c:pt>
                <c:pt idx="41">
                  <c:v>0.32269591597280667</c:v>
                </c:pt>
                <c:pt idx="42">
                  <c:v>0.43097493617529936</c:v>
                </c:pt>
                <c:pt idx="43">
                  <c:v>0.65295095492064048</c:v>
                </c:pt>
                <c:pt idx="44">
                  <c:v>0.48892842539136017</c:v>
                </c:pt>
                <c:pt idx="45">
                  <c:v>0.72692577501228595</c:v>
                </c:pt>
                <c:pt idx="46">
                  <c:v>0.79037545573732659</c:v>
                </c:pt>
                <c:pt idx="47">
                  <c:v>1.0107163304115379</c:v>
                </c:pt>
                <c:pt idx="48">
                  <c:v>0.48307377270889895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ep08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Sheet1!$I$2:$I$50</c:f>
              <c:numCache>
                <c:formatCode>0.00000000000000000000_ </c:formatCode>
                <c:ptCount val="49"/>
                <c:pt idx="7">
                  <c:v>0</c:v>
                </c:pt>
                <c:pt idx="8">
                  <c:v>0.16514381900386965</c:v>
                </c:pt>
                <c:pt idx="9">
                  <c:v>0.26297252611628724</c:v>
                </c:pt>
                <c:pt idx="10">
                  <c:v>0.84995126833749024</c:v>
                </c:pt>
                <c:pt idx="11">
                  <c:v>0.75618695454877372</c:v>
                </c:pt>
                <c:pt idx="12">
                  <c:v>0.69843638335025349</c:v>
                </c:pt>
                <c:pt idx="13">
                  <c:v>0.65185482722676702</c:v>
                </c:pt>
                <c:pt idx="14">
                  <c:v>0.56059139942244651</c:v>
                </c:pt>
                <c:pt idx="15">
                  <c:v>0.54734472009583035</c:v>
                </c:pt>
                <c:pt idx="16">
                  <c:v>0.50030761943837343</c:v>
                </c:pt>
                <c:pt idx="17">
                  <c:v>0.5238336308930901</c:v>
                </c:pt>
                <c:pt idx="18">
                  <c:v>0.63346413139330937</c:v>
                </c:pt>
                <c:pt idx="19">
                  <c:v>0.67469715077296255</c:v>
                </c:pt>
                <c:pt idx="20">
                  <c:v>0.81976870345525621</c:v>
                </c:pt>
                <c:pt idx="21">
                  <c:v>0.73369898200223582</c:v>
                </c:pt>
                <c:pt idx="22">
                  <c:v>0.64974607491630754</c:v>
                </c:pt>
                <c:pt idx="23">
                  <c:v>0.57824951368787869</c:v>
                </c:pt>
                <c:pt idx="24">
                  <c:v>0.48226409165677686</c:v>
                </c:pt>
                <c:pt idx="25">
                  <c:v>0.50595677775388204</c:v>
                </c:pt>
                <c:pt idx="26">
                  <c:v>0.46235816426501575</c:v>
                </c:pt>
                <c:pt idx="27">
                  <c:v>0.59554655231399922</c:v>
                </c:pt>
                <c:pt idx="28">
                  <c:v>0.74027099651846673</c:v>
                </c:pt>
                <c:pt idx="29">
                  <c:v>1.0720040843307863</c:v>
                </c:pt>
                <c:pt idx="30">
                  <c:v>0.89823882381318554</c:v>
                </c:pt>
                <c:pt idx="31">
                  <c:v>0.78958994600650501</c:v>
                </c:pt>
                <c:pt idx="32">
                  <c:v>1.4103975841993683</c:v>
                </c:pt>
                <c:pt idx="33">
                  <c:v>1.3817510700617397</c:v>
                </c:pt>
                <c:pt idx="34">
                  <c:v>0.61018082556160846</c:v>
                </c:pt>
                <c:pt idx="35">
                  <c:v>0.58824695626566847</c:v>
                </c:pt>
                <c:pt idx="36">
                  <c:v>0.46949166825233057</c:v>
                </c:pt>
                <c:pt idx="37">
                  <c:v>0.47470606471470456</c:v>
                </c:pt>
                <c:pt idx="38">
                  <c:v>0.50187420635744684</c:v>
                </c:pt>
                <c:pt idx="39">
                  <c:v>0.39027416906264117</c:v>
                </c:pt>
                <c:pt idx="40">
                  <c:v>0.47309449890601057</c:v>
                </c:pt>
                <c:pt idx="41">
                  <c:v>0.35380798921671169</c:v>
                </c:pt>
                <c:pt idx="42">
                  <c:v>0.28288691052170295</c:v>
                </c:pt>
                <c:pt idx="43">
                  <c:v>0.66396340308250046</c:v>
                </c:pt>
                <c:pt idx="44">
                  <c:v>0.53206409303638535</c:v>
                </c:pt>
                <c:pt idx="45">
                  <c:v>0.69284565423426481</c:v>
                </c:pt>
                <c:pt idx="46">
                  <c:v>0.74671874255852022</c:v>
                </c:pt>
                <c:pt idx="47">
                  <c:v>1.2235714157362474</c:v>
                </c:pt>
                <c:pt idx="48">
                  <c:v>0.38932129626826611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ep09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Sheet1!$J$2:$J$50</c:f>
              <c:numCache>
                <c:formatCode>0.00000000000000000000_ </c:formatCode>
                <c:ptCount val="49"/>
                <c:pt idx="8">
                  <c:v>0</c:v>
                </c:pt>
                <c:pt idx="9">
                  <c:v>0.23908982948052585</c:v>
                </c:pt>
                <c:pt idx="10">
                  <c:v>0.95760392023334084</c:v>
                </c:pt>
                <c:pt idx="11">
                  <c:v>0.86299602532130737</c:v>
                </c:pt>
                <c:pt idx="12">
                  <c:v>0.799880451445525</c:v>
                </c:pt>
                <c:pt idx="13">
                  <c:v>0.72935309378287372</c:v>
                </c:pt>
                <c:pt idx="14">
                  <c:v>0.65656350530755514</c:v>
                </c:pt>
                <c:pt idx="15">
                  <c:v>0.64180571482455595</c:v>
                </c:pt>
                <c:pt idx="16">
                  <c:v>0.56643608170476689</c:v>
                </c:pt>
                <c:pt idx="17">
                  <c:v>0.57686582143192522</c:v>
                </c:pt>
                <c:pt idx="18">
                  <c:v>0.65974480111527867</c:v>
                </c:pt>
                <c:pt idx="19">
                  <c:v>0.70865257133638693</c:v>
                </c:pt>
                <c:pt idx="20">
                  <c:v>0.92758885947165337</c:v>
                </c:pt>
                <c:pt idx="21">
                  <c:v>0.84015372970651758</c:v>
                </c:pt>
                <c:pt idx="22">
                  <c:v>0.75126452732976512</c:v>
                </c:pt>
                <c:pt idx="23">
                  <c:v>0.67774159507128617</c:v>
                </c:pt>
                <c:pt idx="24">
                  <c:v>0.58449912083273736</c:v>
                </c:pt>
                <c:pt idx="25">
                  <c:v>0.59957487433439205</c:v>
                </c:pt>
                <c:pt idx="26">
                  <c:v>0.54310707506676237</c:v>
                </c:pt>
                <c:pt idx="27">
                  <c:v>0.65518987283302088</c:v>
                </c:pt>
                <c:pt idx="28">
                  <c:v>0.75756185478781368</c:v>
                </c:pt>
                <c:pt idx="29">
                  <c:v>1.073729432107416</c:v>
                </c:pt>
                <c:pt idx="30">
                  <c:v>1.0044350031188096</c:v>
                </c:pt>
                <c:pt idx="31">
                  <c:v>0.89561570483775477</c:v>
                </c:pt>
                <c:pt idx="32">
                  <c:v>1.554854153229507</c:v>
                </c:pt>
                <c:pt idx="33">
                  <c:v>1.5225955872092418</c:v>
                </c:pt>
                <c:pt idx="34">
                  <c:v>0.70683195359383222</c:v>
                </c:pt>
                <c:pt idx="35">
                  <c:v>0.68026465884499765</c:v>
                </c:pt>
                <c:pt idx="36">
                  <c:v>0.55135746795345575</c:v>
                </c:pt>
                <c:pt idx="37">
                  <c:v>0.54427243192756691</c:v>
                </c:pt>
                <c:pt idx="38">
                  <c:v>0.52770987548803805</c:v>
                </c:pt>
                <c:pt idx="39">
                  <c:v>0.38709195653519674</c:v>
                </c:pt>
                <c:pt idx="40">
                  <c:v>0.60626628179307085</c:v>
                </c:pt>
                <c:pt idx="41">
                  <c:v>0.47040326503623442</c:v>
                </c:pt>
                <c:pt idx="42">
                  <c:v>0.27639468761224217</c:v>
                </c:pt>
                <c:pt idx="43">
                  <c:v>0.73540628049502976</c:v>
                </c:pt>
                <c:pt idx="44">
                  <c:v>0.62110226681267744</c:v>
                </c:pt>
                <c:pt idx="45">
                  <c:v>0.73285832948079388</c:v>
                </c:pt>
                <c:pt idx="46">
                  <c:v>0.76849362749303618</c:v>
                </c:pt>
                <c:pt idx="47">
                  <c:v>1.3639230138587368</c:v>
                </c:pt>
                <c:pt idx="48">
                  <c:v>0.41196835712152191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ep10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Sheet1!$K$2:$K$50</c:f>
              <c:numCache>
                <c:formatCode>0.00000000000000000000_ </c:formatCode>
                <c:ptCount val="49"/>
                <c:pt idx="9">
                  <c:v>0</c:v>
                </c:pt>
                <c:pt idx="10">
                  <c:v>1.0748299654743185</c:v>
                </c:pt>
                <c:pt idx="11">
                  <c:v>0.98049561261053453</c:v>
                </c:pt>
                <c:pt idx="12">
                  <c:v>0.92008237848830876</c:v>
                </c:pt>
                <c:pt idx="13">
                  <c:v>0.87839625029739432</c:v>
                </c:pt>
                <c:pt idx="14">
                  <c:v>0.77100543172886959</c:v>
                </c:pt>
                <c:pt idx="15">
                  <c:v>0.73958846653143728</c:v>
                </c:pt>
                <c:pt idx="16">
                  <c:v>0.66958856117387544</c:v>
                </c:pt>
                <c:pt idx="17">
                  <c:v>0.64942792029169771</c:v>
                </c:pt>
                <c:pt idx="18">
                  <c:v>0.70943264813879614</c:v>
                </c:pt>
                <c:pt idx="19">
                  <c:v>0.69197858677605284</c:v>
                </c:pt>
                <c:pt idx="20">
                  <c:v>1.0468195192550702</c:v>
                </c:pt>
                <c:pt idx="21">
                  <c:v>0.95938106689402092</c:v>
                </c:pt>
                <c:pt idx="22">
                  <c:v>0.87568596722146441</c:v>
                </c:pt>
                <c:pt idx="23">
                  <c:v>0.79652797474438253</c:v>
                </c:pt>
                <c:pt idx="24">
                  <c:v>0.69993093526964201</c:v>
                </c:pt>
                <c:pt idx="25">
                  <c:v>0.7051906694490151</c:v>
                </c:pt>
                <c:pt idx="26">
                  <c:v>0.6261809972552258</c:v>
                </c:pt>
                <c:pt idx="27">
                  <c:v>0.72098471992388669</c:v>
                </c:pt>
                <c:pt idx="28">
                  <c:v>0.79202398253983308</c:v>
                </c:pt>
                <c:pt idx="29">
                  <c:v>1.0874585788476603</c:v>
                </c:pt>
                <c:pt idx="30">
                  <c:v>1.1215863832097615</c:v>
                </c:pt>
                <c:pt idx="31">
                  <c:v>1.0138108044875944</c:v>
                </c:pt>
                <c:pt idx="32">
                  <c:v>1.5290723977428327</c:v>
                </c:pt>
                <c:pt idx="33">
                  <c:v>1.490804335483068</c:v>
                </c:pt>
                <c:pt idx="34">
                  <c:v>0.81615299123386609</c:v>
                </c:pt>
                <c:pt idx="35">
                  <c:v>0.78344853816828053</c:v>
                </c:pt>
                <c:pt idx="36">
                  <c:v>0.6352281572700097</c:v>
                </c:pt>
                <c:pt idx="37">
                  <c:v>0.61892344910068731</c:v>
                </c:pt>
                <c:pt idx="38">
                  <c:v>0.57845034357684966</c:v>
                </c:pt>
                <c:pt idx="39">
                  <c:v>0.43043624065190433</c:v>
                </c:pt>
                <c:pt idx="40">
                  <c:v>0.68414059871819766</c:v>
                </c:pt>
                <c:pt idx="41">
                  <c:v>0.59935518042076086</c:v>
                </c:pt>
                <c:pt idx="42">
                  <c:v>4.1649381112103284E-2</c:v>
                </c:pt>
                <c:pt idx="43">
                  <c:v>0.89324911881338054</c:v>
                </c:pt>
                <c:pt idx="44">
                  <c:v>0.72871591971856908</c:v>
                </c:pt>
                <c:pt idx="45">
                  <c:v>0.70498516879510831</c:v>
                </c:pt>
                <c:pt idx="46">
                  <c:v>0.79731888450830635</c:v>
                </c:pt>
                <c:pt idx="47">
                  <c:v>1.3477657602849367</c:v>
                </c:pt>
                <c:pt idx="48">
                  <c:v>0.46550025331963402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ep11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Sheet1!$L$2:$L$50</c:f>
              <c:numCache>
                <c:formatCode>0.00000000000000000000_ </c:formatCode>
                <c:ptCount val="49"/>
                <c:pt idx="10">
                  <c:v>0</c:v>
                </c:pt>
                <c:pt idx="11">
                  <c:v>0.10392286568284125</c:v>
                </c:pt>
                <c:pt idx="12">
                  <c:v>0.20351832964655148</c:v>
                </c:pt>
                <c:pt idx="13">
                  <c:v>0.3369758630769647</c:v>
                </c:pt>
                <c:pt idx="14">
                  <c:v>0.42057024987914121</c:v>
                </c:pt>
                <c:pt idx="15">
                  <c:v>0.55690778426024856</c:v>
                </c:pt>
                <c:pt idx="16">
                  <c:v>0.6202554962901986</c:v>
                </c:pt>
                <c:pt idx="17">
                  <c:v>0.73380399914181627</c:v>
                </c:pt>
                <c:pt idx="18">
                  <c:v>0.89863135979774555</c:v>
                </c:pt>
                <c:pt idx="19">
                  <c:v>1.0067790217796817</c:v>
                </c:pt>
                <c:pt idx="20">
                  <c:v>9.3294269832424531E-2</c:v>
                </c:pt>
                <c:pt idx="21">
                  <c:v>0.14322595040826955</c:v>
                </c:pt>
                <c:pt idx="22">
                  <c:v>0.2347408798710251</c:v>
                </c:pt>
                <c:pt idx="23">
                  <c:v>0.32910935932114377</c:v>
                </c:pt>
                <c:pt idx="24">
                  <c:v>0.42749847489193854</c:v>
                </c:pt>
                <c:pt idx="25">
                  <c:v>0.54234891902207161</c:v>
                </c:pt>
                <c:pt idx="26">
                  <c:v>0.62880583837562853</c:v>
                </c:pt>
                <c:pt idx="27">
                  <c:v>0.74781003976989113</c:v>
                </c:pt>
                <c:pt idx="28">
                  <c:v>1.0196070074695447</c:v>
                </c:pt>
                <c:pt idx="29">
                  <c:v>1.3345180625124182</c:v>
                </c:pt>
                <c:pt idx="30">
                  <c:v>9.8245819593700517E-2</c:v>
                </c:pt>
                <c:pt idx="31">
                  <c:v>0.12776266546671192</c:v>
                </c:pt>
                <c:pt idx="32">
                  <c:v>1.2797668867160883</c:v>
                </c:pt>
                <c:pt idx="33">
                  <c:v>1.301357946521946</c:v>
                </c:pt>
                <c:pt idx="34">
                  <c:v>0.41620641133628361</c:v>
                </c:pt>
                <c:pt idx="35">
                  <c:v>0.53985937760076541</c:v>
                </c:pt>
                <c:pt idx="36">
                  <c:v>0.61145597633329074</c:v>
                </c:pt>
                <c:pt idx="37">
                  <c:v>0.71526577218552345</c:v>
                </c:pt>
                <c:pt idx="38">
                  <c:v>0.8211194124211616</c:v>
                </c:pt>
                <c:pt idx="39">
                  <c:v>0.92094542479489883</c:v>
                </c:pt>
                <c:pt idx="40">
                  <c:v>0.46096447866535328</c:v>
                </c:pt>
                <c:pt idx="41">
                  <c:v>0.53843142399120669</c:v>
                </c:pt>
                <c:pt idx="42">
                  <c:v>1.0812282474949366</c:v>
                </c:pt>
                <c:pt idx="43">
                  <c:v>0.35727876427482397</c:v>
                </c:pt>
                <c:pt idx="44">
                  <c:v>0.53683081747730399</c:v>
                </c:pt>
                <c:pt idx="45">
                  <c:v>1.0151308155079557</c:v>
                </c:pt>
                <c:pt idx="46">
                  <c:v>1.0167668165693138</c:v>
                </c:pt>
                <c:pt idx="47">
                  <c:v>1.119198173532187</c:v>
                </c:pt>
                <c:pt idx="48">
                  <c:v>0.82937179755093748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ep12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Sheet1!$M$2:$M$50</c:f>
              <c:numCache>
                <c:formatCode>0.00000000000000000000_ </c:formatCode>
                <c:ptCount val="49"/>
                <c:pt idx="11">
                  <c:v>0</c:v>
                </c:pt>
                <c:pt idx="12">
                  <c:v>0.1064814195613412</c:v>
                </c:pt>
                <c:pt idx="13">
                  <c:v>0.25090898300077424</c:v>
                </c:pt>
                <c:pt idx="14">
                  <c:v>0.3232885069090492</c:v>
                </c:pt>
                <c:pt idx="15">
                  <c:v>0.4661438275549657</c:v>
                </c:pt>
                <c:pt idx="16">
                  <c:v>0.52001876175364881</c:v>
                </c:pt>
                <c:pt idx="17">
                  <c:v>0.63456704246218376</c:v>
                </c:pt>
                <c:pt idx="18">
                  <c:v>0.80380490695192475</c:v>
                </c:pt>
                <c:pt idx="19">
                  <c:v>0.91215814969444542</c:v>
                </c:pt>
                <c:pt idx="20">
                  <c:v>0.1222764934667957</c:v>
                </c:pt>
                <c:pt idx="21">
                  <c:v>7.7430509494536198E-2</c:v>
                </c:pt>
                <c:pt idx="22">
                  <c:v>0.13944799172617384</c:v>
                </c:pt>
                <c:pt idx="23">
                  <c:v>0.2279475063521853</c:v>
                </c:pt>
                <c:pt idx="24">
                  <c:v>0.32659138603277466</c:v>
                </c:pt>
                <c:pt idx="25">
                  <c:v>0.44714515988616799</c:v>
                </c:pt>
                <c:pt idx="26">
                  <c:v>0.52851236221163767</c:v>
                </c:pt>
                <c:pt idx="27">
                  <c:v>0.65224416042220557</c:v>
                </c:pt>
                <c:pt idx="28">
                  <c:v>0.93162068682249599</c:v>
                </c:pt>
                <c:pt idx="29">
                  <c:v>1.2567934946132593</c:v>
                </c:pt>
                <c:pt idx="30">
                  <c:v>0.15167024892895861</c:v>
                </c:pt>
                <c:pt idx="31">
                  <c:v>8.3920794352640118E-2</c:v>
                </c:pt>
                <c:pt idx="32">
                  <c:v>1.2690384183387291</c:v>
                </c:pt>
                <c:pt idx="33">
                  <c:v>1.2829897814287905</c:v>
                </c:pt>
                <c:pt idx="34">
                  <c:v>0.32309712356446008</c:v>
                </c:pt>
                <c:pt idx="35">
                  <c:v>0.45032888026410328</c:v>
                </c:pt>
                <c:pt idx="36">
                  <c:v>0.51312250473337062</c:v>
                </c:pt>
                <c:pt idx="37">
                  <c:v>0.6157944181554369</c:v>
                </c:pt>
                <c:pt idx="38">
                  <c:v>0.72436360619069029</c:v>
                </c:pt>
                <c:pt idx="39">
                  <c:v>0.81909508792179353</c:v>
                </c:pt>
                <c:pt idx="40">
                  <c:v>0.38565487559300038</c:v>
                </c:pt>
                <c:pt idx="41">
                  <c:v>0.45263564469771828</c:v>
                </c:pt>
                <c:pt idx="42">
                  <c:v>0.98750529864297665</c:v>
                </c:pt>
                <c:pt idx="43">
                  <c:v>0.27758008007737656</c:v>
                </c:pt>
                <c:pt idx="44">
                  <c:v>0.44196279751952489</c:v>
                </c:pt>
                <c:pt idx="45">
                  <c:v>0.92160345466728999</c:v>
                </c:pt>
                <c:pt idx="46">
                  <c:v>0.92891795284341638</c:v>
                </c:pt>
                <c:pt idx="47">
                  <c:v>1.0977863298077013</c:v>
                </c:pt>
                <c:pt idx="48">
                  <c:v>0.72918466169811347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ep13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Sheet1!$N$2:$N$50</c:f>
              <c:numCache>
                <c:formatCode>0.00000000000000000000_ </c:formatCode>
                <c:ptCount val="49"/>
                <c:pt idx="12">
                  <c:v>0</c:v>
                </c:pt>
                <c:pt idx="13">
                  <c:v>0.1626031448137833</c:v>
                </c:pt>
                <c:pt idx="14">
                  <c:v>0.22819771912911571</c:v>
                </c:pt>
                <c:pt idx="15">
                  <c:v>0.37899648544922004</c:v>
                </c:pt>
                <c:pt idx="16">
                  <c:v>0.41972067570598909</c:v>
                </c:pt>
                <c:pt idx="17">
                  <c:v>0.53651239675816198</c:v>
                </c:pt>
                <c:pt idx="18">
                  <c:v>0.71136847434450523</c:v>
                </c:pt>
                <c:pt idx="19">
                  <c:v>0.82355124647457989</c:v>
                </c:pt>
                <c:pt idx="20">
                  <c:v>0.21911447354690458</c:v>
                </c:pt>
                <c:pt idx="21">
                  <c:v>0.13690337065289146</c:v>
                </c:pt>
                <c:pt idx="22">
                  <c:v>0.10616266676708569</c:v>
                </c:pt>
                <c:pt idx="23">
                  <c:v>0.15379688771644923</c:v>
                </c:pt>
                <c:pt idx="24">
                  <c:v>0.2444127811277455</c:v>
                </c:pt>
                <c:pt idx="25">
                  <c:v>0.35675135778517653</c:v>
                </c:pt>
                <c:pt idx="26">
                  <c:v>0.43440571991072746</c:v>
                </c:pt>
                <c:pt idx="27">
                  <c:v>0.55316678431537925</c:v>
                </c:pt>
                <c:pt idx="28">
                  <c:v>0.85335603135095683</c:v>
                </c:pt>
                <c:pt idx="29">
                  <c:v>1.1879662013134107</c:v>
                </c:pt>
                <c:pt idx="30">
                  <c:v>0.22149467329742287</c:v>
                </c:pt>
                <c:pt idx="31">
                  <c:v>0.12562533296903619</c:v>
                </c:pt>
                <c:pt idx="32">
                  <c:v>1.2697308093917357</c:v>
                </c:pt>
                <c:pt idx="33">
                  <c:v>1.2755708933866969</c:v>
                </c:pt>
                <c:pt idx="34">
                  <c:v>0.22432179518825818</c:v>
                </c:pt>
                <c:pt idx="35">
                  <c:v>0.35615044858451111</c:v>
                </c:pt>
                <c:pt idx="36">
                  <c:v>0.41769493480788233</c:v>
                </c:pt>
                <c:pt idx="37">
                  <c:v>0.51953446472670195</c:v>
                </c:pt>
                <c:pt idx="38">
                  <c:v>0.62841746283767286</c:v>
                </c:pt>
                <c:pt idx="39">
                  <c:v>0.72669722450110374</c:v>
                </c:pt>
                <c:pt idx="40">
                  <c:v>0.37460417184156392</c:v>
                </c:pt>
                <c:pt idx="41">
                  <c:v>0.41529281696763432</c:v>
                </c:pt>
                <c:pt idx="42">
                  <c:v>0.92839121293678106</c:v>
                </c:pt>
                <c:pt idx="43">
                  <c:v>0.19714984213647649</c:v>
                </c:pt>
                <c:pt idx="44">
                  <c:v>0.34822784623023245</c:v>
                </c:pt>
                <c:pt idx="45">
                  <c:v>0.83464148927117998</c:v>
                </c:pt>
                <c:pt idx="46">
                  <c:v>0.85042394193148274</c:v>
                </c:pt>
                <c:pt idx="47">
                  <c:v>1.0875295682456809</c:v>
                </c:pt>
                <c:pt idx="48">
                  <c:v>0.63911078883284811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ep14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Sheet1!$O$2:$O$50</c:f>
              <c:numCache>
                <c:formatCode>0.00000000000000000000_ </c:formatCode>
                <c:ptCount val="49"/>
                <c:pt idx="13">
                  <c:v>0</c:v>
                </c:pt>
                <c:pt idx="14">
                  <c:v>0.19215755143479205</c:v>
                </c:pt>
                <c:pt idx="15">
                  <c:v>0.33548868051662428</c:v>
                </c:pt>
                <c:pt idx="16">
                  <c:v>0.34094948378582379</c:v>
                </c:pt>
                <c:pt idx="17">
                  <c:v>0.46659670891308169</c:v>
                </c:pt>
                <c:pt idx="18">
                  <c:v>0.6394600513785359</c:v>
                </c:pt>
                <c:pt idx="19">
                  <c:v>0.77713081138520113</c:v>
                </c:pt>
                <c:pt idx="20">
                  <c:v>0.34507909801486897</c:v>
                </c:pt>
                <c:pt idx="21">
                  <c:v>0.26288726537644602</c:v>
                </c:pt>
                <c:pt idx="22">
                  <c:v>0.18743496033918156</c:v>
                </c:pt>
                <c:pt idx="23">
                  <c:v>0.17574979543942973</c:v>
                </c:pt>
                <c:pt idx="24">
                  <c:v>0.21706432263640624</c:v>
                </c:pt>
                <c:pt idx="25">
                  <c:v>0.30268477386874365</c:v>
                </c:pt>
                <c:pt idx="26">
                  <c:v>0.37804166689791163</c:v>
                </c:pt>
                <c:pt idx="27">
                  <c:v>0.4884989901311631</c:v>
                </c:pt>
                <c:pt idx="28">
                  <c:v>0.79262314594330496</c:v>
                </c:pt>
                <c:pt idx="29">
                  <c:v>1.1319266923402869</c:v>
                </c:pt>
                <c:pt idx="30">
                  <c:v>0.34788889128707012</c:v>
                </c:pt>
                <c:pt idx="31">
                  <c:v>0.25921736530408862</c:v>
                </c:pt>
                <c:pt idx="32">
                  <c:v>1.3469678816234492</c:v>
                </c:pt>
                <c:pt idx="33">
                  <c:v>1.3444621736160227</c:v>
                </c:pt>
                <c:pt idx="34">
                  <c:v>0.20214165659587513</c:v>
                </c:pt>
                <c:pt idx="35">
                  <c:v>0.30717847211884181</c:v>
                </c:pt>
                <c:pt idx="36">
                  <c:v>0.36487643445461676</c:v>
                </c:pt>
                <c:pt idx="37">
                  <c:v>0.45798303551112868</c:v>
                </c:pt>
                <c:pt idx="38">
                  <c:v>0.55765406421341235</c:v>
                </c:pt>
                <c:pt idx="39">
                  <c:v>0.64744148179121686</c:v>
                </c:pt>
                <c:pt idx="40">
                  <c:v>0.43192326837252981</c:v>
                </c:pt>
                <c:pt idx="41">
                  <c:v>0.40010522955710243</c:v>
                </c:pt>
                <c:pt idx="42">
                  <c:v>0.89301692973816249</c:v>
                </c:pt>
                <c:pt idx="43">
                  <c:v>4.3401784632844283E-2</c:v>
                </c:pt>
                <c:pt idx="44">
                  <c:v>0.29002395271585341</c:v>
                </c:pt>
                <c:pt idx="45">
                  <c:v>0.79587850825976136</c:v>
                </c:pt>
                <c:pt idx="46">
                  <c:v>0.79355926514523467</c:v>
                </c:pt>
                <c:pt idx="47">
                  <c:v>1.1544065675323658</c:v>
                </c:pt>
                <c:pt idx="48">
                  <c:v>0.57029592784226057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ep15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Sheet1!$P$2:$P$50</c:f>
              <c:numCache>
                <c:formatCode>0.00000000000000000000_ </c:formatCode>
                <c:ptCount val="49"/>
                <c:pt idx="14">
                  <c:v>0</c:v>
                </c:pt>
                <c:pt idx="15">
                  <c:v>0.16221325692895114</c:v>
                </c:pt>
                <c:pt idx="16">
                  <c:v>0.23742480108131644</c:v>
                </c:pt>
                <c:pt idx="17">
                  <c:v>0.35225656944477668</c:v>
                </c:pt>
                <c:pt idx="18">
                  <c:v>0.53877765143592837</c:v>
                </c:pt>
                <c:pt idx="19">
                  <c:v>0.64918302313431109</c:v>
                </c:pt>
                <c:pt idx="20">
                  <c:v>0.42885895263823282</c:v>
                </c:pt>
                <c:pt idx="21">
                  <c:v>0.33548554345077408</c:v>
                </c:pt>
                <c:pt idx="22">
                  <c:v>0.24886708869753227</c:v>
                </c:pt>
                <c:pt idx="23">
                  <c:v>0.17880140882968215</c:v>
                </c:pt>
                <c:pt idx="24">
                  <c:v>0.10799330751394383</c:v>
                </c:pt>
                <c:pt idx="25">
                  <c:v>0.13617158537720911</c:v>
                </c:pt>
                <c:pt idx="26">
                  <c:v>0.2618269421413435</c:v>
                </c:pt>
                <c:pt idx="27">
                  <c:v>0.3812619541901125</c:v>
                </c:pt>
                <c:pt idx="28">
                  <c:v>0.70386476114389962</c:v>
                </c:pt>
                <c:pt idx="29">
                  <c:v>1.0547173977542514</c:v>
                </c:pt>
                <c:pt idx="30">
                  <c:v>0.43872068758030491</c:v>
                </c:pt>
                <c:pt idx="31">
                  <c:v>0.34121655248788924</c:v>
                </c:pt>
                <c:pt idx="32">
                  <c:v>1.2243781607719084</c:v>
                </c:pt>
                <c:pt idx="33">
                  <c:v>1.2139849550739499</c:v>
                </c:pt>
                <c:pt idx="34">
                  <c:v>0.11845075067119573</c:v>
                </c:pt>
                <c:pt idx="35">
                  <c:v>0.16982951197844748</c:v>
                </c:pt>
                <c:pt idx="36">
                  <c:v>0.25640381191941231</c:v>
                </c:pt>
                <c:pt idx="37">
                  <c:v>0.35066408820537909</c:v>
                </c:pt>
                <c:pt idx="38">
                  <c:v>0.45365550866893811</c:v>
                </c:pt>
                <c:pt idx="39">
                  <c:v>0.54043959484183934</c:v>
                </c:pt>
                <c:pt idx="40">
                  <c:v>0.37170168174501889</c:v>
                </c:pt>
                <c:pt idx="41">
                  <c:v>0.34145398158180407</c:v>
                </c:pt>
                <c:pt idx="42">
                  <c:v>0.78085807644589567</c:v>
                </c:pt>
                <c:pt idx="43">
                  <c:v>0.21717228079454301</c:v>
                </c:pt>
                <c:pt idx="44">
                  <c:v>0.12281140433583843</c:v>
                </c:pt>
                <c:pt idx="45">
                  <c:v>0.66459247830556267</c:v>
                </c:pt>
                <c:pt idx="46">
                  <c:v>0.70094245217047102</c:v>
                </c:pt>
                <c:pt idx="47">
                  <c:v>1.0230434662541685</c:v>
                </c:pt>
                <c:pt idx="48">
                  <c:v>0.46423947011835759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ep16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Sheet1!$Q$2:$Q$50</c:f>
              <c:numCache>
                <c:formatCode>0.00000000000000000000_ </c:formatCode>
                <c:ptCount val="49"/>
                <c:pt idx="15">
                  <c:v>0</c:v>
                </c:pt>
                <c:pt idx="16">
                  <c:v>0.24569580769870253</c:v>
                </c:pt>
                <c:pt idx="17">
                  <c:v>0.32499130367405316</c:v>
                </c:pt>
                <c:pt idx="18">
                  <c:v>0.49861838507524525</c:v>
                </c:pt>
                <c:pt idx="19">
                  <c:v>0.59416575919265169</c:v>
                </c:pt>
                <c:pt idx="20">
                  <c:v>0.566721361152975</c:v>
                </c:pt>
                <c:pt idx="21">
                  <c:v>0.47849386986370324</c:v>
                </c:pt>
                <c:pt idx="22">
                  <c:v>0.39677225608593847</c:v>
                </c:pt>
                <c:pt idx="23">
                  <c:v>0.32512104607590053</c:v>
                </c:pt>
                <c:pt idx="24">
                  <c:v>0.21892776173433784</c:v>
                </c:pt>
                <c:pt idx="25">
                  <c:v>7.0236525180338627E-2</c:v>
                </c:pt>
                <c:pt idx="26">
                  <c:v>0.26829309749845265</c:v>
                </c:pt>
                <c:pt idx="27">
                  <c:v>0.35299783819884517</c:v>
                </c:pt>
                <c:pt idx="28">
                  <c:v>0.6677692097578215</c:v>
                </c:pt>
                <c:pt idx="29">
                  <c:v>1.0139502224836094</c:v>
                </c:pt>
                <c:pt idx="30">
                  <c:v>0.57453884822761703</c:v>
                </c:pt>
                <c:pt idx="31">
                  <c:v>0.48424569093642955</c:v>
                </c:pt>
                <c:pt idx="32">
                  <c:v>1.1497560276135754</c:v>
                </c:pt>
                <c:pt idx="33">
                  <c:v>1.1296854431097993</c:v>
                </c:pt>
                <c:pt idx="34">
                  <c:v>0.22736610871046647</c:v>
                </c:pt>
                <c:pt idx="35">
                  <c:v>0.13526031419391682</c:v>
                </c:pt>
                <c:pt idx="36">
                  <c:v>0.27332614517775128</c:v>
                </c:pt>
                <c:pt idx="37">
                  <c:v>0.33502413162202893</c:v>
                </c:pt>
                <c:pt idx="38">
                  <c:v>0.42362344613654629</c:v>
                </c:pt>
                <c:pt idx="39">
                  <c:v>0.49781295957765342</c:v>
                </c:pt>
                <c:pt idx="40">
                  <c:v>0.45128486208831614</c:v>
                </c:pt>
                <c:pt idx="41">
                  <c:v>0.3890222028702805</c:v>
                </c:pt>
                <c:pt idx="42">
                  <c:v>0.7487485542630451</c:v>
                </c:pt>
                <c:pt idx="43">
                  <c:v>0.3483659656971988</c:v>
                </c:pt>
                <c:pt idx="44">
                  <c:v>6.3000953149283126E-2</c:v>
                </c:pt>
                <c:pt idx="45">
                  <c:v>0.61083891220184039</c:v>
                </c:pt>
                <c:pt idx="46">
                  <c:v>0.66385130979767548</c:v>
                </c:pt>
                <c:pt idx="47">
                  <c:v>0.93889903740261993</c:v>
                </c:pt>
                <c:pt idx="48">
                  <c:v>0.43657069852861186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ep17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Sheet1!$R$2:$R$50</c:f>
              <c:numCache>
                <c:formatCode>0.00000000000000000000_ </c:formatCode>
                <c:ptCount val="49"/>
                <c:pt idx="16">
                  <c:v>0</c:v>
                </c:pt>
                <c:pt idx="17">
                  <c:v>0.13266745904998459</c:v>
                </c:pt>
                <c:pt idx="18">
                  <c:v>0.33289300009958922</c:v>
                </c:pt>
                <c:pt idx="19">
                  <c:v>0.453215451821459</c:v>
                </c:pt>
                <c:pt idx="20">
                  <c:v>0.61984664008367052</c:v>
                </c:pt>
                <c:pt idx="21">
                  <c:v>0.51965057504277512</c:v>
                </c:pt>
                <c:pt idx="22">
                  <c:v>0.41956488783591228</c:v>
                </c:pt>
                <c:pt idx="23">
                  <c:v>0.32047945537190103</c:v>
                </c:pt>
                <c:pt idx="24">
                  <c:v>0.24401363969470558</c:v>
                </c:pt>
                <c:pt idx="25">
                  <c:v>0.20132177459451644</c:v>
                </c:pt>
                <c:pt idx="26">
                  <c:v>9.4029320907695876E-2</c:v>
                </c:pt>
                <c:pt idx="27">
                  <c:v>0.17924088605076177</c:v>
                </c:pt>
                <c:pt idx="28">
                  <c:v>0.52867220654855951</c:v>
                </c:pt>
                <c:pt idx="29">
                  <c:v>0.89344110865908455</c:v>
                </c:pt>
                <c:pt idx="30">
                  <c:v>0.62984774981777203</c:v>
                </c:pt>
                <c:pt idx="31">
                  <c:v>0.53002360445797037</c:v>
                </c:pt>
                <c:pt idx="32">
                  <c:v>1.3309378033354418</c:v>
                </c:pt>
                <c:pt idx="33">
                  <c:v>1.3059224920631822</c:v>
                </c:pt>
                <c:pt idx="34">
                  <c:v>0.2664354228633049</c:v>
                </c:pt>
                <c:pt idx="35">
                  <c:v>0.25351764436318397</c:v>
                </c:pt>
                <c:pt idx="36">
                  <c:v>0.17178260029035286</c:v>
                </c:pt>
                <c:pt idx="37">
                  <c:v>0.21834169616222884</c:v>
                </c:pt>
                <c:pt idx="38">
                  <c:v>0.29443737809672282</c:v>
                </c:pt>
                <c:pt idx="39">
                  <c:v>0.36389394643955286</c:v>
                </c:pt>
                <c:pt idx="40">
                  <c:v>0.48962432762706404</c:v>
                </c:pt>
                <c:pt idx="41">
                  <c:v>0.42946168041190763</c:v>
                </c:pt>
                <c:pt idx="42">
                  <c:v>0.68141985700877439</c:v>
                </c:pt>
                <c:pt idx="43">
                  <c:v>0.35733984864704865</c:v>
                </c:pt>
                <c:pt idx="44">
                  <c:v>0.1963024785418874</c:v>
                </c:pt>
                <c:pt idx="45">
                  <c:v>0.47484395808876084</c:v>
                </c:pt>
                <c:pt idx="46">
                  <c:v>0.52578918044624667</c:v>
                </c:pt>
                <c:pt idx="47">
                  <c:v>1.1253717684724893</c:v>
                </c:pt>
                <c:pt idx="48">
                  <c:v>0.30871927265048943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ep18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Sheet1!$S$2:$S$50</c:f>
              <c:numCache>
                <c:formatCode>0.00000000000000000000_ </c:formatCode>
                <c:ptCount val="49"/>
                <c:pt idx="17">
                  <c:v>0</c:v>
                </c:pt>
                <c:pt idx="18">
                  <c:v>0.21769600098281339</c:v>
                </c:pt>
                <c:pt idx="19">
                  <c:v>0.32564686629162282</c:v>
                </c:pt>
                <c:pt idx="20">
                  <c:v>0.73283671903620318</c:v>
                </c:pt>
                <c:pt idx="21">
                  <c:v>0.6328239871037501</c:v>
                </c:pt>
                <c:pt idx="22">
                  <c:v>0.53471343175514485</c:v>
                </c:pt>
                <c:pt idx="23">
                  <c:v>0.43318889882252865</c:v>
                </c:pt>
                <c:pt idx="24">
                  <c:v>0.35763635424161561</c:v>
                </c:pt>
                <c:pt idx="25">
                  <c:v>0.29600801594828963</c:v>
                </c:pt>
                <c:pt idx="26">
                  <c:v>0.15077761072229476</c:v>
                </c:pt>
                <c:pt idx="27">
                  <c:v>0.10827625688575004</c:v>
                </c:pt>
                <c:pt idx="28">
                  <c:v>0.43415593190613655</c:v>
                </c:pt>
                <c:pt idx="29">
                  <c:v>0.79902812028492753</c:v>
                </c:pt>
                <c:pt idx="30">
                  <c:v>0.74133171154778088</c:v>
                </c:pt>
                <c:pt idx="31">
                  <c:v>0.64360055311122255</c:v>
                </c:pt>
                <c:pt idx="32">
                  <c:v>1.3613818235472088</c:v>
                </c:pt>
                <c:pt idx="33">
                  <c:v>1.3296603928177113</c:v>
                </c:pt>
                <c:pt idx="34">
                  <c:v>0.37862483226277038</c:v>
                </c:pt>
                <c:pt idx="35">
                  <c:v>0.34598777785257984</c:v>
                </c:pt>
                <c:pt idx="36">
                  <c:v>0.25037018376100423</c:v>
                </c:pt>
                <c:pt idx="37">
                  <c:v>0.24516082352501845</c:v>
                </c:pt>
                <c:pt idx="38">
                  <c:v>0.27792029825644848</c:v>
                </c:pt>
                <c:pt idx="39">
                  <c:v>0.32189447574067709</c:v>
                </c:pt>
                <c:pt idx="40">
                  <c:v>0.57211110365138573</c:v>
                </c:pt>
                <c:pt idx="41">
                  <c:v>0.51840632270656672</c:v>
                </c:pt>
                <c:pt idx="42">
                  <c:v>0.65873006620979779</c:v>
                </c:pt>
                <c:pt idx="43">
                  <c:v>0.48302656309344599</c:v>
                </c:pt>
                <c:pt idx="44">
                  <c:v>0.29219312134550268</c:v>
                </c:pt>
                <c:pt idx="45">
                  <c:v>0.34941171556855549</c:v>
                </c:pt>
                <c:pt idx="46">
                  <c:v>0.42795785996679475</c:v>
                </c:pt>
                <c:pt idx="47">
                  <c:v>1.1549498964338123</c:v>
                </c:pt>
                <c:pt idx="48">
                  <c:v>0.2951923351127167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ep19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Sheet1!$T$2:$T$50</c:f>
              <c:numCache>
                <c:formatCode>0.00000000000000000000_ </c:formatCode>
                <c:ptCount val="49"/>
                <c:pt idx="18">
                  <c:v>0</c:v>
                </c:pt>
                <c:pt idx="19">
                  <c:v>0.19689100028924802</c:v>
                </c:pt>
                <c:pt idx="20">
                  <c:v>0.89427933212694866</c:v>
                </c:pt>
                <c:pt idx="21">
                  <c:v>0.79724610561229559</c:v>
                </c:pt>
                <c:pt idx="22">
                  <c:v>0.70152264098832284</c:v>
                </c:pt>
                <c:pt idx="23">
                  <c:v>0.60353514067667724</c:v>
                </c:pt>
                <c:pt idx="24">
                  <c:v>0.54040411209050887</c:v>
                </c:pt>
                <c:pt idx="25">
                  <c:v>0.47665330061662109</c:v>
                </c:pt>
                <c:pt idx="26">
                  <c:v>0.33600605890558205</c:v>
                </c:pt>
                <c:pt idx="27">
                  <c:v>0.22970085689670697</c:v>
                </c:pt>
                <c:pt idx="28">
                  <c:v>0.24664162021613137</c:v>
                </c:pt>
                <c:pt idx="29">
                  <c:v>0.59666434411443103</c:v>
                </c:pt>
                <c:pt idx="30">
                  <c:v>0.90731964103228391</c:v>
                </c:pt>
                <c:pt idx="31">
                  <c:v>0.81643222149098027</c:v>
                </c:pt>
                <c:pt idx="32">
                  <c:v>1.458349461473827</c:v>
                </c:pt>
                <c:pt idx="33">
                  <c:v>1.4214070557635927</c:v>
                </c:pt>
                <c:pt idx="34">
                  <c:v>0.5763373007844721</c:v>
                </c:pt>
                <c:pt idx="35">
                  <c:v>0.54079948205841699</c:v>
                </c:pt>
                <c:pt idx="36">
                  <c:v>0.4550796473877739</c:v>
                </c:pt>
                <c:pt idx="37">
                  <c:v>0.4333012317496886</c:v>
                </c:pt>
                <c:pt idx="38">
                  <c:v>0.41379767618551816</c:v>
                </c:pt>
                <c:pt idx="39">
                  <c:v>0.4158497620620053</c:v>
                </c:pt>
                <c:pt idx="40">
                  <c:v>0.73601403318211833</c:v>
                </c:pt>
                <c:pt idx="41">
                  <c:v>0.68128220869366884</c:v>
                </c:pt>
                <c:pt idx="42">
                  <c:v>0.71811063598690661</c:v>
                </c:pt>
                <c:pt idx="43">
                  <c:v>0.65172282244126989</c:v>
                </c:pt>
                <c:pt idx="44">
                  <c:v>0.47508513023502241</c:v>
                </c:pt>
                <c:pt idx="45">
                  <c:v>0.23595077077404364</c:v>
                </c:pt>
                <c:pt idx="46">
                  <c:v>0.23911742343386588</c:v>
                </c:pt>
                <c:pt idx="47">
                  <c:v>1.2578507445289577</c:v>
                </c:pt>
                <c:pt idx="48">
                  <c:v>0.4210357092742959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ep20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Sheet1!$U$2:$U$50</c:f>
              <c:numCache>
                <c:formatCode>0.00000000000000000000_ </c:formatCode>
                <c:ptCount val="49"/>
                <c:pt idx="19">
                  <c:v>0</c:v>
                </c:pt>
                <c:pt idx="20">
                  <c:v>1.0032482108908702</c:v>
                </c:pt>
                <c:pt idx="21">
                  <c:v>0.90677300656259985</c:v>
                </c:pt>
                <c:pt idx="22">
                  <c:v>0.81620377049080906</c:v>
                </c:pt>
                <c:pt idx="23">
                  <c:v>0.71593145493845289</c:v>
                </c:pt>
                <c:pt idx="24">
                  <c:v>0.64653147672755829</c:v>
                </c:pt>
                <c:pt idx="25">
                  <c:v>0.58022739651290145</c:v>
                </c:pt>
                <c:pt idx="26">
                  <c:v>0.43227160386113228</c:v>
                </c:pt>
                <c:pt idx="27">
                  <c:v>0.32647455532214159</c:v>
                </c:pt>
                <c:pt idx="28">
                  <c:v>0.30971376132872941</c:v>
                </c:pt>
                <c:pt idx="29">
                  <c:v>0.60831187352293814</c:v>
                </c:pt>
                <c:pt idx="30">
                  <c:v>1.0148893436179449</c:v>
                </c:pt>
                <c:pt idx="31">
                  <c:v>0.9236869084301792</c:v>
                </c:pt>
                <c:pt idx="32">
                  <c:v>1.4360017963375658</c:v>
                </c:pt>
                <c:pt idx="33">
                  <c:v>1.3919982543302107</c:v>
                </c:pt>
                <c:pt idx="34">
                  <c:v>0.67685377321155338</c:v>
                </c:pt>
                <c:pt idx="35">
                  <c:v>0.63397913409675621</c:v>
                </c:pt>
                <c:pt idx="36">
                  <c:v>0.53014729401364935</c:v>
                </c:pt>
                <c:pt idx="37">
                  <c:v>0.49150087390512948</c:v>
                </c:pt>
                <c:pt idx="38">
                  <c:v>0.45568233039225658</c:v>
                </c:pt>
                <c:pt idx="39">
                  <c:v>0.44002314628198547</c:v>
                </c:pt>
                <c:pt idx="40">
                  <c:v>0.79999787568611824</c:v>
                </c:pt>
                <c:pt idx="41">
                  <c:v>0.77030402161124756</c:v>
                </c:pt>
                <c:pt idx="42">
                  <c:v>0.69074581113827471</c:v>
                </c:pt>
                <c:pt idx="43">
                  <c:v>0.79613269320886559</c:v>
                </c:pt>
                <c:pt idx="44">
                  <c:v>0.58164596686717029</c:v>
                </c:pt>
                <c:pt idx="45">
                  <c:v>4.6677625375378826E-2</c:v>
                </c:pt>
                <c:pt idx="46">
                  <c:v>0.28963450747333086</c:v>
                </c:pt>
                <c:pt idx="47">
                  <c:v>1.2414527884487174</c:v>
                </c:pt>
                <c:pt idx="48">
                  <c:v>0.46186865151881673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ep21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Sheet1!$V$2:$V$50</c:f>
              <c:numCache>
                <c:formatCode>0.00000000000000000000_ </c:formatCode>
                <c:ptCount val="49"/>
                <c:pt idx="20">
                  <c:v>0</c:v>
                </c:pt>
                <c:pt idx="21">
                  <c:v>0.10211232283840986</c:v>
                </c:pt>
                <c:pt idx="22">
                  <c:v>0.20659692995866602</c:v>
                </c:pt>
                <c:pt idx="23">
                  <c:v>0.30826416256814471</c:v>
                </c:pt>
                <c:pt idx="24">
                  <c:v>0.42500008223163782</c:v>
                </c:pt>
                <c:pt idx="25">
                  <c:v>0.54759179042442274</c:v>
                </c:pt>
                <c:pt idx="26">
                  <c:v>0.62528449054393076</c:v>
                </c:pt>
                <c:pt idx="27">
                  <c:v>0.75006774007083765</c:v>
                </c:pt>
                <c:pt idx="28">
                  <c:v>1.0030694065503705</c:v>
                </c:pt>
                <c:pt idx="29">
                  <c:v>1.3174130549335605</c:v>
                </c:pt>
                <c:pt idx="30">
                  <c:v>0.15095389171938831</c:v>
                </c:pt>
                <c:pt idx="31">
                  <c:v>0.15159762820860642</c:v>
                </c:pt>
                <c:pt idx="32">
                  <c:v>1.2968899048981968</c:v>
                </c:pt>
                <c:pt idx="33">
                  <c:v>1.3177914900802898</c:v>
                </c:pt>
                <c:pt idx="34">
                  <c:v>0.43046442174913535</c:v>
                </c:pt>
                <c:pt idx="35">
                  <c:v>0.55500355629422793</c:v>
                </c:pt>
                <c:pt idx="36">
                  <c:v>0.61512472196866552</c:v>
                </c:pt>
                <c:pt idx="37">
                  <c:v>0.71052883609493378</c:v>
                </c:pt>
                <c:pt idx="38">
                  <c:v>0.82591152892665232</c:v>
                </c:pt>
                <c:pt idx="39">
                  <c:v>0.91572957371268282</c:v>
                </c:pt>
                <c:pt idx="40">
                  <c:v>0.42680380281411268</c:v>
                </c:pt>
                <c:pt idx="41">
                  <c:v>0.50721727252895366</c:v>
                </c:pt>
                <c:pt idx="42">
                  <c:v>1.053514932081574</c:v>
                </c:pt>
                <c:pt idx="43">
                  <c:v>0.36518317565241204</c:v>
                </c:pt>
                <c:pt idx="44">
                  <c:v>0.54477322999711419</c:v>
                </c:pt>
                <c:pt idx="45">
                  <c:v>1.0121938414215248</c:v>
                </c:pt>
                <c:pt idx="46">
                  <c:v>1.0011996799343237</c:v>
                </c:pt>
                <c:pt idx="47">
                  <c:v>1.1366588563844904</c:v>
                </c:pt>
                <c:pt idx="48">
                  <c:v>0.81963138163489857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ep22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Sheet1!$W$2:$W$50</c:f>
              <c:numCache>
                <c:formatCode>0.00000000000000000000_ </c:formatCode>
                <c:ptCount val="49"/>
                <c:pt idx="21">
                  <c:v>0</c:v>
                </c:pt>
                <c:pt idx="22">
                  <c:v>0.10582932439688827</c:v>
                </c:pt>
                <c:pt idx="23">
                  <c:v>0.20625860865000881</c:v>
                </c:pt>
                <c:pt idx="24">
                  <c:v>0.32861870906168417</c:v>
                </c:pt>
                <c:pt idx="25">
                  <c:v>0.4548233935994796</c:v>
                </c:pt>
                <c:pt idx="26">
                  <c:v>0.52507937437162922</c:v>
                </c:pt>
                <c:pt idx="27">
                  <c:v>0.65264256553346434</c:v>
                </c:pt>
                <c:pt idx="28">
                  <c:v>0.91290398563096786</c:v>
                </c:pt>
                <c:pt idx="29">
                  <c:v>1.2368156843493483</c:v>
                </c:pt>
                <c:pt idx="30">
                  <c:v>0.18898725319891085</c:v>
                </c:pt>
                <c:pt idx="31">
                  <c:v>0.12389242283917683</c:v>
                </c:pt>
                <c:pt idx="32">
                  <c:v>1.2862707418532893</c:v>
                </c:pt>
                <c:pt idx="33">
                  <c:v>1.2996667735802152</c:v>
                </c:pt>
                <c:pt idx="34">
                  <c:v>0.34197357403602302</c:v>
                </c:pt>
                <c:pt idx="35">
                  <c:v>0.4685828154473094</c:v>
                </c:pt>
                <c:pt idx="36">
                  <c:v>0.51819701180439126</c:v>
                </c:pt>
                <c:pt idx="37">
                  <c:v>0.61317443295598983</c:v>
                </c:pt>
                <c:pt idx="38">
                  <c:v>0.72844398241124619</c:v>
                </c:pt>
                <c:pt idx="39">
                  <c:v>0.81596703367597045</c:v>
                </c:pt>
                <c:pt idx="40">
                  <c:v>0.36322005455153961</c:v>
                </c:pt>
                <c:pt idx="41">
                  <c:v>0.43169622019334147</c:v>
                </c:pt>
                <c:pt idx="42">
                  <c:v>0.9666822837624246</c:v>
                </c:pt>
                <c:pt idx="43">
                  <c:v>0.28877133200844374</c:v>
                </c:pt>
                <c:pt idx="44">
                  <c:v>0.45228437341074529</c:v>
                </c:pt>
                <c:pt idx="45">
                  <c:v>0.91678997529051909</c:v>
                </c:pt>
                <c:pt idx="46">
                  <c:v>0.91105316863661256</c:v>
                </c:pt>
                <c:pt idx="47">
                  <c:v>1.1155952074196418</c:v>
                </c:pt>
                <c:pt idx="48">
                  <c:v>0.72052049397091411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ep23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Sheet1!$X$2:$X$50</c:f>
              <c:numCache>
                <c:formatCode>0.00000000000000000000_ </c:formatCode>
                <c:ptCount val="49"/>
                <c:pt idx="22">
                  <c:v>0</c:v>
                </c:pt>
                <c:pt idx="23">
                  <c:v>0.10449388407786586</c:v>
                </c:pt>
                <c:pt idx="24">
                  <c:v>0.23606779725143073</c:v>
                </c:pt>
                <c:pt idx="25">
                  <c:v>0.36556489766256411</c:v>
                </c:pt>
                <c:pt idx="26">
                  <c:v>0.42724289549775346</c:v>
                </c:pt>
                <c:pt idx="27">
                  <c:v>0.55903083052217217</c:v>
                </c:pt>
                <c:pt idx="28">
                  <c:v>0.82398084569830699</c:v>
                </c:pt>
                <c:pt idx="29">
                  <c:v>1.1574005854388913</c:v>
                </c:pt>
                <c:pt idx="30">
                  <c:v>0.26945188661279762</c:v>
                </c:pt>
                <c:pt idx="31">
                  <c:v>0.17612019316477573</c:v>
                </c:pt>
                <c:pt idx="32">
                  <c:v>1.2934542716451647</c:v>
                </c:pt>
                <c:pt idx="33">
                  <c:v>1.2990172840889851</c:v>
                </c:pt>
                <c:pt idx="34">
                  <c:v>0.26760868959845113</c:v>
                </c:pt>
                <c:pt idx="35">
                  <c:v>0.39105887056157512</c:v>
                </c:pt>
                <c:pt idx="36">
                  <c:v>0.4268993038723185</c:v>
                </c:pt>
                <c:pt idx="37">
                  <c:v>0.52056910408785706</c:v>
                </c:pt>
                <c:pt idx="38">
                  <c:v>0.63444953969253726</c:v>
                </c:pt>
                <c:pt idx="39">
                  <c:v>0.71700939368083894</c:v>
                </c:pt>
                <c:pt idx="40">
                  <c:v>0.32714986954179898</c:v>
                </c:pt>
                <c:pt idx="41">
                  <c:v>0.36464433313334077</c:v>
                </c:pt>
                <c:pt idx="42">
                  <c:v>0.88472184582408531</c:v>
                </c:pt>
                <c:pt idx="43">
                  <c:v>0.21791169446508166</c:v>
                </c:pt>
                <c:pt idx="44">
                  <c:v>0.36376319670589352</c:v>
                </c:pt>
                <c:pt idx="45">
                  <c:v>0.82875107041059415</c:v>
                </c:pt>
                <c:pt idx="46">
                  <c:v>0.82299247677126453</c:v>
                </c:pt>
                <c:pt idx="47">
                  <c:v>1.1129188728109149</c:v>
                </c:pt>
                <c:pt idx="48">
                  <c:v>0.62316012851550528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ep24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Sheet1!$Y$2:$Y$50</c:f>
              <c:numCache>
                <c:formatCode>0.00000000000000000000_ </c:formatCode>
                <c:ptCount val="49"/>
                <c:pt idx="23">
                  <c:v>0</c:v>
                </c:pt>
                <c:pt idx="24">
                  <c:v>0.1586500978011206</c:v>
                </c:pt>
                <c:pt idx="25">
                  <c:v>0.28649820230984357</c:v>
                </c:pt>
                <c:pt idx="26">
                  <c:v>0.32672854510441313</c:v>
                </c:pt>
                <c:pt idx="27">
                  <c:v>0.46144663432012184</c:v>
                </c:pt>
                <c:pt idx="28">
                  <c:v>0.73522223978454826</c:v>
                </c:pt>
                <c:pt idx="29">
                  <c:v>1.0788308950843144</c:v>
                </c:pt>
                <c:pt idx="30">
                  <c:v>0.35524617307350376</c:v>
                </c:pt>
                <c:pt idx="31">
                  <c:v>0.25415784174150319</c:v>
                </c:pt>
                <c:pt idx="32">
                  <c:v>1.2903526450481164</c:v>
                </c:pt>
                <c:pt idx="33">
                  <c:v>1.2882318900850864</c:v>
                </c:pt>
                <c:pt idx="34">
                  <c:v>0.21005589412489795</c:v>
                </c:pt>
                <c:pt idx="35">
                  <c:v>0.32506126596155033</c:v>
                </c:pt>
                <c:pt idx="36">
                  <c:v>0.33650311250280091</c:v>
                </c:pt>
                <c:pt idx="37">
                  <c:v>0.42742107773950144</c:v>
                </c:pt>
                <c:pt idx="38">
                  <c:v>0.54022532347734276</c:v>
                </c:pt>
                <c:pt idx="39">
                  <c:v>0.61961606134057967</c:v>
                </c:pt>
                <c:pt idx="40">
                  <c:v>0.31121899806972814</c:v>
                </c:pt>
                <c:pt idx="41">
                  <c:v>0.32810947932774442</c:v>
                </c:pt>
                <c:pt idx="42">
                  <c:v>0.80560029331355065</c:v>
                </c:pt>
                <c:pt idx="43">
                  <c:v>0.21122426393056495</c:v>
                </c:pt>
                <c:pt idx="44">
                  <c:v>0.28532452735678387</c:v>
                </c:pt>
                <c:pt idx="45">
                  <c:v>0.72931415553584944</c:v>
                </c:pt>
                <c:pt idx="46">
                  <c:v>0.73369035612513067</c:v>
                </c:pt>
                <c:pt idx="47">
                  <c:v>1.1019886192115278</c:v>
                </c:pt>
                <c:pt idx="48">
                  <c:v>0.52684582238691768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ep25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Sheet1!$Z$2:$Z$50</c:f>
              <c:numCache>
                <c:formatCode>0.00000000000000000000_ </c:formatCode>
                <c:ptCount val="49"/>
                <c:pt idx="24">
                  <c:v>0</c:v>
                </c:pt>
                <c:pt idx="25">
                  <c:v>0.17074816773047355</c:v>
                </c:pt>
                <c:pt idx="26">
                  <c:v>0.24445449593690066</c:v>
                </c:pt>
                <c:pt idx="27">
                  <c:v>0.40116340472623646</c:v>
                </c:pt>
                <c:pt idx="28">
                  <c:v>0.69472600046536637</c:v>
                </c:pt>
                <c:pt idx="29">
                  <c:v>1.0482404850164844</c:v>
                </c:pt>
                <c:pt idx="30">
                  <c:v>0.46187495183360228</c:v>
                </c:pt>
                <c:pt idx="31">
                  <c:v>0.35694436757625758</c:v>
                </c:pt>
                <c:pt idx="32">
                  <c:v>1.2505361198038498</c:v>
                </c:pt>
                <c:pt idx="33">
                  <c:v>1.2409202555221834</c:v>
                </c:pt>
                <c:pt idx="34">
                  <c:v>0.18569439258421297</c:v>
                </c:pt>
                <c:pt idx="35">
                  <c:v>0.24342019402654808</c:v>
                </c:pt>
                <c:pt idx="36">
                  <c:v>0.24979504642243466</c:v>
                </c:pt>
                <c:pt idx="37">
                  <c:v>0.35566028008586936</c:v>
                </c:pt>
                <c:pt idx="38">
                  <c:v>0.44897444928670888</c:v>
                </c:pt>
                <c:pt idx="39">
                  <c:v>0.5118801404589246</c:v>
                </c:pt>
                <c:pt idx="40">
                  <c:v>0.3019199534069883</c:v>
                </c:pt>
                <c:pt idx="41">
                  <c:v>0.26295537419172282</c:v>
                </c:pt>
                <c:pt idx="42">
                  <c:v>0.70986535970016207</c:v>
                </c:pt>
                <c:pt idx="43">
                  <c:v>0.24404752264822849</c:v>
                </c:pt>
                <c:pt idx="44">
                  <c:v>0.18029747821577716</c:v>
                </c:pt>
                <c:pt idx="45">
                  <c:v>0.66225307129901911</c:v>
                </c:pt>
                <c:pt idx="46">
                  <c:v>0.6938141309380903</c:v>
                </c:pt>
                <c:pt idx="47">
                  <c:v>1.0548722840265052</c:v>
                </c:pt>
                <c:pt idx="48">
                  <c:v>0.43949439525144529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ep26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Sheet1!$AA$2:$AA$50</c:f>
              <c:numCache>
                <c:formatCode>0.00000000000000000000_ </c:formatCode>
                <c:ptCount val="49"/>
                <c:pt idx="25">
                  <c:v>0</c:v>
                </c:pt>
                <c:pt idx="26">
                  <c:v>0.21713723098962873</c:v>
                </c:pt>
                <c:pt idx="27">
                  <c:v>0.32869673029802793</c:v>
                </c:pt>
                <c:pt idx="28">
                  <c:v>0.64610714727372576</c:v>
                </c:pt>
                <c:pt idx="29">
                  <c:v>0.9987236277393714</c:v>
                </c:pt>
                <c:pt idx="30">
                  <c:v>0.56365226079813235</c:v>
                </c:pt>
                <c:pt idx="31">
                  <c:v>0.46854930644240878</c:v>
                </c:pt>
                <c:pt idx="32">
                  <c:v>1.1858898682752195</c:v>
                </c:pt>
                <c:pt idx="33">
                  <c:v>1.1664778199266965</c:v>
                </c:pt>
                <c:pt idx="34">
                  <c:v>0.21133885190072998</c:v>
                </c:pt>
                <c:pt idx="35">
                  <c:v>0.14769444861995226</c:v>
                </c:pt>
                <c:pt idx="36">
                  <c:v>0.22742707604677248</c:v>
                </c:pt>
                <c:pt idx="37">
                  <c:v>0.30544301030169113</c:v>
                </c:pt>
                <c:pt idx="38">
                  <c:v>0.39111649635375351</c:v>
                </c:pt>
                <c:pt idx="39">
                  <c:v>0.46499535163930861</c:v>
                </c:pt>
                <c:pt idx="40">
                  <c:v>0.42637756327739568</c:v>
                </c:pt>
                <c:pt idx="41">
                  <c:v>0.35538391314899898</c:v>
                </c:pt>
                <c:pt idx="42">
                  <c:v>0.71563506176243252</c:v>
                </c:pt>
                <c:pt idx="43">
                  <c:v>0.31683504759767328</c:v>
                </c:pt>
                <c:pt idx="44">
                  <c:v>4.5885887748585798E-2</c:v>
                </c:pt>
                <c:pt idx="45">
                  <c:v>0.59846720978804624</c:v>
                </c:pt>
                <c:pt idx="46">
                  <c:v>0.64376457460335212</c:v>
                </c:pt>
                <c:pt idx="47">
                  <c:v>0.97858557397331458</c:v>
                </c:pt>
                <c:pt idx="48">
                  <c:v>0.39751114961263773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ep27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Sheet1!$AB$2:$AB$50</c:f>
              <c:numCache>
                <c:formatCode>0.00000000000000000000_ </c:formatCode>
                <c:ptCount val="49"/>
                <c:pt idx="26">
                  <c:v>0</c:v>
                </c:pt>
                <c:pt idx="27">
                  <c:v>0.18493701077103822</c:v>
                </c:pt>
                <c:pt idx="28">
                  <c:v>0.52159552297277134</c:v>
                </c:pt>
                <c:pt idx="29">
                  <c:v>0.88780833954985816</c:v>
                </c:pt>
                <c:pt idx="30">
                  <c:v>0.64426981164586483</c:v>
                </c:pt>
                <c:pt idx="31">
                  <c:v>0.54418078366161637</c:v>
                </c:pt>
                <c:pt idx="32">
                  <c:v>1.2978196480805544</c:v>
                </c:pt>
                <c:pt idx="33">
                  <c:v>1.2724607764359273</c:v>
                </c:pt>
                <c:pt idx="34">
                  <c:v>0.29402489799429599</c:v>
                </c:pt>
                <c:pt idx="35">
                  <c:v>0.28637991538697105</c:v>
                </c:pt>
                <c:pt idx="36">
                  <c:v>0.15022624236818496</c:v>
                </c:pt>
                <c:pt idx="37">
                  <c:v>0.21543178813765704</c:v>
                </c:pt>
                <c:pt idx="38">
                  <c:v>0.28285909989047592</c:v>
                </c:pt>
                <c:pt idx="39">
                  <c:v>0.34979620551145207</c:v>
                </c:pt>
                <c:pt idx="40">
                  <c:v>0.46682880660088594</c:v>
                </c:pt>
                <c:pt idx="41">
                  <c:v>0.41914027455538938</c:v>
                </c:pt>
                <c:pt idx="42">
                  <c:v>0.63476511256174395</c:v>
                </c:pt>
                <c:pt idx="43">
                  <c:v>0.39955089505678254</c:v>
                </c:pt>
                <c:pt idx="44">
                  <c:v>0.22701129064660644</c:v>
                </c:pt>
                <c:pt idx="45">
                  <c:v>0.44973616995985688</c:v>
                </c:pt>
                <c:pt idx="46">
                  <c:v>0.51754489650631186</c:v>
                </c:pt>
                <c:pt idx="47">
                  <c:v>1.0973764129321204</c:v>
                </c:pt>
                <c:pt idx="48">
                  <c:v>0.28414082875919749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ep28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Sheet1!$AC$2:$AC$50</c:f>
              <c:numCache>
                <c:formatCode>0.00000000000000000000_ </c:formatCode>
                <c:ptCount val="49"/>
                <c:pt idx="27">
                  <c:v>0</c:v>
                </c:pt>
                <c:pt idx="28">
                  <c:v>0.44802253075404336</c:v>
                </c:pt>
                <c:pt idx="29">
                  <c:v>0.8015976467409418</c:v>
                </c:pt>
                <c:pt idx="30">
                  <c:v>0.74529022010850854</c:v>
                </c:pt>
                <c:pt idx="31">
                  <c:v>0.6536753068232567</c:v>
                </c:pt>
                <c:pt idx="32">
                  <c:v>1.3353818956482157</c:v>
                </c:pt>
                <c:pt idx="33">
                  <c:v>1.3018992625981283</c:v>
                </c:pt>
                <c:pt idx="34">
                  <c:v>0.38809000706674168</c:v>
                </c:pt>
                <c:pt idx="35">
                  <c:v>0.35359796229289597</c:v>
                </c:pt>
                <c:pt idx="36">
                  <c:v>0.27040468128504536</c:v>
                </c:pt>
                <c:pt idx="37">
                  <c:v>0.25172270748635445</c:v>
                </c:pt>
                <c:pt idx="38">
                  <c:v>0.31129241900948423</c:v>
                </c:pt>
                <c:pt idx="39">
                  <c:v>0.37926452636274216</c:v>
                </c:pt>
                <c:pt idx="40">
                  <c:v>0.62094118968332634</c:v>
                </c:pt>
                <c:pt idx="41">
                  <c:v>0.5804096140585393</c:v>
                </c:pt>
                <c:pt idx="42">
                  <c:v>0.728452519499864</c:v>
                </c:pt>
                <c:pt idx="43">
                  <c:v>0.50532828853022926</c:v>
                </c:pt>
                <c:pt idx="44">
                  <c:v>0.322738924966887</c:v>
                </c:pt>
                <c:pt idx="45">
                  <c:v>0.34442851781138445</c:v>
                </c:pt>
                <c:pt idx="46">
                  <c:v>0.43789725434717663</c:v>
                </c:pt>
                <c:pt idx="47">
                  <c:v>1.1313798009710954</c:v>
                </c:pt>
                <c:pt idx="48">
                  <c:v>0.34790760072915322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ep29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Sheet1!$AD$2:$AD$50</c:f>
              <c:numCache>
                <c:formatCode>0.00000000000000000000_ </c:formatCode>
                <c:ptCount val="49"/>
                <c:pt idx="28">
                  <c:v>0</c:v>
                </c:pt>
                <c:pt idx="29">
                  <c:v>0.37208386100924762</c:v>
                </c:pt>
                <c:pt idx="30">
                  <c:v>1.03651928636957</c:v>
                </c:pt>
                <c:pt idx="31">
                  <c:v>0.95364192973696715</c:v>
                </c:pt>
                <c:pt idx="32">
                  <c:v>1.5373364714358109</c:v>
                </c:pt>
                <c:pt idx="33">
                  <c:v>1.5025953808055761</c:v>
                </c:pt>
                <c:pt idx="34">
                  <c:v>0.76000726727415191</c:v>
                </c:pt>
                <c:pt idx="35">
                  <c:v>0.73491609112988809</c:v>
                </c:pt>
                <c:pt idx="36">
                  <c:v>0.65923734408361767</c:v>
                </c:pt>
                <c:pt idx="37">
                  <c:v>0.64457302569221664</c:v>
                </c:pt>
                <c:pt idx="38">
                  <c:v>0.62282147140328348</c:v>
                </c:pt>
                <c:pt idx="39">
                  <c:v>0.60605343281945301</c:v>
                </c:pt>
                <c:pt idx="40">
                  <c:v>0.8530050682841428</c:v>
                </c:pt>
                <c:pt idx="41">
                  <c:v>0.80290886260813543</c:v>
                </c:pt>
                <c:pt idx="42">
                  <c:v>0.79922067649183759</c:v>
                </c:pt>
                <c:pt idx="43">
                  <c:v>0.80319790238590472</c:v>
                </c:pt>
                <c:pt idx="44">
                  <c:v>0.65041992825029094</c:v>
                </c:pt>
                <c:pt idx="45">
                  <c:v>0.33976089102018903</c:v>
                </c:pt>
                <c:pt idx="46">
                  <c:v>3.2091922828407546E-2</c:v>
                </c:pt>
                <c:pt idx="47">
                  <c:v>1.349601651243445</c:v>
                </c:pt>
                <c:pt idx="48">
                  <c:v>0.59946476092137091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ep30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Sheet1!$AE$2:$AE$50</c:f>
              <c:numCache>
                <c:formatCode>0.00000000000000000000_ </c:formatCode>
                <c:ptCount val="49"/>
                <c:pt idx="29">
                  <c:v>0</c:v>
                </c:pt>
                <c:pt idx="30">
                  <c:v>1.3513158319761511</c:v>
                </c:pt>
                <c:pt idx="31">
                  <c:v>1.2804718045332335</c:v>
                </c:pt>
                <c:pt idx="32">
                  <c:v>1.7523826069689152</c:v>
                </c:pt>
                <c:pt idx="33">
                  <c:v>1.7160709207575449</c:v>
                </c:pt>
                <c:pt idx="34">
                  <c:v>1.1140372311512587</c:v>
                </c:pt>
                <c:pt idx="35">
                  <c:v>1.0879671875888963</c:v>
                </c:pt>
                <c:pt idx="36">
                  <c:v>1.0271189620466994</c:v>
                </c:pt>
                <c:pt idx="37">
                  <c:v>1.0108606580813058</c:v>
                </c:pt>
                <c:pt idx="38">
                  <c:v>0.97641283819940106</c:v>
                </c:pt>
                <c:pt idx="39">
                  <c:v>0.95093560916270503</c:v>
                </c:pt>
                <c:pt idx="40">
                  <c:v>1.1910038014358577</c:v>
                </c:pt>
                <c:pt idx="41">
                  <c:v>1.1463010996765579</c:v>
                </c:pt>
                <c:pt idx="42">
                  <c:v>1.0926101418073642</c:v>
                </c:pt>
                <c:pt idx="43">
                  <c:v>1.1394561962900613</c:v>
                </c:pt>
                <c:pt idx="44">
                  <c:v>1.0026636218624108</c:v>
                </c:pt>
                <c:pt idx="45">
                  <c:v>0.62559685923049568</c:v>
                </c:pt>
                <c:pt idx="46">
                  <c:v>0.3772659897620651</c:v>
                </c:pt>
                <c:pt idx="47">
                  <c:v>1.5839560471829635</c:v>
                </c:pt>
                <c:pt idx="48">
                  <c:v>0.95728855749103525</c:v>
                </c:pt>
              </c:numCache>
            </c:numRef>
          </c:val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ep31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Sheet1!$AF$2:$AF$50</c:f>
              <c:numCache>
                <c:formatCode>0.00000000000000000000_ </c:formatCode>
                <c:ptCount val="49"/>
                <c:pt idx="30">
                  <c:v>0</c:v>
                </c:pt>
                <c:pt idx="31">
                  <c:v>0.1159128543341858</c:v>
                </c:pt>
                <c:pt idx="32">
                  <c:v>1.289737576209482</c:v>
                </c:pt>
                <c:pt idx="33">
                  <c:v>1.3100990905738468</c:v>
                </c:pt>
                <c:pt idx="34">
                  <c:v>0.41149037474334654</c:v>
                </c:pt>
                <c:pt idx="35">
                  <c:v>0.53913847793643843</c:v>
                </c:pt>
                <c:pt idx="36">
                  <c:v>0.62113546129865282</c:v>
                </c:pt>
                <c:pt idx="37">
                  <c:v>0.71409060520600509</c:v>
                </c:pt>
                <c:pt idx="38">
                  <c:v>0.83291104144410111</c:v>
                </c:pt>
                <c:pt idx="39">
                  <c:v>0.9401725160867993</c:v>
                </c:pt>
                <c:pt idx="40">
                  <c:v>0.51103368330173016</c:v>
                </c:pt>
                <c:pt idx="41">
                  <c:v>0.59077486863997419</c:v>
                </c:pt>
                <c:pt idx="42">
                  <c:v>1.1278380296953021</c:v>
                </c:pt>
                <c:pt idx="43">
                  <c:v>0.36783943314138001</c:v>
                </c:pt>
                <c:pt idx="44">
                  <c:v>0.55290112954951054</c:v>
                </c:pt>
                <c:pt idx="45">
                  <c:v>1.0218717259752264</c:v>
                </c:pt>
                <c:pt idx="46">
                  <c:v>1.0319801048794952</c:v>
                </c:pt>
                <c:pt idx="47">
                  <c:v>1.1277316044128973</c:v>
                </c:pt>
                <c:pt idx="48">
                  <c:v>0.84980269037993605</c:v>
                </c:pt>
              </c:numCache>
            </c:numRef>
          </c:val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ep32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Sheet1!$AG$2:$AG$50</c:f>
              <c:numCache>
                <c:formatCode>0.00000000000000000000_ </c:formatCode>
                <c:ptCount val="49"/>
                <c:pt idx="31">
                  <c:v>0</c:v>
                </c:pt>
                <c:pt idx="32">
                  <c:v>1.2800848995068848</c:v>
                </c:pt>
                <c:pt idx="33">
                  <c:v>1.2929298603344486</c:v>
                </c:pt>
                <c:pt idx="34">
                  <c:v>0.31336641003047877</c:v>
                </c:pt>
                <c:pt idx="35">
                  <c:v>0.44756410909143962</c:v>
                </c:pt>
                <c:pt idx="36">
                  <c:v>0.52120656920873376</c:v>
                </c:pt>
                <c:pt idx="37">
                  <c:v>0.61083598341885315</c:v>
                </c:pt>
                <c:pt idx="38">
                  <c:v>0.73828885196735528</c:v>
                </c:pt>
                <c:pt idx="39">
                  <c:v>0.83309061863347444</c:v>
                </c:pt>
                <c:pt idx="40">
                  <c:v>0.41373960375798191</c:v>
                </c:pt>
                <c:pt idx="41">
                  <c:v>0.48581407343635302</c:v>
                </c:pt>
                <c:pt idx="42">
                  <c:v>1.020722760362093</c:v>
                </c:pt>
                <c:pt idx="43">
                  <c:v>0.28543442393659918</c:v>
                </c:pt>
                <c:pt idx="44">
                  <c:v>0.45836520387667734</c:v>
                </c:pt>
                <c:pt idx="45">
                  <c:v>0.93180801374268751</c:v>
                </c:pt>
                <c:pt idx="46">
                  <c:v>0.94951514854228136</c:v>
                </c:pt>
                <c:pt idx="47">
                  <c:v>1.1077393954417816</c:v>
                </c:pt>
                <c:pt idx="48">
                  <c:v>0.74896252427651988</c:v>
                </c:pt>
              </c:numCache>
            </c:numRef>
          </c:val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ep33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Sheet1!$AH$2:$AH$50</c:f>
              <c:numCache>
                <c:formatCode>0.00000000000000000000_ </c:formatCode>
                <c:ptCount val="49"/>
                <c:pt idx="32">
                  <c:v>0</c:v>
                </c:pt>
                <c:pt idx="33">
                  <c:v>0.10232641989428326</c:v>
                </c:pt>
                <c:pt idx="34">
                  <c:v>1.2319396027277045</c:v>
                </c:pt>
                <c:pt idx="35">
                  <c:v>1.1749530354430859</c:v>
                </c:pt>
                <c:pt idx="36">
                  <c:v>1.2863242208252452</c:v>
                </c:pt>
                <c:pt idx="37">
                  <c:v>1.3172317570450565</c:v>
                </c:pt>
                <c:pt idx="38">
                  <c:v>1.4097866398402286</c:v>
                </c:pt>
                <c:pt idx="39">
                  <c:v>1.4719937973225734</c:v>
                </c:pt>
                <c:pt idx="40">
                  <c:v>1.2433087271929619</c:v>
                </c:pt>
                <c:pt idx="41">
                  <c:v>1.2869969343101078</c:v>
                </c:pt>
                <c:pt idx="42">
                  <c:v>1.5144080688591259</c:v>
                </c:pt>
                <c:pt idx="43">
                  <c:v>1.3642217255423532</c:v>
                </c:pt>
                <c:pt idx="44">
                  <c:v>1.1998304372423825</c:v>
                </c:pt>
                <c:pt idx="45">
                  <c:v>1.4227582383992541</c:v>
                </c:pt>
                <c:pt idx="46">
                  <c:v>1.5226027562488476</c:v>
                </c:pt>
                <c:pt idx="47">
                  <c:v>0.22616621882142568</c:v>
                </c:pt>
                <c:pt idx="48">
                  <c:v>1.4196326272682773</c:v>
                </c:pt>
              </c:numCache>
            </c:numRef>
          </c:val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ep34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Sheet1!$AI$2:$AI$50</c:f>
              <c:numCache>
                <c:formatCode>0.00000000000000000000_ </c:formatCode>
                <c:ptCount val="49"/>
                <c:pt idx="33">
                  <c:v>0</c:v>
                </c:pt>
                <c:pt idx="34">
                  <c:v>1.2206226283722501</c:v>
                </c:pt>
                <c:pt idx="35">
                  <c:v>1.1541524557209744</c:v>
                </c:pt>
                <c:pt idx="36">
                  <c:v>1.2608066985085267</c:v>
                </c:pt>
                <c:pt idx="37">
                  <c:v>1.2832168783595228</c:v>
                </c:pt>
                <c:pt idx="38">
                  <c:v>1.3731488937433045</c:v>
                </c:pt>
                <c:pt idx="39">
                  <c:v>1.429781965100368</c:v>
                </c:pt>
                <c:pt idx="40">
                  <c:v>1.2424324577781429</c:v>
                </c:pt>
                <c:pt idx="41">
                  <c:v>1.2780530936175933</c:v>
                </c:pt>
                <c:pt idx="42">
                  <c:v>1.4759245049728511</c:v>
                </c:pt>
                <c:pt idx="43">
                  <c:v>1.3615255300487097</c:v>
                </c:pt>
                <c:pt idx="44">
                  <c:v>1.1804814854233412</c:v>
                </c:pt>
                <c:pt idx="45">
                  <c:v>1.37836659115177</c:v>
                </c:pt>
                <c:pt idx="46">
                  <c:v>1.4874675190865843</c:v>
                </c:pt>
                <c:pt idx="47">
                  <c:v>0.20433984817782747</c:v>
                </c:pt>
                <c:pt idx="48">
                  <c:v>1.3833128037267728</c:v>
                </c:pt>
              </c:numCache>
            </c:numRef>
          </c:val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ep35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Sheet1!$AJ$2:$AJ$50</c:f>
              <c:numCache>
                <c:formatCode>0.00000000000000000000_ </c:formatCode>
                <c:ptCount val="49"/>
                <c:pt idx="34">
                  <c:v>0</c:v>
                </c:pt>
                <c:pt idx="35">
                  <c:v>0.15292890488026831</c:v>
                </c:pt>
                <c:pt idx="36">
                  <c:v>0.25018779399433699</c:v>
                </c:pt>
                <c:pt idx="37">
                  <c:v>0.32506125249446582</c:v>
                </c:pt>
                <c:pt idx="38">
                  <c:v>0.46508980722742482</c:v>
                </c:pt>
                <c:pt idx="39">
                  <c:v>0.55976013825888371</c:v>
                </c:pt>
                <c:pt idx="40">
                  <c:v>0.39835703140998763</c:v>
                </c:pt>
                <c:pt idx="41">
                  <c:v>0.39370564353172005</c:v>
                </c:pt>
                <c:pt idx="42">
                  <c:v>0.82468855930878038</c:v>
                </c:pt>
                <c:pt idx="43">
                  <c:v>0.23087555626453934</c:v>
                </c:pt>
                <c:pt idx="44">
                  <c:v>0.19045514743136058</c:v>
                </c:pt>
                <c:pt idx="45">
                  <c:v>0.68816401559278517</c:v>
                </c:pt>
                <c:pt idx="46">
                  <c:v>0.75429884763832389</c:v>
                </c:pt>
                <c:pt idx="47">
                  <c:v>1.0309180646086453</c:v>
                </c:pt>
                <c:pt idx="48">
                  <c:v>0.4896580622725471</c:v>
                </c:pt>
              </c:numCache>
            </c:numRef>
          </c:val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ep36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Sheet1!$AK$2:$AK$50</c:f>
              <c:numCache>
                <c:formatCode>0.00000000000000000000_ </c:formatCode>
                <c:ptCount val="49"/>
                <c:pt idx="35">
                  <c:v>0</c:v>
                </c:pt>
                <c:pt idx="36">
                  <c:v>0.23980773909618702</c:v>
                </c:pt>
                <c:pt idx="37">
                  <c:v>0.28505222359464277</c:v>
                </c:pt>
                <c:pt idx="38">
                  <c:v>0.41946383060845605</c:v>
                </c:pt>
                <c:pt idx="39">
                  <c:v>0.50564251450531617</c:v>
                </c:pt>
                <c:pt idx="40">
                  <c:v>0.46800134065240978</c:v>
                </c:pt>
                <c:pt idx="41">
                  <c:v>0.42043580189934326</c:v>
                </c:pt>
                <c:pt idx="42">
                  <c:v>0.79286270772674527</c:v>
                </c:pt>
                <c:pt idx="43">
                  <c:v>0.32113079700880992</c:v>
                </c:pt>
                <c:pt idx="44">
                  <c:v>0.12436919964727831</c:v>
                </c:pt>
                <c:pt idx="45">
                  <c:v>0.6477131508426861</c:v>
                </c:pt>
                <c:pt idx="46">
                  <c:v>0.7291581933696476</c:v>
                </c:pt>
                <c:pt idx="47">
                  <c:v>0.96386052531188282</c:v>
                </c:pt>
                <c:pt idx="48">
                  <c:v>0.44950722621287298</c:v>
                </c:pt>
              </c:numCache>
            </c:numRef>
          </c:val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ep37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Sheet1!$AL$2:$AL$50</c:f>
              <c:numCache>
                <c:formatCode>0.00000000000000000000_ </c:formatCode>
                <c:ptCount val="49"/>
                <c:pt idx="36">
                  <c:v>0</c:v>
                </c:pt>
                <c:pt idx="37">
                  <c:v>0.15801873033270236</c:v>
                </c:pt>
                <c:pt idx="38">
                  <c:v>0.2410357452354798</c:v>
                </c:pt>
                <c:pt idx="39">
                  <c:v>0.34307599693810037</c:v>
                </c:pt>
                <c:pt idx="40">
                  <c:v>0.46374458320687734</c:v>
                </c:pt>
                <c:pt idx="41">
                  <c:v>0.41834505420140639</c:v>
                </c:pt>
                <c:pt idx="42">
                  <c:v>0.64369163315257294</c:v>
                </c:pt>
                <c:pt idx="43">
                  <c:v>0.38711784801277083</c:v>
                </c:pt>
                <c:pt idx="44">
                  <c:v>0.23293802084128085</c:v>
                </c:pt>
                <c:pt idx="45">
                  <c:v>0.54336948241182004</c:v>
                </c:pt>
                <c:pt idx="46">
                  <c:v>0.65454169673776696</c:v>
                </c:pt>
                <c:pt idx="47">
                  <c:v>1.0838413606685324</c:v>
                </c:pt>
                <c:pt idx="48">
                  <c:v>0.26576171141409</c:v>
                </c:pt>
              </c:numCache>
            </c:numRef>
          </c:val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ep38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Sheet1!$AM$2:$AM$50</c:f>
              <c:numCache>
                <c:formatCode>0.00000000000000000000_ </c:formatCode>
                <c:ptCount val="49"/>
                <c:pt idx="37">
                  <c:v>0</c:v>
                </c:pt>
                <c:pt idx="38">
                  <c:v>0.25780698083766052</c:v>
                </c:pt>
                <c:pt idx="39">
                  <c:v>0.30127317910965368</c:v>
                </c:pt>
                <c:pt idx="40">
                  <c:v>0.52196865516018964</c:v>
                </c:pt>
                <c:pt idx="41">
                  <c:v>0.47019134353069175</c:v>
                </c:pt>
                <c:pt idx="42">
                  <c:v>0.62760683763696001</c:v>
                </c:pt>
                <c:pt idx="43">
                  <c:v>0.47589271547872242</c:v>
                </c:pt>
                <c:pt idx="44">
                  <c:v>0.30297542587612353</c:v>
                </c:pt>
                <c:pt idx="45">
                  <c:v>0.50372329400215188</c:v>
                </c:pt>
                <c:pt idx="46">
                  <c:v>0.63799942289708134</c:v>
                </c:pt>
                <c:pt idx="47">
                  <c:v>1.109830672219237</c:v>
                </c:pt>
                <c:pt idx="48">
                  <c:v>0.25953717068695215</c:v>
                </c:pt>
              </c:numCache>
            </c:numRef>
          </c:val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ep39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Sheet1!$AN$2:$AN$50</c:f>
              <c:numCache>
                <c:formatCode>0.00000000000000000000_ </c:formatCode>
                <c:ptCount val="49"/>
                <c:pt idx="38">
                  <c:v>0</c:v>
                </c:pt>
                <c:pt idx="39">
                  <c:v>0.21307668223487689</c:v>
                </c:pt>
                <c:pt idx="40">
                  <c:v>0.65336379694521962</c:v>
                </c:pt>
                <c:pt idx="41">
                  <c:v>0.58487088182181046</c:v>
                </c:pt>
                <c:pt idx="42">
                  <c:v>0.58853055733146897</c:v>
                </c:pt>
                <c:pt idx="43">
                  <c:v>0.5722947833963119</c:v>
                </c:pt>
                <c:pt idx="44">
                  <c:v>0.39551385757307944</c:v>
                </c:pt>
                <c:pt idx="45">
                  <c:v>0.47414214784011438</c:v>
                </c:pt>
                <c:pt idx="46">
                  <c:v>0.61977581833289097</c:v>
                </c:pt>
                <c:pt idx="47">
                  <c:v>1.2037746991247364</c:v>
                </c:pt>
                <c:pt idx="48">
                  <c:v>0.14174052420625588</c:v>
                </c:pt>
              </c:numCache>
            </c:numRef>
          </c:val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ep40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Sheet1!$AO$2:$AO$50</c:f>
              <c:numCache>
                <c:formatCode>0.00000000000000000000_ </c:formatCode>
                <c:ptCount val="49"/>
                <c:pt idx="39">
                  <c:v>0</c:v>
                </c:pt>
                <c:pt idx="40">
                  <c:v>0.6584058525072769</c:v>
                </c:pt>
                <c:pt idx="41">
                  <c:v>0.56514490965667319</c:v>
                </c:pt>
                <c:pt idx="42">
                  <c:v>0.44512479683600076</c:v>
                </c:pt>
                <c:pt idx="43">
                  <c:v>0.65926981379921801</c:v>
                </c:pt>
                <c:pt idx="44">
                  <c:v>0.47348729069443474</c:v>
                </c:pt>
                <c:pt idx="45">
                  <c:v>0.46214231928758626</c:v>
                </c:pt>
                <c:pt idx="46">
                  <c:v>0.60632270724654536</c:v>
                </c:pt>
                <c:pt idx="47">
                  <c:v>1.2664133441539966</c:v>
                </c:pt>
                <c:pt idx="48">
                  <c:v>0.17245877942327825</c:v>
                </c:pt>
              </c:numCache>
            </c:numRef>
          </c:val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ep41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Sheet1!$AP$2:$AP$50</c:f>
              <c:numCache>
                <c:formatCode>0.00000000000000000000_ </c:formatCode>
                <c:ptCount val="49"/>
                <c:pt idx="40">
                  <c:v>0</c:v>
                </c:pt>
                <c:pt idx="41">
                  <c:v>0.20146910976139173</c:v>
                </c:pt>
                <c:pt idx="42">
                  <c:v>0.68577964003605141</c:v>
                </c:pt>
                <c:pt idx="43">
                  <c:v>0.46004140160034629</c:v>
                </c:pt>
                <c:pt idx="44">
                  <c:v>0.43720956488032764</c:v>
                </c:pt>
                <c:pt idx="45">
                  <c:v>0.80621460408639811</c:v>
                </c:pt>
                <c:pt idx="46">
                  <c:v>0.85056047766631149</c:v>
                </c:pt>
                <c:pt idx="47">
                  <c:v>1.0675762621776606</c:v>
                </c:pt>
                <c:pt idx="48">
                  <c:v>0.60180638701779343</c:v>
                </c:pt>
              </c:numCache>
            </c:numRef>
          </c:val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ep42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Sheet1!$AQ$2:$AQ$50</c:f>
              <c:numCache>
                <c:formatCode>0.00000000000000000000_ </c:formatCode>
                <c:ptCount val="49"/>
                <c:pt idx="41">
                  <c:v>0</c:v>
                </c:pt>
                <c:pt idx="42">
                  <c:v>0.61147859103017566</c:v>
                </c:pt>
                <c:pt idx="43">
                  <c:v>0.41359938393360313</c:v>
                </c:pt>
                <c:pt idx="44">
                  <c:v>0.3731367808257598</c:v>
                </c:pt>
                <c:pt idx="45">
                  <c:v>0.7865616760322629</c:v>
                </c:pt>
                <c:pt idx="46">
                  <c:v>0.80618037406287335</c:v>
                </c:pt>
                <c:pt idx="47">
                  <c:v>1.099881576523223</c:v>
                </c:pt>
                <c:pt idx="48">
                  <c:v>0.52121827873731175</c:v>
                </c:pt>
              </c:numCache>
            </c:numRef>
          </c:val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ep43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Sheet1!$AR$2:$AR$50</c:f>
              <c:numCache>
                <c:formatCode>0.00000000000000000000_ </c:formatCode>
                <c:ptCount val="49"/>
                <c:pt idx="42">
                  <c:v>0</c:v>
                </c:pt>
                <c:pt idx="43">
                  <c:v>0.90953154505912959</c:v>
                </c:pt>
                <c:pt idx="44">
                  <c:v>0.73936934092104512</c:v>
                </c:pt>
                <c:pt idx="45">
                  <c:v>0.70118812080373449</c:v>
                </c:pt>
                <c:pt idx="46">
                  <c:v>0.80318709182635684</c:v>
                </c:pt>
                <c:pt idx="47">
                  <c:v>1.3353209150764207</c:v>
                </c:pt>
                <c:pt idx="48">
                  <c:v>0.47783223520776952</c:v>
                </c:pt>
              </c:numCache>
            </c:numRef>
          </c:val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ep44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Sheet1!$AS$2:$AS$50</c:f>
              <c:numCache>
                <c:formatCode>0.00000000000000000000_ </c:formatCode>
                <c:ptCount val="49"/>
                <c:pt idx="43">
                  <c:v>0</c:v>
                </c:pt>
                <c:pt idx="44">
                  <c:v>0.30379214362135715</c:v>
                </c:pt>
                <c:pt idx="45">
                  <c:v>0.81674824626283071</c:v>
                </c:pt>
                <c:pt idx="46">
                  <c:v>0.80538329273671705</c:v>
                </c:pt>
                <c:pt idx="47">
                  <c:v>1.1710360175993715</c:v>
                </c:pt>
                <c:pt idx="48">
                  <c:v>0.58481495369091663</c:v>
                </c:pt>
              </c:numCache>
            </c:numRef>
          </c:val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ep45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Sheet1!$AT$2:$AT$50</c:f>
              <c:numCache>
                <c:formatCode>0.00000000000000000000_ </c:formatCode>
                <c:ptCount val="49"/>
                <c:pt idx="44">
                  <c:v>0</c:v>
                </c:pt>
                <c:pt idx="45">
                  <c:v>0.59977112241156127</c:v>
                </c:pt>
                <c:pt idx="46">
                  <c:v>0.64738118281943602</c:v>
                </c:pt>
                <c:pt idx="47">
                  <c:v>0.99089893224729719</c:v>
                </c:pt>
                <c:pt idx="48">
                  <c:v>0.40884674362131923</c:v>
                </c:pt>
              </c:numCache>
            </c:numRef>
          </c:val>
        </c:ser>
        <c:ser>
          <c:idx val="45"/>
          <c:order val="45"/>
          <c:tx>
            <c:strRef>
              <c:f>Sheet1!$AU$1</c:f>
              <c:strCache>
                <c:ptCount val="1"/>
                <c:pt idx="0">
                  <c:v>ep46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Sheet1!$AU$2:$AU$50</c:f>
              <c:numCache>
                <c:formatCode>0.00000000000000000000_ </c:formatCode>
                <c:ptCount val="49"/>
                <c:pt idx="45">
                  <c:v>0</c:v>
                </c:pt>
                <c:pt idx="46">
                  <c:v>0.31728502588533658</c:v>
                </c:pt>
                <c:pt idx="47">
                  <c:v>1.2305560858863744</c:v>
                </c:pt>
                <c:pt idx="48">
                  <c:v>0.4823434239327356</c:v>
                </c:pt>
              </c:numCache>
            </c:numRef>
          </c:val>
        </c:ser>
        <c:ser>
          <c:idx val="46"/>
          <c:order val="46"/>
          <c:tx>
            <c:strRef>
              <c:f>Sheet1!$AV$1</c:f>
              <c:strCache>
                <c:ptCount val="1"/>
                <c:pt idx="0">
                  <c:v>ep48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Sheet1!$AV$2:$AV$50</c:f>
              <c:numCache>
                <c:formatCode>0.00000000000000000000_ </c:formatCode>
                <c:ptCount val="49"/>
                <c:pt idx="46">
                  <c:v>0</c:v>
                </c:pt>
                <c:pt idx="47">
                  <c:v>1.3351486893289308</c:v>
                </c:pt>
                <c:pt idx="48">
                  <c:v>0.59948480009869831</c:v>
                </c:pt>
              </c:numCache>
            </c:numRef>
          </c:val>
        </c:ser>
        <c:ser>
          <c:idx val="47"/>
          <c:order val="47"/>
          <c:tx>
            <c:strRef>
              <c:f>Sheet1!$AW$1</c:f>
              <c:strCache>
                <c:ptCount val="1"/>
                <c:pt idx="0">
                  <c:v>ep49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Sheet1!$AW$2:$AW$50</c:f>
              <c:numCache>
                <c:formatCode>0.00000000000000000000_ </c:formatCode>
                <c:ptCount val="49"/>
                <c:pt idx="47">
                  <c:v>0</c:v>
                </c:pt>
                <c:pt idx="48">
                  <c:v>1.2152869156230937</c:v>
                </c:pt>
              </c:numCache>
            </c:numRef>
          </c:val>
        </c:ser>
        <c:ser>
          <c:idx val="48"/>
          <c:order val="48"/>
          <c:tx>
            <c:strRef>
              <c:f>Sheet1!$AX$1</c:f>
              <c:strCache>
                <c:ptCount val="1"/>
                <c:pt idx="0">
                  <c:v>ep50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Sheet1!$AX$2:$AX$50</c:f>
              <c:numCache>
                <c:formatCode>0.00000000000000000000_ </c:formatCode>
                <c:ptCount val="49"/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gapDepth val="500"/>
        <c:shape val="box"/>
        <c:axId val="43364384"/>
        <c:axId val="43367104"/>
        <c:axId val="218739024"/>
      </c:bar3DChart>
      <c:catAx>
        <c:axId val="43364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67104"/>
        <c:crosses val="autoZero"/>
        <c:auto val="1"/>
        <c:lblAlgn val="ctr"/>
        <c:lblOffset val="100"/>
        <c:tickLblSkip val="48"/>
        <c:noMultiLvlLbl val="0"/>
      </c:catAx>
      <c:valAx>
        <c:axId val="43367104"/>
        <c:scaling>
          <c:orientation val="minMax"/>
          <c:max val="1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64384"/>
        <c:crosses val="autoZero"/>
        <c:crossBetween val="between"/>
      </c:valAx>
      <c:serAx>
        <c:axId val="218739024"/>
        <c:scaling>
          <c:orientation val="minMax"/>
        </c:scaling>
        <c:delete val="0"/>
        <c:axPos val="b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367104"/>
        <c:crosses val="autoZero"/>
        <c:tickLblSkip val="48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9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5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6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5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A7CB-AEA7-45F2-86B3-8536449EE05C}" type="datetimeFigureOut">
              <a:rPr lang="ko-KR" altLang="en-US" smtClean="0"/>
              <a:t>2015-04-23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7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내용 개체 틀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299484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78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내용 개체 틀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11412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8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83142"/>
              </p:ext>
            </p:extLst>
          </p:nvPr>
        </p:nvGraphicFramePr>
        <p:xfrm>
          <a:off x="0" y="0"/>
          <a:ext cx="9144000" cy="720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129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907514"/>
              </p:ext>
            </p:extLst>
          </p:nvPr>
        </p:nvGraphicFramePr>
        <p:xfrm>
          <a:off x="0" y="-685800"/>
          <a:ext cx="9144000" cy="866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96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12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36</cp:revision>
  <dcterms:created xsi:type="dcterms:W3CDTF">2015-04-21T15:27:40Z</dcterms:created>
  <dcterms:modified xsi:type="dcterms:W3CDTF">2015-04-22T18:27:44Z</dcterms:modified>
</cp:coreProperties>
</file>