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1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2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0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7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0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5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6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3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9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C548-1B58-439E-83C4-DC199C6DD18E}" type="datetimeFigureOut">
              <a:rPr lang="ko-KR" altLang="en-US" smtClean="0"/>
              <a:t>2015-05-25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BFB1E-1E57-4C06-A67F-0B1CAC977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6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/>
          <p:cNvSpPr/>
          <p:nvPr/>
        </p:nvSpPr>
        <p:spPr>
          <a:xfrm>
            <a:off x="349251" y="3695700"/>
            <a:ext cx="4953000" cy="1739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67732" y="5036374"/>
            <a:ext cx="8825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Pulse signal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7548" y="5036630"/>
            <a:ext cx="132457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Feature Extractor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2471" y="1987162"/>
            <a:ext cx="8734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Discriminant</a:t>
            </a:r>
          </a:p>
          <a:p>
            <a:pPr algn="ctr"/>
            <a:r>
              <a:rPr lang="en-US" altLang="ko-KR" sz="1200" dirty="0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function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04609" y="5036630"/>
            <a:ext cx="107298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 err="1" smtClean="0">
                <a:latin typeface="+mj-lt"/>
                <a:ea typeface="HY견명조" panose="02030600000101010101" pitchFamily="18" charset="-127"/>
                <a:cs typeface="Consolas" panose="020B0609020204030204" pitchFamily="49" charset="0"/>
              </a:rPr>
              <a:t>Deinterleaving</a:t>
            </a:r>
            <a:endParaRPr lang="ko-KR" altLang="en-US" sz="1200" dirty="0">
              <a:latin typeface="+mj-lt"/>
              <a:ea typeface="HY견명조" panose="02030600000101010101" pitchFamily="18" charset="-127"/>
              <a:cs typeface="Consolas" panose="020B0609020204030204" pitchFamily="49" charset="0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1680330" y="4306136"/>
            <a:ext cx="248559" cy="215263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접힌 도형 24"/>
          <p:cNvSpPr/>
          <p:nvPr/>
        </p:nvSpPr>
        <p:spPr>
          <a:xfrm>
            <a:off x="1053426" y="4052333"/>
            <a:ext cx="511121" cy="72287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587023" y="4007106"/>
            <a:ext cx="15089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RF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587023" y="4290659"/>
            <a:ext cx="4618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TOA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587023" y="4578809"/>
            <a:ext cx="46181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800" dirty="0" smtClean="0"/>
              <a:t>PW</a:t>
            </a:r>
            <a:endParaRPr lang="ko-KR" altLang="en-US" sz="800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2476223" y="4129379"/>
            <a:ext cx="10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2476223" y="4432819"/>
            <a:ext cx="107416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476223" y="4701920"/>
            <a:ext cx="1074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305154" y="3975491"/>
                <a:ext cx="16940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154" y="3975491"/>
                <a:ext cx="169405" cy="153888"/>
              </a:xfrm>
              <a:prstGeom prst="rect">
                <a:avLst/>
              </a:prstGeom>
              <a:blipFill rotWithShape="0">
                <a:blip r:embed="rId2"/>
                <a:stretch>
                  <a:fillRect l="-3571" r="-357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3302773" y="4265064"/>
                <a:ext cx="1723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773" y="4265064"/>
                <a:ext cx="172355" cy="153888"/>
              </a:xfrm>
              <a:prstGeom prst="rect">
                <a:avLst/>
              </a:prstGeom>
              <a:blipFill rotWithShape="0">
                <a:blip r:embed="rId3"/>
                <a:stretch>
                  <a:fillRect l="-7143" r="-3571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3299831" y="4550446"/>
                <a:ext cx="17235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31" y="4550446"/>
                <a:ext cx="172355" cy="153888"/>
              </a:xfrm>
              <a:prstGeom prst="rect">
                <a:avLst/>
              </a:prstGeom>
              <a:blipFill rotWithShape="0">
                <a:blip r:embed="rId4"/>
                <a:stretch>
                  <a:fillRect l="-3448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직사각형 80"/>
          <p:cNvSpPr/>
          <p:nvPr/>
        </p:nvSpPr>
        <p:spPr>
          <a:xfrm>
            <a:off x="8137862" y="579058"/>
            <a:ext cx="502714" cy="430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kernel</a:t>
            </a:r>
            <a:endParaRPr lang="ko-KR" altLang="en-US" sz="800" dirty="0"/>
          </a:p>
        </p:txBody>
      </p:sp>
      <p:sp>
        <p:nvSpPr>
          <p:cNvPr id="82" name="오른쪽 화살표 81"/>
          <p:cNvSpPr/>
          <p:nvPr/>
        </p:nvSpPr>
        <p:spPr>
          <a:xfrm>
            <a:off x="7456397" y="543568"/>
            <a:ext cx="532810" cy="507579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471695" y="4129379"/>
            <a:ext cx="682350" cy="62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feature</a:t>
            </a:r>
            <a:endParaRPr lang="ko-KR" altLang="en-US" sz="800" dirty="0"/>
          </a:p>
        </p:txBody>
      </p:sp>
      <p:sp>
        <p:nvSpPr>
          <p:cNvPr id="6" name="순서도: 수동 연산 5"/>
          <p:cNvSpPr/>
          <p:nvPr/>
        </p:nvSpPr>
        <p:spPr>
          <a:xfrm rot="5400000">
            <a:off x="3183059" y="4199257"/>
            <a:ext cx="1184668" cy="429025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/>
          <p:cNvSpPr/>
          <p:nvPr/>
        </p:nvSpPr>
        <p:spPr>
          <a:xfrm flipH="1">
            <a:off x="2066756" y="3862970"/>
            <a:ext cx="409467" cy="974598"/>
          </a:xfrm>
          <a:prstGeom prst="flowChartManualIn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>
            <a:off x="4102910" y="4306136"/>
            <a:ext cx="248559" cy="215263"/>
          </a:xfrm>
          <a:prstGeom prst="rightArrow">
            <a:avLst>
              <a:gd name="adj1" fmla="val 27864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24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12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HY견명조</vt:lpstr>
      <vt:lpstr>맑은 고딕</vt:lpstr>
      <vt:lpstr>Arial</vt:lpstr>
      <vt:lpstr>Cambria Math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9</cp:revision>
  <dcterms:created xsi:type="dcterms:W3CDTF">2015-05-24T14:34:37Z</dcterms:created>
  <dcterms:modified xsi:type="dcterms:W3CDTF">2015-05-25T11:57:49Z</dcterms:modified>
</cp:coreProperties>
</file>