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2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5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 norm of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Sheet1!$B$2:$B$67</c:f>
              <c:numCache>
                <c:formatCode>0.00000000000000000000_);[Red]\(0.00000000000000000000\)</c:formatCode>
                <c:ptCount val="66"/>
                <c:pt idx="0">
                  <c:v>1.1343848290147416</c:v>
                </c:pt>
                <c:pt idx="1">
                  <c:v>1.1365145757810817</c:v>
                </c:pt>
                <c:pt idx="2">
                  <c:v>1.1345171317702052</c:v>
                </c:pt>
                <c:pt idx="3">
                  <c:v>1.1778095727366964</c:v>
                </c:pt>
                <c:pt idx="4">
                  <c:v>1.703776595402142</c:v>
                </c:pt>
                <c:pt idx="5">
                  <c:v>1.5642932346560918</c:v>
                </c:pt>
                <c:pt idx="6">
                  <c:v>1.5654173660234099</c:v>
                </c:pt>
                <c:pt idx="7">
                  <c:v>1.566981798979818</c:v>
                </c:pt>
                <c:pt idx="8">
                  <c:v>1.569136348118543</c:v>
                </c:pt>
                <c:pt idx="9">
                  <c:v>1.568688173493056</c:v>
                </c:pt>
                <c:pt idx="10">
                  <c:v>1.5567998923749502</c:v>
                </c:pt>
                <c:pt idx="11">
                  <c:v>1.5515928133198664</c:v>
                </c:pt>
                <c:pt idx="12">
                  <c:v>1.5787804299927382</c:v>
                </c:pt>
                <c:pt idx="13">
                  <c:v>1.5970263158300282</c:v>
                </c:pt>
                <c:pt idx="14">
                  <c:v>1.6028700099398283</c:v>
                </c:pt>
                <c:pt idx="15">
                  <c:v>1.6622149144335796</c:v>
                </c:pt>
                <c:pt idx="16">
                  <c:v>1.6556215616088594</c:v>
                </c:pt>
                <c:pt idx="17">
                  <c:v>1.6626373467700057</c:v>
                </c:pt>
                <c:pt idx="18">
                  <c:v>1.6645905737848252</c:v>
                </c:pt>
                <c:pt idx="19">
                  <c:v>1.6509909419641784</c:v>
                </c:pt>
                <c:pt idx="20">
                  <c:v>1.6411971675405801</c:v>
                </c:pt>
                <c:pt idx="21">
                  <c:v>1.6748443728498581</c:v>
                </c:pt>
                <c:pt idx="22">
                  <c:v>1.6841258050326655</c:v>
                </c:pt>
                <c:pt idx="23">
                  <c:v>1.7182766962541229</c:v>
                </c:pt>
                <c:pt idx="24">
                  <c:v>1.7234019943917058</c:v>
                </c:pt>
                <c:pt idx="25">
                  <c:v>1.6432794134373727</c:v>
                </c:pt>
                <c:pt idx="26">
                  <c:v>1.6443270990977925</c:v>
                </c:pt>
                <c:pt idx="27">
                  <c:v>1.6443236379590063</c:v>
                </c:pt>
                <c:pt idx="28">
                  <c:v>1.6482655957845294</c:v>
                </c:pt>
                <c:pt idx="29">
                  <c:v>1.6382821475277412</c:v>
                </c:pt>
                <c:pt idx="30">
                  <c:v>1.6447542500537919</c:v>
                </c:pt>
                <c:pt idx="31">
                  <c:v>1.6689851548389432</c:v>
                </c:pt>
                <c:pt idx="32">
                  <c:v>1.6925546482669314</c:v>
                </c:pt>
                <c:pt idx="33">
                  <c:v>1.746999435416396</c:v>
                </c:pt>
                <c:pt idx="34">
                  <c:v>1.8606173202858511</c:v>
                </c:pt>
                <c:pt idx="35">
                  <c:v>1.6681474234762868</c:v>
                </c:pt>
                <c:pt idx="36">
                  <c:v>1.6488576954241179</c:v>
                </c:pt>
                <c:pt idx="37">
                  <c:v>1.559897310048284</c:v>
                </c:pt>
                <c:pt idx="38">
                  <c:v>1.5598474850818127</c:v>
                </c:pt>
                <c:pt idx="39">
                  <c:v>1.6522428166435625</c:v>
                </c:pt>
                <c:pt idx="40">
                  <c:v>1.6428178631157386</c:v>
                </c:pt>
                <c:pt idx="41">
                  <c:v>1.6780410061679798</c:v>
                </c:pt>
                <c:pt idx="42">
                  <c:v>1.6496663389962425</c:v>
                </c:pt>
                <c:pt idx="43">
                  <c:v>1.7397182750761635</c:v>
                </c:pt>
                <c:pt idx="44">
                  <c:v>1.672655211208397</c:v>
                </c:pt>
                <c:pt idx="45">
                  <c:v>1.5687621453417973</c:v>
                </c:pt>
                <c:pt idx="46">
                  <c:v>1.561903394654081</c:v>
                </c:pt>
                <c:pt idx="47">
                  <c:v>1.6024921217134296</c:v>
                </c:pt>
                <c:pt idx="48">
                  <c:v>1.6637051391193254</c:v>
                </c:pt>
                <c:pt idx="49">
                  <c:v>1.6493651992507681</c:v>
                </c:pt>
                <c:pt idx="50">
                  <c:v>1.723288731371448</c:v>
                </c:pt>
                <c:pt idx="51">
                  <c:v>1.6477388876882804</c:v>
                </c:pt>
                <c:pt idx="52">
                  <c:v>1.7473363817000627</c:v>
                </c:pt>
                <c:pt idx="53">
                  <c:v>1.5688473554995703</c:v>
                </c:pt>
                <c:pt idx="54">
                  <c:v>0.91884690005950653</c:v>
                </c:pt>
                <c:pt idx="55">
                  <c:v>0.92667911538936953</c:v>
                </c:pt>
                <c:pt idx="56">
                  <c:v>0.96017998524385284</c:v>
                </c:pt>
                <c:pt idx="57">
                  <c:v>0.97098638978945107</c:v>
                </c:pt>
                <c:pt idx="58">
                  <c:v>1.716049460996695</c:v>
                </c:pt>
                <c:pt idx="59">
                  <c:v>2.6065774975851292</c:v>
                </c:pt>
                <c:pt idx="60">
                  <c:v>1.8208375479576984</c:v>
                </c:pt>
                <c:pt idx="61">
                  <c:v>1.8433016383690226</c:v>
                </c:pt>
                <c:pt idx="62">
                  <c:v>1.213839213376726</c:v>
                </c:pt>
                <c:pt idx="63">
                  <c:v>1.2697092580954357</c:v>
                </c:pt>
                <c:pt idx="64">
                  <c:v>1.2794210909679653</c:v>
                </c:pt>
                <c:pt idx="65">
                  <c:v>1.3215639297742585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6934000"/>
        <c:axId val="-206933456"/>
      </c:barChart>
      <c:catAx>
        <c:axId val="-20693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933456"/>
        <c:crosses val="autoZero"/>
        <c:auto val="1"/>
        <c:lblAlgn val="ctr"/>
        <c:lblOffset val="100"/>
        <c:tickLblSkip val="1"/>
        <c:noMultiLvlLbl val="0"/>
      </c:catAx>
      <c:valAx>
        <c:axId val="-206933456"/>
        <c:scaling>
          <c:orientation val="minMax"/>
          <c:max val="2.7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6934000"/>
        <c:crossesAt val="1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L2norm of standard deviation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Sheet1!$B$2:$B$67</c:f>
              <c:numCache>
                <c:formatCode>0.00000000000000000000_);[Red]\(0.00000000000000000000\)</c:formatCode>
                <c:ptCount val="66"/>
                <c:pt idx="0">
                  <c:v>0.11922297872938996</c:v>
                </c:pt>
                <c:pt idx="1">
                  <c:v>0.15498233256118746</c:v>
                </c:pt>
                <c:pt idx="2">
                  <c:v>0.25499438042549999</c:v>
                </c:pt>
                <c:pt idx="3">
                  <c:v>0.18784462001366448</c:v>
                </c:pt>
                <c:pt idx="4">
                  <c:v>4.9815224746183717E-2</c:v>
                </c:pt>
                <c:pt idx="5">
                  <c:v>0.19592974600266982</c:v>
                </c:pt>
                <c:pt idx="6">
                  <c:v>0.19592974600266341</c:v>
                </c:pt>
                <c:pt idx="7">
                  <c:v>0.19592934271665546</c:v>
                </c:pt>
                <c:pt idx="8">
                  <c:v>0.19590030084893265</c:v>
                </c:pt>
                <c:pt idx="9">
                  <c:v>0.22549299000327844</c:v>
                </c:pt>
                <c:pt idx="10">
                  <c:v>0.22528920942468345</c:v>
                </c:pt>
                <c:pt idx="11">
                  <c:v>0.14987671779693298</c:v>
                </c:pt>
                <c:pt idx="12">
                  <c:v>0.13198472720601645</c:v>
                </c:pt>
                <c:pt idx="13">
                  <c:v>0.1250511598373075</c:v>
                </c:pt>
                <c:pt idx="14">
                  <c:v>0.12504535053391938</c:v>
                </c:pt>
                <c:pt idx="15">
                  <c:v>0.15328758024297959</c:v>
                </c:pt>
                <c:pt idx="16">
                  <c:v>0.15091744282068367</c:v>
                </c:pt>
                <c:pt idx="17">
                  <c:v>0.15072358318015897</c:v>
                </c:pt>
                <c:pt idx="18">
                  <c:v>0.15264365199965629</c:v>
                </c:pt>
                <c:pt idx="19">
                  <c:v>0.14440078608789775</c:v>
                </c:pt>
                <c:pt idx="20">
                  <c:v>0.14549919579014237</c:v>
                </c:pt>
                <c:pt idx="21">
                  <c:v>0.10196199228743073</c:v>
                </c:pt>
                <c:pt idx="22">
                  <c:v>0.10240726370909278</c:v>
                </c:pt>
                <c:pt idx="23">
                  <c:v>8.3417192327375059E-2</c:v>
                </c:pt>
                <c:pt idx="24">
                  <c:v>8.3424458870122661E-2</c:v>
                </c:pt>
                <c:pt idx="25">
                  <c:v>5.5030820646251873E-2</c:v>
                </c:pt>
                <c:pt idx="26">
                  <c:v>5.5027904071175519E-2</c:v>
                </c:pt>
                <c:pt idx="27">
                  <c:v>5.5042081844952739E-2</c:v>
                </c:pt>
                <c:pt idx="28">
                  <c:v>5.5029798767777048E-2</c:v>
                </c:pt>
                <c:pt idx="29">
                  <c:v>6.065555329660955E-2</c:v>
                </c:pt>
                <c:pt idx="30">
                  <c:v>6.1870027821448383E-2</c:v>
                </c:pt>
                <c:pt idx="31">
                  <c:v>7.2579394333123909E-2</c:v>
                </c:pt>
                <c:pt idx="32">
                  <c:v>7.257321056815319E-2</c:v>
                </c:pt>
                <c:pt idx="33">
                  <c:v>5.5057789728071183E-2</c:v>
                </c:pt>
                <c:pt idx="34">
                  <c:v>5.5083674451145294E-2</c:v>
                </c:pt>
                <c:pt idx="35">
                  <c:v>5.5085098539477143E-2</c:v>
                </c:pt>
                <c:pt idx="36">
                  <c:v>5.5110781386208257E-2</c:v>
                </c:pt>
                <c:pt idx="37">
                  <c:v>0.15685398371947429</c:v>
                </c:pt>
                <c:pt idx="38">
                  <c:v>0.15830273366242439</c:v>
                </c:pt>
                <c:pt idx="39">
                  <c:v>6.0748464472491728E-2</c:v>
                </c:pt>
                <c:pt idx="40">
                  <c:v>6.1953775769383511E-2</c:v>
                </c:pt>
                <c:pt idx="41">
                  <c:v>7.8553028694513374E-2</c:v>
                </c:pt>
                <c:pt idx="42">
                  <c:v>7.3401032048352563E-2</c:v>
                </c:pt>
                <c:pt idx="43">
                  <c:v>5.5109951339817366E-2</c:v>
                </c:pt>
                <c:pt idx="44">
                  <c:v>5.506381336140536E-2</c:v>
                </c:pt>
                <c:pt idx="45">
                  <c:v>0.19592530045131304</c:v>
                </c:pt>
                <c:pt idx="46">
                  <c:v>0.22539151184187517</c:v>
                </c:pt>
                <c:pt idx="47">
                  <c:v>0.12504350566523689</c:v>
                </c:pt>
                <c:pt idx="48">
                  <c:v>0.15268428235891604</c:v>
                </c:pt>
                <c:pt idx="49">
                  <c:v>0.14363425367092914</c:v>
                </c:pt>
                <c:pt idx="50">
                  <c:v>7.3841937140412997E-2</c:v>
                </c:pt>
                <c:pt idx="51">
                  <c:v>5.5002738880689114E-2</c:v>
                </c:pt>
                <c:pt idx="52">
                  <c:v>5.5095964956082967E-2</c:v>
                </c:pt>
                <c:pt idx="53">
                  <c:v>5.6527959832217367E-2</c:v>
                </c:pt>
                <c:pt idx="54">
                  <c:v>0.17073804406778062</c:v>
                </c:pt>
                <c:pt idx="55">
                  <c:v>0.27124634170345435</c:v>
                </c:pt>
                <c:pt idx="56">
                  <c:v>0.24872719930047088</c:v>
                </c:pt>
                <c:pt idx="57">
                  <c:v>0.28390091062040845</c:v>
                </c:pt>
                <c:pt idx="58">
                  <c:v>8.4543813024909764E-2</c:v>
                </c:pt>
                <c:pt idx="59">
                  <c:v>0.18203794801736994</c:v>
                </c:pt>
                <c:pt idx="60">
                  <c:v>7.8909265663440267E-2</c:v>
                </c:pt>
                <c:pt idx="61">
                  <c:v>8.0650288230286138E-2</c:v>
                </c:pt>
                <c:pt idx="62">
                  <c:v>6.4817163301493771E-2</c:v>
                </c:pt>
                <c:pt idx="63">
                  <c:v>6.0508300762464308E-2</c:v>
                </c:pt>
                <c:pt idx="64">
                  <c:v>7.2680942501589255E-2</c:v>
                </c:pt>
                <c:pt idx="65">
                  <c:v>9.1888381481224898E-2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4696080"/>
        <c:axId val="-2124707504"/>
      </c:barChart>
      <c:catAx>
        <c:axId val="-212469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24707504"/>
        <c:crosses val="autoZero"/>
        <c:auto val="1"/>
        <c:lblAlgn val="ctr"/>
        <c:lblOffset val="100"/>
        <c:tickLblSkip val="1"/>
        <c:noMultiLvlLbl val="0"/>
      </c:catAx>
      <c:valAx>
        <c:axId val="-2124707504"/>
        <c:scaling>
          <c:orientation val="minMax"/>
          <c:max val="0.29000000000000004"/>
          <c:min val="3.0000000000000006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24696080"/>
        <c:crossesAt val="1"/>
        <c:crossBetween val="between"/>
        <c:majorUnit val="1.0000000000000002E-2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1.520521653543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20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Agile_DS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Sheet1!$B$2:$B$67</c:f>
              <c:numCache>
                <c:formatCode>0.00000000000000000000_ </c:formatCode>
                <c:ptCount val="66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Agile_Jitter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Sheet1!$C$2:$C$67</c:f>
              <c:numCache>
                <c:formatCode>0.00000000000000000000_ </c:formatCode>
                <c:ptCount val="66"/>
                <c:pt idx="0">
                  <c:v>2.2040404425731127E-2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Agile_Stable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Sheet1!$D$2:$D$67</c:f>
              <c:numCache>
                <c:formatCode>0.00000000000000000000_ </c:formatCode>
                <c:ptCount val="66"/>
                <c:pt idx="0">
                  <c:v>5.2167211725823899E-2</c:v>
                </c:pt>
                <c:pt idx="1">
                  <c:v>4.5732481124817509E-2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Agile_Stagger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Sheet1!$E$2:$E$67</c:f>
              <c:numCache>
                <c:formatCode>0.00000000000000000000_ </c:formatCode>
                <c:ptCount val="66"/>
                <c:pt idx="0">
                  <c:v>0.32987911572157042</c:v>
                </c:pt>
                <c:pt idx="1">
                  <c:v>0.32968729572806521</c:v>
                </c:pt>
                <c:pt idx="2">
                  <c:v>0.33086287304249545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ep_01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Sheet1!$F$2:$F$67</c:f>
              <c:numCache>
                <c:formatCode>0.00000000000000000000_ </c:formatCode>
                <c:ptCount val="66"/>
                <c:pt idx="0">
                  <c:v>1.230483509749472</c:v>
                </c:pt>
                <c:pt idx="1">
                  <c:v>1.2300076747862456</c:v>
                </c:pt>
                <c:pt idx="2">
                  <c:v>1.2265940876284045</c:v>
                </c:pt>
                <c:pt idx="3">
                  <c:v>1.2677288945049447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ep_02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Sheet1!$G$2:$G$67</c:f>
              <c:numCache>
                <c:formatCode>0.00000000000000000000_ </c:formatCode>
                <c:ptCount val="66"/>
                <c:pt idx="0">
                  <c:v>1.2900441201166728</c:v>
                </c:pt>
                <c:pt idx="1">
                  <c:v>1.2878335112662709</c:v>
                </c:pt>
                <c:pt idx="2">
                  <c:v>1.2819789437422069</c:v>
                </c:pt>
                <c:pt idx="3">
                  <c:v>1.3233837418078327</c:v>
                </c:pt>
                <c:pt idx="4">
                  <c:v>0.37863554327760651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ep_03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Sheet1!$H$2:$H$67</c:f>
              <c:numCache>
                <c:formatCode>0.00000000000000000000_ </c:formatCode>
                <c:ptCount val="66"/>
                <c:pt idx="0">
                  <c:v>1.28263036649789</c:v>
                </c:pt>
                <c:pt idx="1">
                  <c:v>1.2804123688607982</c:v>
                </c:pt>
                <c:pt idx="2">
                  <c:v>1.2745223526773097</c:v>
                </c:pt>
                <c:pt idx="3">
                  <c:v>1.316160884808443</c:v>
                </c:pt>
                <c:pt idx="4">
                  <c:v>0.35720114766372252</c:v>
                </c:pt>
                <c:pt idx="5">
                  <c:v>3.2415891206535763E-2</c:v>
                </c:pt>
                <c:pt idx="6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ep_04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Sheet1!$I$2:$I$67</c:f>
              <c:numCache>
                <c:formatCode>0.00000000000000000000_ </c:formatCode>
                <c:ptCount val="66"/>
                <c:pt idx="0">
                  <c:v>1.2759921082180301</c:v>
                </c:pt>
                <c:pt idx="1">
                  <c:v>1.2737692698748051</c:v>
                </c:pt>
                <c:pt idx="2">
                  <c:v>1.2678553328564865</c:v>
                </c:pt>
                <c:pt idx="3">
                  <c:v>1.3095692056695061</c:v>
                </c:pt>
                <c:pt idx="4">
                  <c:v>0.3375430885247962</c:v>
                </c:pt>
                <c:pt idx="5">
                  <c:v>6.4836322481003447E-2</c:v>
                </c:pt>
                <c:pt idx="6">
                  <c:v>3.2424970388865153E-2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ep_05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Sheet1!$J$2:$J$67</c:f>
              <c:numCache>
                <c:formatCode>0.00000000000000000000_ </c:formatCode>
                <c:ptCount val="66"/>
                <c:pt idx="0">
                  <c:v>1.2701184699631591</c:v>
                </c:pt>
                <c:pt idx="1">
                  <c:v>1.2678940561896572</c:v>
                </c:pt>
                <c:pt idx="2">
                  <c:v>1.2619598833323824</c:v>
                </c:pt>
                <c:pt idx="3">
                  <c:v>1.3041933399870866</c:v>
                </c:pt>
                <c:pt idx="4">
                  <c:v>0.3199683217894711</c:v>
                </c:pt>
                <c:pt idx="5">
                  <c:v>9.725958165319587E-2</c:v>
                </c:pt>
                <c:pt idx="6">
                  <c:v>6.4849643096819634E-2</c:v>
                </c:pt>
                <c:pt idx="7">
                  <c:v>3.2451625623414665E-2</c:v>
                </c:pt>
                <c:pt idx="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ep_06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Sheet1!$K$2:$K$67</c:f>
              <c:numCache>
                <c:formatCode>0.00000000000000000000_ </c:formatCode>
                <c:ptCount val="66"/>
                <c:pt idx="0">
                  <c:v>1.2626078437805841</c:v>
                </c:pt>
                <c:pt idx="1">
                  <c:v>1.260402825770925</c:v>
                </c:pt>
                <c:pt idx="2">
                  <c:v>1.2544779763766831</c:v>
                </c:pt>
                <c:pt idx="3">
                  <c:v>1.2966735158343823</c:v>
                </c:pt>
                <c:pt idx="4">
                  <c:v>0.30421194421584097</c:v>
                </c:pt>
                <c:pt idx="5">
                  <c:v>0.13025375479602036</c:v>
                </c:pt>
                <c:pt idx="6">
                  <c:v>9.8131791253065079E-2</c:v>
                </c:pt>
                <c:pt idx="7">
                  <c:v>6.6205643468128184E-2</c:v>
                </c:pt>
                <c:pt idx="8">
                  <c:v>3.5157557036591132E-2</c:v>
                </c:pt>
                <c:pt idx="9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ep_07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Sheet1!$L$2:$L$67</c:f>
              <c:numCache>
                <c:formatCode>0.00000000000000000000_ </c:formatCode>
                <c:ptCount val="66"/>
                <c:pt idx="0">
                  <c:v>1.2585349826102468</c:v>
                </c:pt>
                <c:pt idx="1">
                  <c:v>1.2563827059606587</c:v>
                </c:pt>
                <c:pt idx="2">
                  <c:v>1.25105915578852</c:v>
                </c:pt>
                <c:pt idx="3">
                  <c:v>1.2927628344146675</c:v>
                </c:pt>
                <c:pt idx="4">
                  <c:v>0.29776492082558437</c:v>
                </c:pt>
                <c:pt idx="5">
                  <c:v>0.17023034762207476</c:v>
                </c:pt>
                <c:pt idx="6">
                  <c:v>0.13978769281370168</c:v>
                </c:pt>
                <c:pt idx="7">
                  <c:v>0.1102051999436431</c:v>
                </c:pt>
                <c:pt idx="8">
                  <c:v>8.271639111522601E-2</c:v>
                </c:pt>
                <c:pt idx="9">
                  <c:v>5.2333308532588566E-2</c:v>
                </c:pt>
                <c:pt idx="1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ep_08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Sheet1!$M$2:$M$67</c:f>
              <c:numCache>
                <c:formatCode>0.00000000000000000000_ </c:formatCode>
                <c:ptCount val="66"/>
                <c:pt idx="0">
                  <c:v>1.2597930349123896</c:v>
                </c:pt>
                <c:pt idx="1">
                  <c:v>1.2579525053046325</c:v>
                </c:pt>
                <c:pt idx="2">
                  <c:v>1.2526287289818878</c:v>
                </c:pt>
                <c:pt idx="3">
                  <c:v>1.2943828904886492</c:v>
                </c:pt>
                <c:pt idx="4">
                  <c:v>0.29506616433172156</c:v>
                </c:pt>
                <c:pt idx="5">
                  <c:v>0.21121951645133219</c:v>
                </c:pt>
                <c:pt idx="6">
                  <c:v>0.18179287065464034</c:v>
                </c:pt>
                <c:pt idx="7">
                  <c:v>0.15329293404051397</c:v>
                </c:pt>
                <c:pt idx="8">
                  <c:v>0.12657827916653391</c:v>
                </c:pt>
                <c:pt idx="9">
                  <c:v>9.7079970469644158E-2</c:v>
                </c:pt>
                <c:pt idx="10">
                  <c:v>5.2014186325095038E-2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ep_09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Sheet1!$N$2:$N$67</c:f>
              <c:numCache>
                <c:formatCode>0.00000000000000000000_ </c:formatCode>
                <c:ptCount val="66"/>
                <c:pt idx="0">
                  <c:v>1.2561870920694065</c:v>
                </c:pt>
                <c:pt idx="1">
                  <c:v>1.2541139218444066</c:v>
                </c:pt>
                <c:pt idx="2">
                  <c:v>1.2480169557316161</c:v>
                </c:pt>
                <c:pt idx="3">
                  <c:v>1.2905016008545587</c:v>
                </c:pt>
                <c:pt idx="4">
                  <c:v>0.2773666912577441</c:v>
                </c:pt>
                <c:pt idx="5">
                  <c:v>0.22888822947115867</c:v>
                </c:pt>
                <c:pt idx="6">
                  <c:v>0.19678212641379306</c:v>
                </c:pt>
                <c:pt idx="7">
                  <c:v>0.16472871003304507</c:v>
                </c:pt>
                <c:pt idx="8">
                  <c:v>0.13281315512669084</c:v>
                </c:pt>
                <c:pt idx="9">
                  <c:v>0.10048700638394772</c:v>
                </c:pt>
                <c:pt idx="10">
                  <c:v>7.6289627768423365E-2</c:v>
                </c:pt>
                <c:pt idx="11">
                  <c:v>6.5648064203317175E-2</c:v>
                </c:pt>
                <c:pt idx="1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ep_10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Sheet1!$O$2:$O$67</c:f>
              <c:numCache>
                <c:formatCode>0.00000000000000000000_ </c:formatCode>
                <c:ptCount val="66"/>
                <c:pt idx="0">
                  <c:v>1.2549400635620673</c:v>
                </c:pt>
                <c:pt idx="1">
                  <c:v>1.252663805654652</c:v>
                </c:pt>
                <c:pt idx="2">
                  <c:v>1.2462284705806679</c:v>
                </c:pt>
                <c:pt idx="3">
                  <c:v>1.2889499857514657</c:v>
                </c:pt>
                <c:pt idx="4">
                  <c:v>0.2735245223310242</c:v>
                </c:pt>
                <c:pt idx="5">
                  <c:v>0.25988933081079041</c:v>
                </c:pt>
                <c:pt idx="6">
                  <c:v>0.22753959644278346</c:v>
                </c:pt>
                <c:pt idx="7">
                  <c:v>0.19523604403218944</c:v>
                </c:pt>
                <c:pt idx="8">
                  <c:v>0.16298744934672008</c:v>
                </c:pt>
                <c:pt idx="9">
                  <c:v>0.13249227413096726</c:v>
                </c:pt>
                <c:pt idx="10">
                  <c:v>0.115921197685043</c:v>
                </c:pt>
                <c:pt idx="11">
                  <c:v>0.1091949918748249</c:v>
                </c:pt>
                <c:pt idx="12">
                  <c:v>4.5140116168868788E-2</c:v>
                </c:pt>
                <c:pt idx="1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ep_11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Sheet1!$P$2:$P$67</c:f>
              <c:numCache>
                <c:formatCode>0.00000000000000000000_ </c:formatCode>
                <c:ptCount val="66"/>
                <c:pt idx="0">
                  <c:v>1.2539857032844892</c:v>
                </c:pt>
                <c:pt idx="1">
                  <c:v>1.2517236152167561</c:v>
                </c:pt>
                <c:pt idx="2">
                  <c:v>1.2452925435016176</c:v>
                </c:pt>
                <c:pt idx="3">
                  <c:v>1.2884684173377361</c:v>
                </c:pt>
                <c:pt idx="4">
                  <c:v>0.27543749816913088</c:v>
                </c:pt>
                <c:pt idx="5">
                  <c:v>0.29223838149791892</c:v>
                </c:pt>
                <c:pt idx="6">
                  <c:v>0.25987207486599945</c:v>
                </c:pt>
                <c:pt idx="7">
                  <c:v>0.22754181390708475</c:v>
                </c:pt>
                <c:pt idx="8">
                  <c:v>0.19523103519264848</c:v>
                </c:pt>
                <c:pt idx="9">
                  <c:v>0.1643199863436163</c:v>
                </c:pt>
                <c:pt idx="10">
                  <c:v>0.14387691850401926</c:v>
                </c:pt>
                <c:pt idx="11">
                  <c:v>0.13023954335361348</c:v>
                </c:pt>
                <c:pt idx="12">
                  <c:v>7.1497289719162666E-2</c:v>
                </c:pt>
                <c:pt idx="13">
                  <c:v>3.2486975057697709E-2</c:v>
                </c:pt>
                <c:pt idx="14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ep_12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Sheet1!$Q$2:$Q$67</c:f>
              <c:numCache>
                <c:formatCode>0.00000000000000000000_ </c:formatCode>
                <c:ptCount val="66"/>
                <c:pt idx="0">
                  <c:v>1.2661635040363677</c:v>
                </c:pt>
                <c:pt idx="1">
                  <c:v>1.2655670284872391</c:v>
                </c:pt>
                <c:pt idx="2">
                  <c:v>1.2626009975037198</c:v>
                </c:pt>
                <c:pt idx="3">
                  <c:v>1.3023852688519622</c:v>
                </c:pt>
                <c:pt idx="4">
                  <c:v>0.2694869042926305</c:v>
                </c:pt>
                <c:pt idx="5">
                  <c:v>0.23840884956185149</c:v>
                </c:pt>
                <c:pt idx="6">
                  <c:v>0.24064307908496255</c:v>
                </c:pt>
                <c:pt idx="7">
                  <c:v>0.24715850053085048</c:v>
                </c:pt>
                <c:pt idx="8">
                  <c:v>0.25762002845196758</c:v>
                </c:pt>
                <c:pt idx="9">
                  <c:v>0.26953367933520694</c:v>
                </c:pt>
                <c:pt idx="10">
                  <c:v>0.29172917749331173</c:v>
                </c:pt>
                <c:pt idx="11">
                  <c:v>0.31975463904057116</c:v>
                </c:pt>
                <c:pt idx="12">
                  <c:v>0.33097130199663327</c:v>
                </c:pt>
                <c:pt idx="13">
                  <c:v>0.35285958099032555</c:v>
                </c:pt>
                <c:pt idx="14">
                  <c:v>0.37735408211826021</c:v>
                </c:pt>
                <c:pt idx="1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ep_13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Sheet1!$R$2:$R$67</c:f>
              <c:numCache>
                <c:formatCode>0.00000000000000000000_ </c:formatCode>
                <c:ptCount val="66"/>
                <c:pt idx="0">
                  <c:v>1.2585561270839918</c:v>
                </c:pt>
                <c:pt idx="1">
                  <c:v>1.257835139785566</c:v>
                </c:pt>
                <c:pt idx="2">
                  <c:v>1.2545803590541942</c:v>
                </c:pt>
                <c:pt idx="3">
                  <c:v>1.2948063659509081</c:v>
                </c:pt>
                <c:pt idx="4">
                  <c:v>0.23910843739498078</c:v>
                </c:pt>
                <c:pt idx="5">
                  <c:v>0.22583674793810044</c:v>
                </c:pt>
                <c:pt idx="6">
                  <c:v>0.22354316875429958</c:v>
                </c:pt>
                <c:pt idx="7">
                  <c:v>0.2259397724732197</c:v>
                </c:pt>
                <c:pt idx="8">
                  <c:v>0.23287021079467121</c:v>
                </c:pt>
                <c:pt idx="9">
                  <c:v>0.24197903517881877</c:v>
                </c:pt>
                <c:pt idx="10">
                  <c:v>0.26250783185724608</c:v>
                </c:pt>
                <c:pt idx="11">
                  <c:v>0.28927739006226033</c:v>
                </c:pt>
                <c:pt idx="12">
                  <c:v>0.29812645232180235</c:v>
                </c:pt>
                <c:pt idx="13">
                  <c:v>0.3189768993840707</c:v>
                </c:pt>
                <c:pt idx="14">
                  <c:v>0.34282864721416179</c:v>
                </c:pt>
                <c:pt idx="15">
                  <c:v>3.7978304314010974E-2</c:v>
                </c:pt>
                <c:pt idx="16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ep_14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Sheet1!$S$2:$S$67</c:f>
              <c:numCache>
                <c:formatCode>0.00000000000000000000_ </c:formatCode>
                <c:ptCount val="66"/>
                <c:pt idx="0">
                  <c:v>1.2512151833672589</c:v>
                </c:pt>
                <c:pt idx="1">
                  <c:v>1.2506038773502366</c:v>
                </c:pt>
                <c:pt idx="2">
                  <c:v>1.2475503582786007</c:v>
                </c:pt>
                <c:pt idx="3">
                  <c:v>1.2877816606064976</c:v>
                </c:pt>
                <c:pt idx="4">
                  <c:v>0.20606714764379633</c:v>
                </c:pt>
                <c:pt idx="5">
                  <c:v>0.24757964869080024</c:v>
                </c:pt>
                <c:pt idx="6">
                  <c:v>0.24117321375249434</c:v>
                </c:pt>
                <c:pt idx="7">
                  <c:v>0.2390371080997791</c:v>
                </c:pt>
                <c:pt idx="8">
                  <c:v>0.24127887078690885</c:v>
                </c:pt>
                <c:pt idx="9">
                  <c:v>0.24565626946932986</c:v>
                </c:pt>
                <c:pt idx="10">
                  <c:v>0.26160225292254885</c:v>
                </c:pt>
                <c:pt idx="11">
                  <c:v>0.28467787852516563</c:v>
                </c:pt>
                <c:pt idx="12">
                  <c:v>0.29048016710437768</c:v>
                </c:pt>
                <c:pt idx="13">
                  <c:v>0.30866295128335397</c:v>
                </c:pt>
                <c:pt idx="14">
                  <c:v>0.33008051065537675</c:v>
                </c:pt>
                <c:pt idx="15">
                  <c:v>6.8410628747585731E-2</c:v>
                </c:pt>
                <c:pt idx="16">
                  <c:v>3.6994363760371483E-2</c:v>
                </c:pt>
                <c:pt idx="17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ep_15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Sheet1!$T$2:$T$67</c:f>
              <c:numCache>
                <c:formatCode>0.00000000000000000000_ </c:formatCode>
                <c:ptCount val="66"/>
                <c:pt idx="0">
                  <c:v>1.2452149990790014</c:v>
                </c:pt>
                <c:pt idx="1">
                  <c:v>1.2446112978536026</c:v>
                </c:pt>
                <c:pt idx="2">
                  <c:v>1.2415833646507017</c:v>
                </c:pt>
                <c:pt idx="3">
                  <c:v>1.281714891287032</c:v>
                </c:pt>
                <c:pt idx="4">
                  <c:v>0.17873618334702629</c:v>
                </c:pt>
                <c:pt idx="5">
                  <c:v>0.25922773694822193</c:v>
                </c:pt>
                <c:pt idx="6">
                  <c:v>0.24893175503844833</c:v>
                </c:pt>
                <c:pt idx="7">
                  <c:v>0.24256852637560269</c:v>
                </c:pt>
                <c:pt idx="8">
                  <c:v>0.24045449723274467</c:v>
                </c:pt>
                <c:pt idx="9">
                  <c:v>0.24044959827472193</c:v>
                </c:pt>
                <c:pt idx="10">
                  <c:v>0.25261320231419881</c:v>
                </c:pt>
                <c:pt idx="11">
                  <c:v>0.27291346295968016</c:v>
                </c:pt>
                <c:pt idx="12">
                  <c:v>0.27514120338703518</c:v>
                </c:pt>
                <c:pt idx="13">
                  <c:v>0.29066626862065287</c:v>
                </c:pt>
                <c:pt idx="14">
                  <c:v>0.30995191906347669</c:v>
                </c:pt>
                <c:pt idx="15">
                  <c:v>0.10278823209781808</c:v>
                </c:pt>
                <c:pt idx="16">
                  <c:v>7.0259282788965552E-2</c:v>
                </c:pt>
                <c:pt idx="17">
                  <c:v>3.5120083306420628E-2</c:v>
                </c:pt>
                <c:pt idx="18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ep_16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Sheet1!$U$2:$U$67</c:f>
              <c:numCache>
                <c:formatCode>0.00000000000000000000_ </c:formatCode>
                <c:ptCount val="66"/>
                <c:pt idx="0">
                  <c:v>1.2404113078017291</c:v>
                </c:pt>
                <c:pt idx="1">
                  <c:v>1.239842115204</c:v>
                </c:pt>
                <c:pt idx="2">
                  <c:v>1.2373112451932939</c:v>
                </c:pt>
                <c:pt idx="3">
                  <c:v>1.2773458685319961</c:v>
                </c:pt>
                <c:pt idx="4">
                  <c:v>0.15858824067773306</c:v>
                </c:pt>
                <c:pt idx="5">
                  <c:v>0.27301175225246255</c:v>
                </c:pt>
                <c:pt idx="6">
                  <c:v>0.2591674127699542</c:v>
                </c:pt>
                <c:pt idx="7">
                  <c:v>0.24872759945926659</c:v>
                </c:pt>
                <c:pt idx="8">
                  <c:v>0.24219758325193369</c:v>
                </c:pt>
                <c:pt idx="9">
                  <c:v>0.23668355062828286</c:v>
                </c:pt>
                <c:pt idx="10">
                  <c:v>0.23873542007945869</c:v>
                </c:pt>
                <c:pt idx="11">
                  <c:v>0.25272145288498182</c:v>
                </c:pt>
                <c:pt idx="12">
                  <c:v>0.25846858381268573</c:v>
                </c:pt>
                <c:pt idx="13">
                  <c:v>0.27450923758168966</c:v>
                </c:pt>
                <c:pt idx="14">
                  <c:v>0.29108539328943644</c:v>
                </c:pt>
                <c:pt idx="15">
                  <c:v>0.14444023930398014</c:v>
                </c:pt>
                <c:pt idx="16">
                  <c:v>0.11195355690131106</c:v>
                </c:pt>
                <c:pt idx="17">
                  <c:v>7.9946596365575578E-2</c:v>
                </c:pt>
                <c:pt idx="18">
                  <c:v>5.157669243523523E-2</c:v>
                </c:pt>
                <c:pt idx="19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ep_17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Sheet1!$V$2:$V$67</c:f>
              <c:numCache>
                <c:formatCode>0.00000000000000000000_ </c:formatCode>
                <c:ptCount val="66"/>
                <c:pt idx="0">
                  <c:v>1.2376181144110514</c:v>
                </c:pt>
                <c:pt idx="1">
                  <c:v>1.2371499399097283</c:v>
                </c:pt>
                <c:pt idx="2">
                  <c:v>1.2353348926261793</c:v>
                </c:pt>
                <c:pt idx="3">
                  <c:v>1.2747886007082394</c:v>
                </c:pt>
                <c:pt idx="4">
                  <c:v>0.15643445331460035</c:v>
                </c:pt>
                <c:pt idx="5">
                  <c:v>0.30595427905219214</c:v>
                </c:pt>
                <c:pt idx="6">
                  <c:v>0.29006821731019156</c:v>
                </c:pt>
                <c:pt idx="7">
                  <c:v>0.27692005702712347</c:v>
                </c:pt>
                <c:pt idx="8">
                  <c:v>0.26705284690960129</c:v>
                </c:pt>
                <c:pt idx="9">
                  <c:v>0.25637785540242841</c:v>
                </c:pt>
                <c:pt idx="10">
                  <c:v>0.24675998849535891</c:v>
                </c:pt>
                <c:pt idx="11">
                  <c:v>0.25197142678772166</c:v>
                </c:pt>
                <c:pt idx="12">
                  <c:v>0.26334664809464048</c:v>
                </c:pt>
                <c:pt idx="13">
                  <c:v>0.27985310876698072</c:v>
                </c:pt>
                <c:pt idx="14">
                  <c:v>0.29240275356930151</c:v>
                </c:pt>
                <c:pt idx="15">
                  <c:v>0.19394418976505517</c:v>
                </c:pt>
                <c:pt idx="16">
                  <c:v>0.16418781129817683</c:v>
                </c:pt>
                <c:pt idx="17">
                  <c:v>0.13432131887913651</c:v>
                </c:pt>
                <c:pt idx="18">
                  <c:v>0.10890941561371723</c:v>
                </c:pt>
                <c:pt idx="19">
                  <c:v>5.8325441330668526E-2</c:v>
                </c:pt>
                <c:pt idx="20">
                  <c:v>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ep_18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Sheet1!$W$2:$W$67</c:f>
              <c:numCache>
                <c:formatCode>0.00000000000000000000_ </c:formatCode>
                <c:ptCount val="66"/>
                <c:pt idx="0">
                  <c:v>1.2349519953562331</c:v>
                </c:pt>
                <c:pt idx="1">
                  <c:v>1.2342757768450165</c:v>
                </c:pt>
                <c:pt idx="2">
                  <c:v>1.2311422190664607</c:v>
                </c:pt>
                <c:pt idx="3">
                  <c:v>1.271915739424119</c:v>
                </c:pt>
                <c:pt idx="4">
                  <c:v>0.1393447285258248</c:v>
                </c:pt>
                <c:pt idx="5">
                  <c:v>0.33057210603296217</c:v>
                </c:pt>
                <c:pt idx="6">
                  <c:v>0.31264567825723688</c:v>
                </c:pt>
                <c:pt idx="7">
                  <c:v>0.29718104795746769</c:v>
                </c:pt>
                <c:pt idx="8">
                  <c:v>0.28458119095604006</c:v>
                </c:pt>
                <c:pt idx="9">
                  <c:v>0.27309128076655131</c:v>
                </c:pt>
                <c:pt idx="10">
                  <c:v>0.27184139562090959</c:v>
                </c:pt>
                <c:pt idx="11">
                  <c:v>0.27871924540767828</c:v>
                </c:pt>
                <c:pt idx="12">
                  <c:v>0.27059321566683497</c:v>
                </c:pt>
                <c:pt idx="13">
                  <c:v>0.27580794708058204</c:v>
                </c:pt>
                <c:pt idx="14">
                  <c:v>0.28519515859288141</c:v>
                </c:pt>
                <c:pt idx="15">
                  <c:v>0.22676061162504679</c:v>
                </c:pt>
                <c:pt idx="16">
                  <c:v>0.19391040017087316</c:v>
                </c:pt>
                <c:pt idx="17">
                  <c:v>0.16097981705740549</c:v>
                </c:pt>
                <c:pt idx="18">
                  <c:v>0.12823009622153081</c:v>
                </c:pt>
                <c:pt idx="19">
                  <c:v>9.8635169536656728E-2</c:v>
                </c:pt>
                <c:pt idx="20">
                  <c:v>9.722366795665717E-2</c:v>
                </c:pt>
                <c:pt idx="21">
                  <c:v>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ep_19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Sheet1!$X$2:$X$67</c:f>
              <c:numCache>
                <c:formatCode>0.00000000000000000000_ </c:formatCode>
                <c:ptCount val="66"/>
                <c:pt idx="0">
                  <c:v>1.2389948232530452</c:v>
                </c:pt>
                <c:pt idx="1">
                  <c:v>1.2383325886782466</c:v>
                </c:pt>
                <c:pt idx="2">
                  <c:v>1.2352395710009325</c:v>
                </c:pt>
                <c:pt idx="3">
                  <c:v>1.2759506509142662</c:v>
                </c:pt>
                <c:pt idx="4">
                  <c:v>0.17568367891143413</c:v>
                </c:pt>
                <c:pt idx="5">
                  <c:v>0.37573761053169613</c:v>
                </c:pt>
                <c:pt idx="6">
                  <c:v>0.35713796349387228</c:v>
                </c:pt>
                <c:pt idx="7">
                  <c:v>0.34061031680842646</c:v>
                </c:pt>
                <c:pt idx="8">
                  <c:v>0.32646940483511999</c:v>
                </c:pt>
                <c:pt idx="9">
                  <c:v>0.31312521171777191</c:v>
                </c:pt>
                <c:pt idx="10">
                  <c:v>0.30852583250720655</c:v>
                </c:pt>
                <c:pt idx="11">
                  <c:v>0.31124111170321822</c:v>
                </c:pt>
                <c:pt idx="12">
                  <c:v>0.30070311393832466</c:v>
                </c:pt>
                <c:pt idx="13">
                  <c:v>0.30205149545119747</c:v>
                </c:pt>
                <c:pt idx="14">
                  <c:v>0.30724098151589485</c:v>
                </c:pt>
                <c:pt idx="15">
                  <c:v>0.28487548865952661</c:v>
                </c:pt>
                <c:pt idx="16">
                  <c:v>0.25319355936428761</c:v>
                </c:pt>
                <c:pt idx="17">
                  <c:v>0.22160731541317197</c:v>
                </c:pt>
                <c:pt idx="18">
                  <c:v>0.19017045532977014</c:v>
                </c:pt>
                <c:pt idx="19">
                  <c:v>0.15956857666161944</c:v>
                </c:pt>
                <c:pt idx="20">
                  <c:v>0.14540921860958095</c:v>
                </c:pt>
                <c:pt idx="21">
                  <c:v>6.4662156126679887E-2</c:v>
                </c:pt>
                <c:pt idx="2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ep_20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Sheet1!$Y$2:$Y$67</c:f>
              <c:numCache>
                <c:formatCode>0.00000000000000000000_ </c:formatCode>
                <c:ptCount val="66"/>
                <c:pt idx="0">
                  <c:v>1.2713879860851227</c:v>
                </c:pt>
                <c:pt idx="1">
                  <c:v>1.2708294777187088</c:v>
                </c:pt>
                <c:pt idx="2">
                  <c:v>1.2676505379766982</c:v>
                </c:pt>
                <c:pt idx="3">
                  <c:v>1.3074772349291728</c:v>
                </c:pt>
                <c:pt idx="4">
                  <c:v>0.31665343601067647</c:v>
                </c:pt>
                <c:pt idx="5">
                  <c:v>0.49043918879061865</c:v>
                </c:pt>
                <c:pt idx="6">
                  <c:v>0.47405849815602219</c:v>
                </c:pt>
                <c:pt idx="7">
                  <c:v>0.45939651831507111</c:v>
                </c:pt>
                <c:pt idx="8">
                  <c:v>0.44661059459130648</c:v>
                </c:pt>
                <c:pt idx="9">
                  <c:v>0.43484934429545907</c:v>
                </c:pt>
                <c:pt idx="10">
                  <c:v>0.43015743039716503</c:v>
                </c:pt>
                <c:pt idx="11">
                  <c:v>0.43041748300767685</c:v>
                </c:pt>
                <c:pt idx="12">
                  <c:v>0.41864423317060534</c:v>
                </c:pt>
                <c:pt idx="13">
                  <c:v>0.41614610875178815</c:v>
                </c:pt>
                <c:pt idx="14">
                  <c:v>0.41737235052919586</c:v>
                </c:pt>
                <c:pt idx="15">
                  <c:v>0.41585827811370019</c:v>
                </c:pt>
                <c:pt idx="16">
                  <c:v>0.38820414585727897</c:v>
                </c:pt>
                <c:pt idx="17">
                  <c:v>0.36083845288185434</c:v>
                </c:pt>
                <c:pt idx="18">
                  <c:v>0.33378458540292094</c:v>
                </c:pt>
                <c:pt idx="19">
                  <c:v>0.30720470792988713</c:v>
                </c:pt>
                <c:pt idx="20">
                  <c:v>0.28954597523474762</c:v>
                </c:pt>
                <c:pt idx="21">
                  <c:v>0.21916874909395129</c:v>
                </c:pt>
                <c:pt idx="22">
                  <c:v>0.15702696919703127</c:v>
                </c:pt>
                <c:pt idx="23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ep_21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Sheet1!$Z$2:$Z$67</c:f>
              <c:numCache>
                <c:formatCode>0.00000000000000000000_ </c:formatCode>
                <c:ptCount val="66"/>
                <c:pt idx="0">
                  <c:v>1.2699758097431322</c:v>
                </c:pt>
                <c:pt idx="1">
                  <c:v>1.2694313180136041</c:v>
                </c:pt>
                <c:pt idx="2">
                  <c:v>1.2662570737516829</c:v>
                </c:pt>
                <c:pt idx="3">
                  <c:v>1.3064606499331386</c:v>
                </c:pt>
                <c:pt idx="4">
                  <c:v>0.31836066367456356</c:v>
                </c:pt>
                <c:pt idx="5">
                  <c:v>0.50835393474404722</c:v>
                </c:pt>
                <c:pt idx="6">
                  <c:v>0.49043224904715121</c:v>
                </c:pt>
                <c:pt idx="7">
                  <c:v>0.47406432491370343</c:v>
                </c:pt>
                <c:pt idx="8">
                  <c:v>0.4593982760267783</c:v>
                </c:pt>
                <c:pt idx="9">
                  <c:v>0.44562173906846836</c:v>
                </c:pt>
                <c:pt idx="10">
                  <c:v>0.43857058042153202</c:v>
                </c:pt>
                <c:pt idx="11">
                  <c:v>0.43629634884071294</c:v>
                </c:pt>
                <c:pt idx="12">
                  <c:v>0.422352688880821</c:v>
                </c:pt>
                <c:pt idx="13">
                  <c:v>0.41745697586794323</c:v>
                </c:pt>
                <c:pt idx="14">
                  <c:v>0.41615365641196495</c:v>
                </c:pt>
                <c:pt idx="15">
                  <c:v>0.43687074522966934</c:v>
                </c:pt>
                <c:pt idx="16">
                  <c:v>0.40806813841068668</c:v>
                </c:pt>
                <c:pt idx="17">
                  <c:v>0.3793635062408075</c:v>
                </c:pt>
                <c:pt idx="18">
                  <c:v>0.35075168498533338</c:v>
                </c:pt>
                <c:pt idx="19">
                  <c:v>0.32216193962086165</c:v>
                </c:pt>
                <c:pt idx="20">
                  <c:v>0.30176958616561772</c:v>
                </c:pt>
                <c:pt idx="21">
                  <c:v>0.23094337044891308</c:v>
                </c:pt>
                <c:pt idx="22">
                  <c:v>0.16689316783901623</c:v>
                </c:pt>
                <c:pt idx="23">
                  <c:v>3.24603249682631E-2</c:v>
                </c:pt>
                <c:pt idx="24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ep_22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Sheet1!$AA$2:$AA$67</c:f>
              <c:numCache>
                <c:formatCode>0.00000000000000000000_ </c:formatCode>
                <c:ptCount val="66"/>
                <c:pt idx="0">
                  <c:v>1.2663792803453164</c:v>
                </c:pt>
                <c:pt idx="1">
                  <c:v>1.2653551787468424</c:v>
                </c:pt>
                <c:pt idx="2">
                  <c:v>1.2611345753438261</c:v>
                </c:pt>
                <c:pt idx="3">
                  <c:v>1.301838680854227</c:v>
                </c:pt>
                <c:pt idx="4">
                  <c:v>0.2698022983942775</c:v>
                </c:pt>
                <c:pt idx="5">
                  <c:v>0.20149844325242094</c:v>
                </c:pt>
                <c:pt idx="6">
                  <c:v>0.20401774861842473</c:v>
                </c:pt>
                <c:pt idx="7">
                  <c:v>0.21156614215752978</c:v>
                </c:pt>
                <c:pt idx="8">
                  <c:v>0.22360833120976972</c:v>
                </c:pt>
                <c:pt idx="9">
                  <c:v>0.23865337291386135</c:v>
                </c:pt>
                <c:pt idx="10">
                  <c:v>0.26439770633077692</c:v>
                </c:pt>
                <c:pt idx="11">
                  <c:v>0.29251562431927403</c:v>
                </c:pt>
                <c:pt idx="12">
                  <c:v>0.30350348823169782</c:v>
                </c:pt>
                <c:pt idx="13">
                  <c:v>0.32664981086377254</c:v>
                </c:pt>
                <c:pt idx="14">
                  <c:v>0.35291552231328632</c:v>
                </c:pt>
                <c:pt idx="15">
                  <c:v>6.8040977496974867E-2</c:v>
                </c:pt>
                <c:pt idx="16">
                  <c:v>6.2008737861101004E-2</c:v>
                </c:pt>
                <c:pt idx="17">
                  <c:v>8.9961494388041852E-2</c:v>
                </c:pt>
                <c:pt idx="18">
                  <c:v>0.11903523614975883</c:v>
                </c:pt>
                <c:pt idx="19">
                  <c:v>0.15413608846677451</c:v>
                </c:pt>
                <c:pt idx="20">
                  <c:v>0.20203711825235782</c:v>
                </c:pt>
                <c:pt idx="21">
                  <c:v>0.22847129698150201</c:v>
                </c:pt>
                <c:pt idx="22">
                  <c:v>0.28441832446668325</c:v>
                </c:pt>
                <c:pt idx="23">
                  <c:v>0.41177860718142462</c:v>
                </c:pt>
                <c:pt idx="24">
                  <c:v>0.43294587511219618</c:v>
                </c:pt>
                <c:pt idx="25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ep_23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Sheet1!$AB$2:$AB$67</c:f>
              <c:numCache>
                <c:formatCode>0.00000000000000000000_ </c:formatCode>
                <c:ptCount val="66"/>
                <c:pt idx="0">
                  <c:v>1.2588128293577814</c:v>
                </c:pt>
                <c:pt idx="1">
                  <c:v>1.2577874207472506</c:v>
                </c:pt>
                <c:pt idx="2">
                  <c:v>1.2535412446896477</c:v>
                </c:pt>
                <c:pt idx="3">
                  <c:v>1.2944836837106497</c:v>
                </c:pt>
                <c:pt idx="4">
                  <c:v>0.23902070977201098</c:v>
                </c:pt>
                <c:pt idx="5">
                  <c:v>0.20678935931610198</c:v>
                </c:pt>
                <c:pt idx="6">
                  <c:v>0.20416308619208534</c:v>
                </c:pt>
                <c:pt idx="7">
                  <c:v>0.20668493907030941</c:v>
                </c:pt>
                <c:pt idx="8">
                  <c:v>0.21414533578022846</c:v>
                </c:pt>
                <c:pt idx="9">
                  <c:v>0.22522971032240036</c:v>
                </c:pt>
                <c:pt idx="10">
                  <c:v>0.24814964162911227</c:v>
                </c:pt>
                <c:pt idx="11">
                  <c:v>0.27408294203536782</c:v>
                </c:pt>
                <c:pt idx="12">
                  <c:v>0.28208073938432543</c:v>
                </c:pt>
                <c:pt idx="13">
                  <c:v>0.30340465161079699</c:v>
                </c:pt>
                <c:pt idx="14">
                  <c:v>0.32833330182959164</c:v>
                </c:pt>
                <c:pt idx="15">
                  <c:v>7.8973837878785633E-2</c:v>
                </c:pt>
                <c:pt idx="16">
                  <c:v>5.5278717038640027E-2</c:v>
                </c:pt>
                <c:pt idx="17">
                  <c:v>6.9932131733033975E-2</c:v>
                </c:pt>
                <c:pt idx="18">
                  <c:v>9.2277653971839291E-2</c:v>
                </c:pt>
                <c:pt idx="19">
                  <c:v>0.12451375521419138</c:v>
                </c:pt>
                <c:pt idx="20">
                  <c:v>0.17315046879736326</c:v>
                </c:pt>
                <c:pt idx="21">
                  <c:v>0.19455565743964026</c:v>
                </c:pt>
                <c:pt idx="22">
                  <c:v>0.25065198891167223</c:v>
                </c:pt>
                <c:pt idx="23">
                  <c:v>0.38067070840970174</c:v>
                </c:pt>
                <c:pt idx="24">
                  <c:v>0.40086145218626879</c:v>
                </c:pt>
                <c:pt idx="25">
                  <c:v>3.5497139214946009E-2</c:v>
                </c:pt>
                <c:pt idx="26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ep_24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Sheet1!$AC$2:$AC$67</c:f>
              <c:numCache>
                <c:formatCode>0.00000000000000000000_ </c:formatCode>
                <c:ptCount val="66"/>
                <c:pt idx="0">
                  <c:v>1.2524588757890451</c:v>
                </c:pt>
                <c:pt idx="1">
                  <c:v>1.2514226462754829</c:v>
                </c:pt>
                <c:pt idx="2">
                  <c:v>1.2471357678431283</c:v>
                </c:pt>
                <c:pt idx="3">
                  <c:v>1.2882412498241662</c:v>
                </c:pt>
                <c:pt idx="4">
                  <c:v>0.21102866393762978</c:v>
                </c:pt>
                <c:pt idx="5">
                  <c:v>0.21617465647562245</c:v>
                </c:pt>
                <c:pt idx="6">
                  <c:v>0.20868930958530277</c:v>
                </c:pt>
                <c:pt idx="7">
                  <c:v>0.20611677649705754</c:v>
                </c:pt>
                <c:pt idx="8">
                  <c:v>0.20861590882222886</c:v>
                </c:pt>
                <c:pt idx="9">
                  <c:v>0.21514007051157436</c:v>
                </c:pt>
                <c:pt idx="10">
                  <c:v>0.2342916385892346</c:v>
                </c:pt>
                <c:pt idx="11">
                  <c:v>0.25725155489461587</c:v>
                </c:pt>
                <c:pt idx="12">
                  <c:v>0.26217386647988983</c:v>
                </c:pt>
                <c:pt idx="13">
                  <c:v>0.281485927941931</c:v>
                </c:pt>
                <c:pt idx="14">
                  <c:v>0.30475852637959971</c:v>
                </c:pt>
                <c:pt idx="15">
                  <c:v>0.10423041232263634</c:v>
                </c:pt>
                <c:pt idx="16">
                  <c:v>7.1670728807141065E-2</c:v>
                </c:pt>
                <c:pt idx="17">
                  <c:v>6.7583184371262581E-2</c:v>
                </c:pt>
                <c:pt idx="18">
                  <c:v>7.5312118374140286E-2</c:v>
                </c:pt>
                <c:pt idx="19">
                  <c:v>9.9065712591371202E-2</c:v>
                </c:pt>
                <c:pt idx="20">
                  <c:v>0.14656249960492804</c:v>
                </c:pt>
                <c:pt idx="21">
                  <c:v>0.16064099675182461</c:v>
                </c:pt>
                <c:pt idx="22">
                  <c:v>0.21620627370182591</c:v>
                </c:pt>
                <c:pt idx="23">
                  <c:v>0.34850464212223409</c:v>
                </c:pt>
                <c:pt idx="24">
                  <c:v>0.36760134212157497</c:v>
                </c:pt>
                <c:pt idx="25">
                  <c:v>7.2254828605534616E-2</c:v>
                </c:pt>
                <c:pt idx="26">
                  <c:v>3.6875636488579867E-2</c:v>
                </c:pt>
                <c:pt idx="27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ep_25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Sheet1!$AD$2:$AD$67</c:f>
              <c:numCache>
                <c:formatCode>0.00000000000000000000_ </c:formatCode>
                <c:ptCount val="66"/>
                <c:pt idx="0">
                  <c:v>1.2470628801340866</c:v>
                </c:pt>
                <c:pt idx="1">
                  <c:v>1.2460373058642056</c:v>
                </c:pt>
                <c:pt idx="2">
                  <c:v>1.2417575226491215</c:v>
                </c:pt>
                <c:pt idx="3">
                  <c:v>1.2830519066969495</c:v>
                </c:pt>
                <c:pt idx="4">
                  <c:v>0.18458702990923248</c:v>
                </c:pt>
                <c:pt idx="5">
                  <c:v>0.23601797453791537</c:v>
                </c:pt>
                <c:pt idx="6">
                  <c:v>0.22455157344498605</c:v>
                </c:pt>
                <c:pt idx="7">
                  <c:v>0.21738429499182493</c:v>
                </c:pt>
                <c:pt idx="8">
                  <c:v>0.21492257388679173</c:v>
                </c:pt>
                <c:pt idx="9">
                  <c:v>0.21649827687406537</c:v>
                </c:pt>
                <c:pt idx="10">
                  <c:v>0.23107947745098456</c:v>
                </c:pt>
                <c:pt idx="11">
                  <c:v>0.25020363575934212</c:v>
                </c:pt>
                <c:pt idx="12">
                  <c:v>0.25103876474224646</c:v>
                </c:pt>
                <c:pt idx="13">
                  <c:v>0.2671967229085942</c:v>
                </c:pt>
                <c:pt idx="14">
                  <c:v>0.28798846252558502</c:v>
                </c:pt>
                <c:pt idx="15">
                  <c:v>0.13420759419508249</c:v>
                </c:pt>
                <c:pt idx="16">
                  <c:v>9.9274146002618052E-2</c:v>
                </c:pt>
                <c:pt idx="17">
                  <c:v>8.1879988019253863E-2</c:v>
                </c:pt>
                <c:pt idx="18">
                  <c:v>7.2445341766990468E-2</c:v>
                </c:pt>
                <c:pt idx="19">
                  <c:v>8.1704832943375258E-2</c:v>
                </c:pt>
                <c:pt idx="20">
                  <c:v>0.12487342515418609</c:v>
                </c:pt>
                <c:pt idx="21">
                  <c:v>0.12607313934961442</c:v>
                </c:pt>
                <c:pt idx="22">
                  <c:v>0.18046174766079601</c:v>
                </c:pt>
                <c:pt idx="23">
                  <c:v>0.31491155100389584</c:v>
                </c:pt>
                <c:pt idx="24">
                  <c:v>0.33278279287050805</c:v>
                </c:pt>
                <c:pt idx="25">
                  <c:v>0.10987533048704513</c:v>
                </c:pt>
                <c:pt idx="26">
                  <c:v>7.4492822022351815E-2</c:v>
                </c:pt>
                <c:pt idx="27">
                  <c:v>3.7844755535044725E-2</c:v>
                </c:pt>
                <c:pt idx="28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ep_26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Sheet1!$AE$2:$AE$67</c:f>
              <c:numCache>
                <c:formatCode>0.00000000000000000000_ </c:formatCode>
                <c:ptCount val="66"/>
                <c:pt idx="0">
                  <c:v>1.2418640243896224</c:v>
                </c:pt>
                <c:pt idx="1">
                  <c:v>1.2410815636766219</c:v>
                </c:pt>
                <c:pt idx="2">
                  <c:v>1.2378351877880129</c:v>
                </c:pt>
                <c:pt idx="3">
                  <c:v>1.2784586741361015</c:v>
                </c:pt>
                <c:pt idx="4">
                  <c:v>0.17676357257240269</c:v>
                </c:pt>
                <c:pt idx="5">
                  <c:v>0.24030742630733457</c:v>
                </c:pt>
                <c:pt idx="6">
                  <c:v>0.22438292262921303</c:v>
                </c:pt>
                <c:pt idx="7">
                  <c:v>0.21219525949790477</c:v>
                </c:pt>
                <c:pt idx="8">
                  <c:v>0.20445679891750582</c:v>
                </c:pt>
                <c:pt idx="9">
                  <c:v>0.19814324238683645</c:v>
                </c:pt>
                <c:pt idx="10">
                  <c:v>0.20300283317397236</c:v>
                </c:pt>
                <c:pt idx="11">
                  <c:v>0.22071885002448272</c:v>
                </c:pt>
                <c:pt idx="12">
                  <c:v>0.22450662852733017</c:v>
                </c:pt>
                <c:pt idx="13">
                  <c:v>0.2416389741785539</c:v>
                </c:pt>
                <c:pt idx="14">
                  <c:v>0.26028625637482172</c:v>
                </c:pt>
                <c:pt idx="15">
                  <c:v>0.15021302728807101</c:v>
                </c:pt>
                <c:pt idx="16">
                  <c:v>0.11490678711610555</c:v>
                </c:pt>
                <c:pt idx="17">
                  <c:v>9.079980026004876E-2</c:v>
                </c:pt>
                <c:pt idx="18">
                  <c:v>6.5148765961531768E-2</c:v>
                </c:pt>
                <c:pt idx="19">
                  <c:v>4.6298753602124362E-2</c:v>
                </c:pt>
                <c:pt idx="20">
                  <c:v>8.4763933528067589E-2</c:v>
                </c:pt>
                <c:pt idx="21">
                  <c:v>0.10785271241376472</c:v>
                </c:pt>
                <c:pt idx="22">
                  <c:v>0.16617363664926371</c:v>
                </c:pt>
                <c:pt idx="23">
                  <c:v>0.31215586548913832</c:v>
                </c:pt>
                <c:pt idx="24">
                  <c:v>0.32686232838889012</c:v>
                </c:pt>
                <c:pt idx="25">
                  <c:v>0.15400986513928391</c:v>
                </c:pt>
                <c:pt idx="26">
                  <c:v>0.12457019923306478</c:v>
                </c:pt>
                <c:pt idx="27">
                  <c:v>9.8645580809710726E-2</c:v>
                </c:pt>
                <c:pt idx="28">
                  <c:v>8.2886353073563152E-2</c:v>
                </c:pt>
                <c:pt idx="29">
                  <c:v>0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ep_27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Sheet1!$AF$2:$AF$67</c:f>
              <c:numCache>
                <c:formatCode>0.00000000000000000000_ </c:formatCode>
                <c:ptCount val="66"/>
                <c:pt idx="0">
                  <c:v>1.2373033946425156</c:v>
                </c:pt>
                <c:pt idx="1">
                  <c:v>1.2368696850966601</c:v>
                </c:pt>
                <c:pt idx="2">
                  <c:v>1.2346296094766536</c:v>
                </c:pt>
                <c:pt idx="3">
                  <c:v>1.2743918876402909</c:v>
                </c:pt>
                <c:pt idx="4">
                  <c:v>0.14945139070638777</c:v>
                </c:pt>
                <c:pt idx="5">
                  <c:v>0.30190793863515375</c:v>
                </c:pt>
                <c:pt idx="6">
                  <c:v>0.28574177064138406</c:v>
                </c:pt>
                <c:pt idx="7">
                  <c:v>0.27235434539289805</c:v>
                </c:pt>
                <c:pt idx="8">
                  <c:v>0.26228458697744156</c:v>
                </c:pt>
                <c:pt idx="9">
                  <c:v>0.25163792360746234</c:v>
                </c:pt>
                <c:pt idx="10">
                  <c:v>0.2440837890899818</c:v>
                </c:pt>
                <c:pt idx="11">
                  <c:v>0.24972174416241108</c:v>
                </c:pt>
                <c:pt idx="12">
                  <c:v>0.25860010074849682</c:v>
                </c:pt>
                <c:pt idx="13">
                  <c:v>0.27434433900715322</c:v>
                </c:pt>
                <c:pt idx="14">
                  <c:v>0.28710872497840628</c:v>
                </c:pt>
                <c:pt idx="15">
                  <c:v>0.18930853178126172</c:v>
                </c:pt>
                <c:pt idx="16">
                  <c:v>0.15834627156592104</c:v>
                </c:pt>
                <c:pt idx="17">
                  <c:v>0.12736169107511608</c:v>
                </c:pt>
                <c:pt idx="18">
                  <c:v>9.9940024565441224E-2</c:v>
                </c:pt>
                <c:pt idx="19">
                  <c:v>4.9778302382676998E-2</c:v>
                </c:pt>
                <c:pt idx="20">
                  <c:v>1.646285365634061E-2</c:v>
                </c:pt>
                <c:pt idx="21">
                  <c:v>8.6120065629918224E-2</c:v>
                </c:pt>
                <c:pt idx="22">
                  <c:v>0.13797080578122184</c:v>
                </c:pt>
                <c:pt idx="23">
                  <c:v>0.28509493671717634</c:v>
                </c:pt>
                <c:pt idx="24">
                  <c:v>0.2974749655947993</c:v>
                </c:pt>
                <c:pt idx="25">
                  <c:v>0.19651134545561297</c:v>
                </c:pt>
                <c:pt idx="26">
                  <c:v>0.16652850322764157</c:v>
                </c:pt>
                <c:pt idx="27">
                  <c:v>0.13859084252224962</c:v>
                </c:pt>
                <c:pt idx="28">
                  <c:v>0.11522165908227258</c:v>
                </c:pt>
                <c:pt idx="29">
                  <c:v>7.5097607140101247E-2</c:v>
                </c:pt>
                <c:pt idx="30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ep_28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Sheet1!$AG$2:$AG$67</c:f>
              <c:numCache>
                <c:formatCode>0.00000000000000000000_ </c:formatCode>
                <c:ptCount val="66"/>
                <c:pt idx="0">
                  <c:v>1.2350353250708173</c:v>
                </c:pt>
                <c:pt idx="1">
                  <c:v>1.2346268081970593</c:v>
                </c:pt>
                <c:pt idx="2">
                  <c:v>1.2314599407087881</c:v>
                </c:pt>
                <c:pt idx="3">
                  <c:v>1.2722480965418259</c:v>
                </c:pt>
                <c:pt idx="4">
                  <c:v>0.13996398053409775</c:v>
                </c:pt>
                <c:pt idx="5">
                  <c:v>0.33199371279380691</c:v>
                </c:pt>
                <c:pt idx="6">
                  <c:v>0.31406422479708018</c:v>
                </c:pt>
                <c:pt idx="7">
                  <c:v>0.29856693300808618</c:v>
                </c:pt>
                <c:pt idx="8">
                  <c:v>0.28590153942159569</c:v>
                </c:pt>
                <c:pt idx="9">
                  <c:v>0.27399613170671633</c:v>
                </c:pt>
                <c:pt idx="10">
                  <c:v>0.27138817754058658</c:v>
                </c:pt>
                <c:pt idx="11">
                  <c:v>0.27578437113460808</c:v>
                </c:pt>
                <c:pt idx="12">
                  <c:v>0.27002295998275277</c:v>
                </c:pt>
                <c:pt idx="13">
                  <c:v>0.27684716837848011</c:v>
                </c:pt>
                <c:pt idx="14">
                  <c:v>0.28603085732834516</c:v>
                </c:pt>
                <c:pt idx="15">
                  <c:v>0.22845984655564719</c:v>
                </c:pt>
                <c:pt idx="16">
                  <c:v>0.19577749619902202</c:v>
                </c:pt>
                <c:pt idx="17">
                  <c:v>0.16288587934513546</c:v>
                </c:pt>
                <c:pt idx="18">
                  <c:v>0.13051272209231629</c:v>
                </c:pt>
                <c:pt idx="19">
                  <c:v>9.8340857200070173E-2</c:v>
                </c:pt>
                <c:pt idx="20">
                  <c:v>9.2474594641139954E-2</c:v>
                </c:pt>
                <c:pt idx="21">
                  <c:v>1.9163393314513444E-2</c:v>
                </c:pt>
                <c:pt idx="22">
                  <c:v>6.7077260858250484E-2</c:v>
                </c:pt>
                <c:pt idx="23">
                  <c:v>0.22024523191867057</c:v>
                </c:pt>
                <c:pt idx="24">
                  <c:v>0.23176734586636527</c:v>
                </c:pt>
                <c:pt idx="25">
                  <c:v>0.23015142583242001</c:v>
                </c:pt>
                <c:pt idx="26">
                  <c:v>0.19641066158828629</c:v>
                </c:pt>
                <c:pt idx="27">
                  <c:v>0.16259799684528434</c:v>
                </c:pt>
                <c:pt idx="28">
                  <c:v>0.12844019406942578</c:v>
                </c:pt>
                <c:pt idx="29">
                  <c:v>0.10821654649889545</c:v>
                </c:pt>
                <c:pt idx="30">
                  <c:v>8.0775049513799602E-2</c:v>
                </c:pt>
                <c:pt idx="31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ep_29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Sheet1!$AH$2:$AH$67</c:f>
              <c:numCache>
                <c:formatCode>0.00000000000000000000_ </c:formatCode>
                <c:ptCount val="66"/>
                <c:pt idx="0">
                  <c:v>1.2402553353876526</c:v>
                </c:pt>
                <c:pt idx="1">
                  <c:v>1.2400293246680574</c:v>
                </c:pt>
                <c:pt idx="2">
                  <c:v>1.2371565266653679</c:v>
                </c:pt>
                <c:pt idx="3">
                  <c:v>1.2775373019334877</c:v>
                </c:pt>
                <c:pt idx="4">
                  <c:v>0.17965459953690019</c:v>
                </c:pt>
                <c:pt idx="5">
                  <c:v>0.40159137747835555</c:v>
                </c:pt>
                <c:pt idx="6">
                  <c:v>0.38417861232848083</c:v>
                </c:pt>
                <c:pt idx="7">
                  <c:v>0.36878197095574122</c:v>
                </c:pt>
                <c:pt idx="8">
                  <c:v>0.3556665272452334</c:v>
                </c:pt>
                <c:pt idx="9">
                  <c:v>0.34310370983711347</c:v>
                </c:pt>
                <c:pt idx="10">
                  <c:v>0.33793324513200351</c:v>
                </c:pt>
                <c:pt idx="11">
                  <c:v>0.33808197057702133</c:v>
                </c:pt>
                <c:pt idx="12">
                  <c:v>0.33023606424477309</c:v>
                </c:pt>
                <c:pt idx="13">
                  <c:v>0.33269937419855938</c:v>
                </c:pt>
                <c:pt idx="14">
                  <c:v>0.33728212232464766</c:v>
                </c:pt>
                <c:pt idx="15">
                  <c:v>0.2949561806276943</c:v>
                </c:pt>
                <c:pt idx="16">
                  <c:v>0.26539290926549447</c:v>
                </c:pt>
                <c:pt idx="17">
                  <c:v>0.23293886750982409</c:v>
                </c:pt>
                <c:pt idx="18">
                  <c:v>0.20302552981132496</c:v>
                </c:pt>
                <c:pt idx="19">
                  <c:v>0.17278082310260207</c:v>
                </c:pt>
                <c:pt idx="20">
                  <c:v>0.1550084393720354</c:v>
                </c:pt>
                <c:pt idx="21">
                  <c:v>8.4304779295212781E-2</c:v>
                </c:pt>
                <c:pt idx="22">
                  <c:v>3.9706757180833545E-2</c:v>
                </c:pt>
                <c:pt idx="23">
                  <c:v>0.14987208955952505</c:v>
                </c:pt>
                <c:pt idx="24">
                  <c:v>0.15990306382092068</c:v>
                </c:pt>
                <c:pt idx="25">
                  <c:v>0.29602595956923888</c:v>
                </c:pt>
                <c:pt idx="26">
                  <c:v>0.26300053220921954</c:v>
                </c:pt>
                <c:pt idx="27">
                  <c:v>0.2296298493901833</c:v>
                </c:pt>
                <c:pt idx="28">
                  <c:v>0.19469790803440662</c:v>
                </c:pt>
                <c:pt idx="29">
                  <c:v>0.18713558003615566</c:v>
                </c:pt>
                <c:pt idx="30">
                  <c:v>0.1483721654495169</c:v>
                </c:pt>
                <c:pt idx="31">
                  <c:v>8.1627695355815794E-2</c:v>
                </c:pt>
                <c:pt idx="32">
                  <c:v>0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ep_30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Sheet1!$AI$2:$AI$67</c:f>
              <c:numCache>
                <c:formatCode>0.00000000000000000000_ </c:formatCode>
                <c:ptCount val="66"/>
                <c:pt idx="0">
                  <c:v>1.3294477414228389</c:v>
                </c:pt>
                <c:pt idx="1">
                  <c:v>1.3285215537394321</c:v>
                </c:pt>
                <c:pt idx="2">
                  <c:v>1.324513793469059</c:v>
                </c:pt>
                <c:pt idx="3">
                  <c:v>1.3633869836988424</c:v>
                </c:pt>
                <c:pt idx="4">
                  <c:v>0.48724491682427618</c:v>
                </c:pt>
                <c:pt idx="5">
                  <c:v>0.61527854075119748</c:v>
                </c:pt>
                <c:pt idx="6">
                  <c:v>0.60231377862164526</c:v>
                </c:pt>
                <c:pt idx="7">
                  <c:v>0.59085593547299142</c:v>
                </c:pt>
                <c:pt idx="8">
                  <c:v>0.58098335579614369</c:v>
                </c:pt>
                <c:pt idx="9">
                  <c:v>0.57254597516257633</c:v>
                </c:pt>
                <c:pt idx="10">
                  <c:v>0.56911038381073797</c:v>
                </c:pt>
                <c:pt idx="11">
                  <c:v>0.56785912574738673</c:v>
                </c:pt>
                <c:pt idx="12">
                  <c:v>0.55885360125405825</c:v>
                </c:pt>
                <c:pt idx="13">
                  <c:v>0.55692427269293621</c:v>
                </c:pt>
                <c:pt idx="14">
                  <c:v>0.55785544022490474</c:v>
                </c:pt>
                <c:pt idx="15">
                  <c:v>0.56601704837942302</c:v>
                </c:pt>
                <c:pt idx="16">
                  <c:v>0.54121648910074904</c:v>
                </c:pt>
                <c:pt idx="17">
                  <c:v>0.51928183846079212</c:v>
                </c:pt>
                <c:pt idx="18">
                  <c:v>0.49727300522376117</c:v>
                </c:pt>
                <c:pt idx="19">
                  <c:v>0.47342122388190272</c:v>
                </c:pt>
                <c:pt idx="20">
                  <c:v>0.45599231373865895</c:v>
                </c:pt>
                <c:pt idx="21">
                  <c:v>0.39276362684300742</c:v>
                </c:pt>
                <c:pt idx="22">
                  <c:v>0.33423630006326965</c:v>
                </c:pt>
                <c:pt idx="23">
                  <c:v>0.18554341841055005</c:v>
                </c:pt>
                <c:pt idx="24">
                  <c:v>0.18840691395027565</c:v>
                </c:pt>
                <c:pt idx="25">
                  <c:v>0.55197287169374143</c:v>
                </c:pt>
                <c:pt idx="26">
                  <c:v>0.52442606170668471</c:v>
                </c:pt>
                <c:pt idx="27">
                  <c:v>0.49535604639843878</c:v>
                </c:pt>
                <c:pt idx="28">
                  <c:v>0.46528159401871744</c:v>
                </c:pt>
                <c:pt idx="29">
                  <c:v>0.47717652036911101</c:v>
                </c:pt>
                <c:pt idx="30">
                  <c:v>0.45274895213077671</c:v>
                </c:pt>
                <c:pt idx="31">
                  <c:v>0.39341296024523903</c:v>
                </c:pt>
                <c:pt idx="32">
                  <c:v>0.32510268484556232</c:v>
                </c:pt>
                <c:pt idx="3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ep_31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Sheet1!$AJ$2:$AJ$67</c:f>
              <c:numCache>
                <c:formatCode>0.00000000000000000000_ </c:formatCode>
                <c:ptCount val="66"/>
                <c:pt idx="0">
                  <c:v>1.4668610086375302</c:v>
                </c:pt>
                <c:pt idx="1">
                  <c:v>1.4660102741681846</c:v>
                </c:pt>
                <c:pt idx="2">
                  <c:v>1.4623625573134189</c:v>
                </c:pt>
                <c:pt idx="3">
                  <c:v>1.4976952738582994</c:v>
                </c:pt>
                <c:pt idx="4">
                  <c:v>0.77808988638777554</c:v>
                </c:pt>
                <c:pt idx="5">
                  <c:v>0.88641956285410306</c:v>
                </c:pt>
                <c:pt idx="6">
                  <c:v>0.87627205649368822</c:v>
                </c:pt>
                <c:pt idx="7">
                  <c:v>0.86722603959095035</c:v>
                </c:pt>
                <c:pt idx="8">
                  <c:v>0.85930873984562794</c:v>
                </c:pt>
                <c:pt idx="9">
                  <c:v>0.85241229994356282</c:v>
                </c:pt>
                <c:pt idx="10">
                  <c:v>0.84889329022343174</c:v>
                </c:pt>
                <c:pt idx="11">
                  <c:v>0.84682666030177567</c:v>
                </c:pt>
                <c:pt idx="12">
                  <c:v>0.83952783713844381</c:v>
                </c:pt>
                <c:pt idx="13">
                  <c:v>0.83696859246903532</c:v>
                </c:pt>
                <c:pt idx="14">
                  <c:v>0.83633415709741477</c:v>
                </c:pt>
                <c:pt idx="15">
                  <c:v>0.84555950018429993</c:v>
                </c:pt>
                <c:pt idx="16">
                  <c:v>0.82427937131368167</c:v>
                </c:pt>
                <c:pt idx="17">
                  <c:v>0.80480378923732099</c:v>
                </c:pt>
                <c:pt idx="18">
                  <c:v>0.78501507352218636</c:v>
                </c:pt>
                <c:pt idx="19">
                  <c:v>0.76263457548581615</c:v>
                </c:pt>
                <c:pt idx="20">
                  <c:v>0.74400730262887804</c:v>
                </c:pt>
                <c:pt idx="21">
                  <c:v>0.68451823706648041</c:v>
                </c:pt>
                <c:pt idx="22">
                  <c:v>0.62551824865299988</c:v>
                </c:pt>
                <c:pt idx="23">
                  <c:v>0.47189545249738341</c:v>
                </c:pt>
                <c:pt idx="24">
                  <c:v>0.47080428597007745</c:v>
                </c:pt>
                <c:pt idx="25">
                  <c:v>0.8322574743253085</c:v>
                </c:pt>
                <c:pt idx="26">
                  <c:v>0.8077389124295723</c:v>
                </c:pt>
                <c:pt idx="27">
                  <c:v>0.78142000015114343</c:v>
                </c:pt>
                <c:pt idx="28">
                  <c:v>0.75384176415233617</c:v>
                </c:pt>
                <c:pt idx="29">
                  <c:v>0.7663619108916645</c:v>
                </c:pt>
                <c:pt idx="30">
                  <c:v>0.74178911144093995</c:v>
                </c:pt>
                <c:pt idx="31">
                  <c:v>0.68495532652644786</c:v>
                </c:pt>
                <c:pt idx="32">
                  <c:v>0.61476987731552091</c:v>
                </c:pt>
                <c:pt idx="33">
                  <c:v>0.29397804709475606</c:v>
                </c:pt>
                <c:pt idx="34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ep_32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Sheet1!$AK$2:$AK$67</c:f>
              <c:numCache>
                <c:formatCode>0.00000000000000000000_ </c:formatCode>
                <c:ptCount val="66"/>
                <c:pt idx="0">
                  <c:v>1.2632533655319995</c:v>
                </c:pt>
                <c:pt idx="1">
                  <c:v>1.2627037843820561</c:v>
                </c:pt>
                <c:pt idx="2">
                  <c:v>1.2595605717569693</c:v>
                </c:pt>
                <c:pt idx="3">
                  <c:v>1.299541848939751</c:v>
                </c:pt>
                <c:pt idx="4">
                  <c:v>0.26491985255785333</c:v>
                </c:pt>
                <c:pt idx="5">
                  <c:v>0.25109606274727964</c:v>
                </c:pt>
                <c:pt idx="6">
                  <c:v>0.25312589927696827</c:v>
                </c:pt>
                <c:pt idx="7">
                  <c:v>0.25925196369607251</c:v>
                </c:pt>
                <c:pt idx="8">
                  <c:v>0.26917262676333592</c:v>
                </c:pt>
                <c:pt idx="9">
                  <c:v>0.28075514259730461</c:v>
                </c:pt>
                <c:pt idx="10">
                  <c:v>0.30294559551848993</c:v>
                </c:pt>
                <c:pt idx="11">
                  <c:v>0.3297360725820847</c:v>
                </c:pt>
                <c:pt idx="12">
                  <c:v>0.33952426054580831</c:v>
                </c:pt>
                <c:pt idx="13">
                  <c:v>0.3603669298189201</c:v>
                </c:pt>
                <c:pt idx="14">
                  <c:v>0.38433769018773362</c:v>
                </c:pt>
                <c:pt idx="15">
                  <c:v>2.3707099577047509E-2</c:v>
                </c:pt>
                <c:pt idx="16">
                  <c:v>4.8419986075486643E-2</c:v>
                </c:pt>
                <c:pt idx="17">
                  <c:v>7.3380552697796628E-2</c:v>
                </c:pt>
                <c:pt idx="18">
                  <c:v>0.10784992875032208</c:v>
                </c:pt>
                <c:pt idx="19">
                  <c:v>0.15073489569795867</c:v>
                </c:pt>
                <c:pt idx="20">
                  <c:v>0.20018775999834565</c:v>
                </c:pt>
                <c:pt idx="21">
                  <c:v>0.23148340517912319</c:v>
                </c:pt>
                <c:pt idx="22">
                  <c:v>0.29023085736063653</c:v>
                </c:pt>
                <c:pt idx="23">
                  <c:v>0.42213459984341672</c:v>
                </c:pt>
                <c:pt idx="24">
                  <c:v>0.44280710227970932</c:v>
                </c:pt>
                <c:pt idx="25">
                  <c:v>6.8515947556883075E-2</c:v>
                </c:pt>
                <c:pt idx="26">
                  <c:v>8.0539458377606454E-2</c:v>
                </c:pt>
                <c:pt idx="27">
                  <c:v>0.10686810850789487</c:v>
                </c:pt>
                <c:pt idx="28">
                  <c:v>0.13695852537660042</c:v>
                </c:pt>
                <c:pt idx="29">
                  <c:v>0.16056414328008883</c:v>
                </c:pt>
                <c:pt idx="30">
                  <c:v>0.1952523000748588</c:v>
                </c:pt>
                <c:pt idx="31">
                  <c:v>0.23319178480374317</c:v>
                </c:pt>
                <c:pt idx="32">
                  <c:v>0.29849009896919282</c:v>
                </c:pt>
                <c:pt idx="33">
                  <c:v>0.57212265758228387</c:v>
                </c:pt>
                <c:pt idx="34">
                  <c:v>0.85221177398063475</c:v>
                </c:pt>
                <c:pt idx="35">
                  <c:v>0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ep_33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Sheet1!$AL$2:$AL$67</c:f>
              <c:numCache>
                <c:formatCode>0.00000000000000000000_ </c:formatCode>
                <c:ptCount val="66"/>
                <c:pt idx="0">
                  <c:v>1.2557500259620267</c:v>
                </c:pt>
                <c:pt idx="1">
                  <c:v>1.2549083874416367</c:v>
                </c:pt>
                <c:pt idx="2">
                  <c:v>1.2512206589495467</c:v>
                </c:pt>
                <c:pt idx="3">
                  <c:v>1.2918661921619143</c:v>
                </c:pt>
                <c:pt idx="4">
                  <c:v>0.24210053949696683</c:v>
                </c:pt>
                <c:pt idx="5">
                  <c:v>0.20970051336654333</c:v>
                </c:pt>
                <c:pt idx="6">
                  <c:v>0.20711483620419316</c:v>
                </c:pt>
                <c:pt idx="7">
                  <c:v>0.2096048116897497</c:v>
                </c:pt>
                <c:pt idx="8">
                  <c:v>0.21696834173217475</c:v>
                </c:pt>
                <c:pt idx="9">
                  <c:v>0.2269345834241365</c:v>
                </c:pt>
                <c:pt idx="10">
                  <c:v>0.24970112297548017</c:v>
                </c:pt>
                <c:pt idx="11">
                  <c:v>0.27781943642140172</c:v>
                </c:pt>
                <c:pt idx="12">
                  <c:v>0.28571532528538829</c:v>
                </c:pt>
                <c:pt idx="13">
                  <c:v>0.30678919411051891</c:v>
                </c:pt>
                <c:pt idx="14">
                  <c:v>0.33146569585225455</c:v>
                </c:pt>
                <c:pt idx="15">
                  <c:v>4.7862496875259147E-2</c:v>
                </c:pt>
                <c:pt idx="16">
                  <c:v>2.5200013858759272E-2</c:v>
                </c:pt>
                <c:pt idx="17">
                  <c:v>5.2881760867640751E-2</c:v>
                </c:pt>
                <c:pt idx="18">
                  <c:v>8.2149344375146149E-2</c:v>
                </c:pt>
                <c:pt idx="19">
                  <c:v>0.12308943343068056</c:v>
                </c:pt>
                <c:pt idx="20">
                  <c:v>0.17559842983927551</c:v>
                </c:pt>
                <c:pt idx="21">
                  <c:v>0.20501973634586679</c:v>
                </c:pt>
                <c:pt idx="22">
                  <c:v>0.26550549782676808</c:v>
                </c:pt>
                <c:pt idx="23">
                  <c:v>0.40303389037601817</c:v>
                </c:pt>
                <c:pt idx="24">
                  <c:v>0.42215640750718009</c:v>
                </c:pt>
                <c:pt idx="25">
                  <c:v>5.694393960764936E-2</c:v>
                </c:pt>
                <c:pt idx="26">
                  <c:v>5.4025197502827436E-2</c:v>
                </c:pt>
                <c:pt idx="27">
                  <c:v>7.4152451286647617E-2</c:v>
                </c:pt>
                <c:pt idx="28">
                  <c:v>0.10450756990979157</c:v>
                </c:pt>
                <c:pt idx="29">
                  <c:v>0.12003321817952518</c:v>
                </c:pt>
                <c:pt idx="30">
                  <c:v>0.16932701242232009</c:v>
                </c:pt>
                <c:pt idx="31">
                  <c:v>0.20696933292236575</c:v>
                </c:pt>
                <c:pt idx="32">
                  <c:v>0.27948494290528331</c:v>
                </c:pt>
                <c:pt idx="33">
                  <c:v>0.5561874682303275</c:v>
                </c:pt>
                <c:pt idx="34">
                  <c:v>0.84035564138010066</c:v>
                </c:pt>
                <c:pt idx="35">
                  <c:v>5.5171692064776692E-2</c:v>
                </c:pt>
                <c:pt idx="36">
                  <c:v>0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ep_34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Sheet1!$AM$2:$AM$67</c:f>
              <c:numCache>
                <c:formatCode>0.00000000000000000000_ </c:formatCode>
                <c:ptCount val="66"/>
                <c:pt idx="0">
                  <c:v>1.3039282170373314</c:v>
                </c:pt>
                <c:pt idx="1">
                  <c:v>1.3049641238790219</c:v>
                </c:pt>
                <c:pt idx="2">
                  <c:v>1.3070167281403788</c:v>
                </c:pt>
                <c:pt idx="3">
                  <c:v>1.3416353671394408</c:v>
                </c:pt>
                <c:pt idx="4">
                  <c:v>0.45694451846450945</c:v>
                </c:pt>
                <c:pt idx="5">
                  <c:v>0.4899681656908858</c:v>
                </c:pt>
                <c:pt idx="6">
                  <c:v>0.48671410613157196</c:v>
                </c:pt>
                <c:pt idx="7">
                  <c:v>0.48514306151599607</c:v>
                </c:pt>
                <c:pt idx="8">
                  <c:v>0.48560296983524781</c:v>
                </c:pt>
                <c:pt idx="9">
                  <c:v>0.4797007278045165</c:v>
                </c:pt>
                <c:pt idx="10">
                  <c:v>0.45364447124459889</c:v>
                </c:pt>
                <c:pt idx="11">
                  <c:v>0.43989057451112473</c:v>
                </c:pt>
                <c:pt idx="12">
                  <c:v>0.49304676011247461</c:v>
                </c:pt>
                <c:pt idx="13">
                  <c:v>0.52778671459495963</c:v>
                </c:pt>
                <c:pt idx="14">
                  <c:v>0.53965000530065754</c:v>
                </c:pt>
                <c:pt idx="15">
                  <c:v>0.41807998522626122</c:v>
                </c:pt>
                <c:pt idx="16">
                  <c:v>0.41515978025432632</c:v>
                </c:pt>
                <c:pt idx="17">
                  <c:v>0.41116620132731302</c:v>
                </c:pt>
                <c:pt idx="18">
                  <c:v>0.41441153838492112</c:v>
                </c:pt>
                <c:pt idx="19">
                  <c:v>0.38788491483954068</c:v>
                </c:pt>
                <c:pt idx="20">
                  <c:v>0.3558745656212885</c:v>
                </c:pt>
                <c:pt idx="21">
                  <c:v>0.4429812520036559</c:v>
                </c:pt>
                <c:pt idx="22">
                  <c:v>0.47110851011173882</c:v>
                </c:pt>
                <c:pt idx="23">
                  <c:v>0.56682466699164002</c:v>
                </c:pt>
                <c:pt idx="24">
                  <c:v>0.5779916921930025</c:v>
                </c:pt>
                <c:pt idx="25">
                  <c:v>0.42537087410705843</c:v>
                </c:pt>
                <c:pt idx="26">
                  <c:v>0.42251782592469039</c:v>
                </c:pt>
                <c:pt idx="27">
                  <c:v>0.42162888856422676</c:v>
                </c:pt>
                <c:pt idx="28">
                  <c:v>0.42550453247985653</c:v>
                </c:pt>
                <c:pt idx="29">
                  <c:v>0.40642027735045821</c:v>
                </c:pt>
                <c:pt idx="30">
                  <c:v>0.36658098515197091</c:v>
                </c:pt>
                <c:pt idx="31">
                  <c:v>0.43247677887314973</c:v>
                </c:pt>
                <c:pt idx="32">
                  <c:v>0.46433727669157659</c:v>
                </c:pt>
                <c:pt idx="33">
                  <c:v>0.68379268083694056</c:v>
                </c:pt>
                <c:pt idx="34">
                  <c:v>0.92835932598393789</c:v>
                </c:pt>
                <c:pt idx="35">
                  <c:v>0.4213083310680843</c:v>
                </c:pt>
                <c:pt idx="36">
                  <c:v>0.42222016954965902</c:v>
                </c:pt>
                <c:pt idx="37">
                  <c:v>0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ep_35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Sheet1!$AN$2:$AN$67</c:f>
              <c:numCache>
                <c:formatCode>0.00000000000000000000_ </c:formatCode>
                <c:ptCount val="66"/>
                <c:pt idx="0">
                  <c:v>1.2968820039159672</c:v>
                </c:pt>
                <c:pt idx="1">
                  <c:v>1.2978648646649411</c:v>
                </c:pt>
                <c:pt idx="2">
                  <c:v>1.299782351313425</c:v>
                </c:pt>
                <c:pt idx="3">
                  <c:v>1.3346970326038792</c:v>
                </c:pt>
                <c:pt idx="4">
                  <c:v>0.44125444870643177</c:v>
                </c:pt>
                <c:pt idx="5">
                  <c:v>0.49058769839290528</c:v>
                </c:pt>
                <c:pt idx="6">
                  <c:v>0.48517779112570064</c:v>
                </c:pt>
                <c:pt idx="7">
                  <c:v>0.4814285265280796</c:v>
                </c:pt>
                <c:pt idx="8">
                  <c:v>0.4797121701367269</c:v>
                </c:pt>
                <c:pt idx="9">
                  <c:v>0.47167405679321051</c:v>
                </c:pt>
                <c:pt idx="10">
                  <c:v>0.44304931917032281</c:v>
                </c:pt>
                <c:pt idx="11">
                  <c:v>0.42651974334762954</c:v>
                </c:pt>
                <c:pt idx="12">
                  <c:v>0.47859566521708685</c:v>
                </c:pt>
                <c:pt idx="13">
                  <c:v>0.51207235664489636</c:v>
                </c:pt>
                <c:pt idx="14">
                  <c:v>0.52229192348629605</c:v>
                </c:pt>
                <c:pt idx="15">
                  <c:v>0.4217434108376506</c:v>
                </c:pt>
                <c:pt idx="16">
                  <c:v>0.41605196497016633</c:v>
                </c:pt>
                <c:pt idx="17">
                  <c:v>0.40968373280804177</c:v>
                </c:pt>
                <c:pt idx="18">
                  <c:v>0.41041653464710326</c:v>
                </c:pt>
                <c:pt idx="19">
                  <c:v>0.38092727992048636</c:v>
                </c:pt>
                <c:pt idx="20">
                  <c:v>0.34561811946740501</c:v>
                </c:pt>
                <c:pt idx="21">
                  <c:v>0.43178639253285328</c:v>
                </c:pt>
                <c:pt idx="22">
                  <c:v>0.45823339922297818</c:v>
                </c:pt>
                <c:pt idx="23">
                  <c:v>0.55394570935439991</c:v>
                </c:pt>
                <c:pt idx="24">
                  <c:v>0.56351268970103552</c:v>
                </c:pt>
                <c:pt idx="25">
                  <c:v>0.42777910575540445</c:v>
                </c:pt>
                <c:pt idx="26">
                  <c:v>0.42243494229984102</c:v>
                </c:pt>
                <c:pt idx="27">
                  <c:v>0.41898832414508969</c:v>
                </c:pt>
                <c:pt idx="28">
                  <c:v>0.42037915439816309</c:v>
                </c:pt>
                <c:pt idx="29">
                  <c:v>0.39938842126979557</c:v>
                </c:pt>
                <c:pt idx="30">
                  <c:v>0.35647417625302469</c:v>
                </c:pt>
                <c:pt idx="31">
                  <c:v>0.42104032182427464</c:v>
                </c:pt>
                <c:pt idx="32">
                  <c:v>0.45146308579452427</c:v>
                </c:pt>
                <c:pt idx="33">
                  <c:v>0.6722956985271602</c:v>
                </c:pt>
                <c:pt idx="34">
                  <c:v>0.91849364112863907</c:v>
                </c:pt>
                <c:pt idx="35">
                  <c:v>0.42483669877664543</c:v>
                </c:pt>
                <c:pt idx="36">
                  <c:v>0.42281013896781516</c:v>
                </c:pt>
                <c:pt idx="37">
                  <c:v>3.3309961021714317E-2</c:v>
                </c:pt>
                <c:pt idx="38">
                  <c:v>0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ep_36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Sheet1!$AO$2:$AO$67</c:f>
              <c:numCache>
                <c:formatCode>0.00000000000000000000_ </c:formatCode>
                <c:ptCount val="66"/>
                <c:pt idx="0">
                  <c:v>1.2377346969995744</c:v>
                </c:pt>
                <c:pt idx="1">
                  <c:v>1.2371674465181146</c:v>
                </c:pt>
                <c:pt idx="2">
                  <c:v>1.2342020994987273</c:v>
                </c:pt>
                <c:pt idx="3">
                  <c:v>1.274683606300351</c:v>
                </c:pt>
                <c:pt idx="4">
                  <c:v>0.15153446015880603</c:v>
                </c:pt>
                <c:pt idx="5">
                  <c:v>0.26204254436807944</c:v>
                </c:pt>
                <c:pt idx="6">
                  <c:v>0.24752540661486477</c:v>
                </c:pt>
                <c:pt idx="7">
                  <c:v>0.23653848341738132</c:v>
                </c:pt>
                <c:pt idx="8">
                  <c:v>0.22962731466310779</c:v>
                </c:pt>
                <c:pt idx="9">
                  <c:v>0.22412717399489532</c:v>
                </c:pt>
                <c:pt idx="10">
                  <c:v>0.22844012547670778</c:v>
                </c:pt>
                <c:pt idx="11">
                  <c:v>0.24326757432465265</c:v>
                </c:pt>
                <c:pt idx="12">
                  <c:v>0.24671445690547569</c:v>
                </c:pt>
                <c:pt idx="13">
                  <c:v>0.26240557514523954</c:v>
                </c:pt>
                <c:pt idx="14">
                  <c:v>0.2796761025090353</c:v>
                </c:pt>
                <c:pt idx="15">
                  <c:v>0.13374997606562247</c:v>
                </c:pt>
                <c:pt idx="16">
                  <c:v>0.10206106591248414</c:v>
                </c:pt>
                <c:pt idx="17">
                  <c:v>7.357765064102037E-2</c:v>
                </c:pt>
                <c:pt idx="18">
                  <c:v>5.3525474848575325E-2</c:v>
                </c:pt>
                <c:pt idx="19">
                  <c:v>5.1120299224196412E-2</c:v>
                </c:pt>
                <c:pt idx="20">
                  <c:v>9.3372922423274107E-2</c:v>
                </c:pt>
                <c:pt idx="21">
                  <c:v>0.1338576230815173</c:v>
                </c:pt>
                <c:pt idx="22">
                  <c:v>0.19779127095002541</c:v>
                </c:pt>
                <c:pt idx="23">
                  <c:v>0.35028107163704658</c:v>
                </c:pt>
                <c:pt idx="24">
                  <c:v>0.36344810703555935</c:v>
                </c:pt>
                <c:pt idx="25">
                  <c:v>0.14512972329648643</c:v>
                </c:pt>
                <c:pt idx="26">
                  <c:v>0.1191407956697902</c:v>
                </c:pt>
                <c:pt idx="27">
                  <c:v>0.10091566107892426</c:v>
                </c:pt>
                <c:pt idx="28">
                  <c:v>9.4440853857242366E-2</c:v>
                </c:pt>
                <c:pt idx="29">
                  <c:v>6.3170259186920888E-2</c:v>
                </c:pt>
                <c:pt idx="30">
                  <c:v>8.5893386704934724E-2</c:v>
                </c:pt>
                <c:pt idx="31">
                  <c:v>0.13373310368525121</c:v>
                </c:pt>
                <c:pt idx="32">
                  <c:v>0.21155197693263705</c:v>
                </c:pt>
                <c:pt idx="33">
                  <c:v>0.51848508103411772</c:v>
                </c:pt>
                <c:pt idx="34">
                  <c:v>0.80921340908760675</c:v>
                </c:pt>
                <c:pt idx="35">
                  <c:v>0.13677741814117403</c:v>
                </c:pt>
                <c:pt idx="36">
                  <c:v>0.10482804154645856</c:v>
                </c:pt>
                <c:pt idx="37">
                  <c:v>0.39391244886003801</c:v>
                </c:pt>
                <c:pt idx="38">
                  <c:v>0.38698289583353845</c:v>
                </c:pt>
                <c:pt idx="39">
                  <c:v>0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ep_37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Sheet1!$AP$2:$AP$67</c:f>
              <c:numCache>
                <c:formatCode>0.00000000000000000000_ </c:formatCode>
                <c:ptCount val="66"/>
                <c:pt idx="0">
                  <c:v>1.233396871753605</c:v>
                </c:pt>
                <c:pt idx="1">
                  <c:v>1.2329767643097564</c:v>
                </c:pt>
                <c:pt idx="2">
                  <c:v>1.2307395968429149</c:v>
                </c:pt>
                <c:pt idx="3">
                  <c:v>1.2706076114403184</c:v>
                </c:pt>
                <c:pt idx="4">
                  <c:v>0.14001350785482852</c:v>
                </c:pt>
                <c:pt idx="5">
                  <c:v>0.29168526958773422</c:v>
                </c:pt>
                <c:pt idx="6">
                  <c:v>0.27492192156502043</c:v>
                </c:pt>
                <c:pt idx="7">
                  <c:v>0.26098353071853486</c:v>
                </c:pt>
                <c:pt idx="8">
                  <c:v>0.25046063323810791</c:v>
                </c:pt>
                <c:pt idx="9">
                  <c:v>0.23932635297103244</c:v>
                </c:pt>
                <c:pt idx="10">
                  <c:v>0.23137451266215855</c:v>
                </c:pt>
                <c:pt idx="11">
                  <c:v>0.23715539881236622</c:v>
                </c:pt>
                <c:pt idx="12">
                  <c:v>0.246490478862079</c:v>
                </c:pt>
                <c:pt idx="13">
                  <c:v>0.26296420059008913</c:v>
                </c:pt>
                <c:pt idx="14">
                  <c:v>0.27625818501834015</c:v>
                </c:pt>
                <c:pt idx="15">
                  <c:v>0.17725946373814599</c:v>
                </c:pt>
                <c:pt idx="16">
                  <c:v>0.14853586132973098</c:v>
                </c:pt>
                <c:pt idx="17">
                  <c:v>0.12075642562726384</c:v>
                </c:pt>
                <c:pt idx="18">
                  <c:v>9.9872792685472611E-2</c:v>
                </c:pt>
                <c:pt idx="19">
                  <c:v>6.7908980257780124E-2</c:v>
                </c:pt>
                <c:pt idx="20">
                  <c:v>6.773499278455207E-2</c:v>
                </c:pt>
                <c:pt idx="21">
                  <c:v>0.1355194001884959</c:v>
                </c:pt>
                <c:pt idx="22">
                  <c:v>0.19339129390705451</c:v>
                </c:pt>
                <c:pt idx="23">
                  <c:v>0.34617867595109708</c:v>
                </c:pt>
                <c:pt idx="24">
                  <c:v>0.35644341471979946</c:v>
                </c:pt>
                <c:pt idx="25">
                  <c:v>0.18873592716359669</c:v>
                </c:pt>
                <c:pt idx="26">
                  <c:v>0.16326505863851062</c:v>
                </c:pt>
                <c:pt idx="27">
                  <c:v>0.14293570033952591</c:v>
                </c:pt>
                <c:pt idx="28">
                  <c:v>0.13061107095400365</c:v>
                </c:pt>
                <c:pt idx="29">
                  <c:v>8.7201742209585695E-2</c:v>
                </c:pt>
                <c:pt idx="30">
                  <c:v>6.6327672106505406E-2</c:v>
                </c:pt>
                <c:pt idx="31">
                  <c:v>0.13205153549763354</c:v>
                </c:pt>
                <c:pt idx="32">
                  <c:v>0.20440887573243188</c:v>
                </c:pt>
                <c:pt idx="33">
                  <c:v>0.51621940742105876</c:v>
                </c:pt>
                <c:pt idx="34">
                  <c:v>0.80649514190700056</c:v>
                </c:pt>
                <c:pt idx="35">
                  <c:v>0.18039769297168959</c:v>
                </c:pt>
                <c:pt idx="36">
                  <c:v>0.15285189537956717</c:v>
                </c:pt>
                <c:pt idx="37">
                  <c:v>0.35871183307661336</c:v>
                </c:pt>
                <c:pt idx="38">
                  <c:v>0.34854613917314026</c:v>
                </c:pt>
                <c:pt idx="39">
                  <c:v>5.5000436971664207E-2</c:v>
                </c:pt>
                <c:pt idx="40">
                  <c:v>0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ep_38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Sheet1!$AQ$2:$AQ$67</c:f>
              <c:numCache>
                <c:formatCode>0.00000000000000000000_ </c:formatCode>
                <c:ptCount val="66"/>
                <c:pt idx="0">
                  <c:v>1.22787422466396</c:v>
                </c:pt>
                <c:pt idx="1">
                  <c:v>1.2276936475629867</c:v>
                </c:pt>
                <c:pt idx="2">
                  <c:v>1.2249344358124521</c:v>
                </c:pt>
                <c:pt idx="3">
                  <c:v>1.2656018191792384</c:v>
                </c:pt>
                <c:pt idx="4">
                  <c:v>9.2632700245178015E-2</c:v>
                </c:pt>
                <c:pt idx="5">
                  <c:v>0.32753371152017585</c:v>
                </c:pt>
                <c:pt idx="6">
                  <c:v>0.30934635961549323</c:v>
                </c:pt>
                <c:pt idx="7">
                  <c:v>0.29360070241439185</c:v>
                </c:pt>
                <c:pt idx="8">
                  <c:v>0.28071190797401097</c:v>
                </c:pt>
                <c:pt idx="9">
                  <c:v>0.26833200664807666</c:v>
                </c:pt>
                <c:pt idx="10">
                  <c:v>0.26566906965761417</c:v>
                </c:pt>
                <c:pt idx="11">
                  <c:v>0.27034394737952494</c:v>
                </c:pt>
                <c:pt idx="12">
                  <c:v>0.26446465832485355</c:v>
                </c:pt>
                <c:pt idx="13">
                  <c:v>0.27142924913615862</c:v>
                </c:pt>
                <c:pt idx="14">
                  <c:v>0.28079077629763161</c:v>
                </c:pt>
                <c:pt idx="15">
                  <c:v>0.19837694368788053</c:v>
                </c:pt>
                <c:pt idx="16">
                  <c:v>0.16999795508383331</c:v>
                </c:pt>
                <c:pt idx="17">
                  <c:v>0.13708087634544075</c:v>
                </c:pt>
                <c:pt idx="18">
                  <c:v>0.11049560547175107</c:v>
                </c:pt>
                <c:pt idx="19">
                  <c:v>9.5105689794823756E-2</c:v>
                </c:pt>
                <c:pt idx="20">
                  <c:v>0.10767234294073867</c:v>
                </c:pt>
                <c:pt idx="21">
                  <c:v>0.12396426699792469</c:v>
                </c:pt>
                <c:pt idx="22">
                  <c:v>0.18088842897122767</c:v>
                </c:pt>
                <c:pt idx="23">
                  <c:v>0.33553483891635966</c:v>
                </c:pt>
                <c:pt idx="24">
                  <c:v>0.34320805432515389</c:v>
                </c:pt>
                <c:pt idx="25">
                  <c:v>0.21304150707865954</c:v>
                </c:pt>
                <c:pt idx="26">
                  <c:v>0.18551911769362062</c:v>
                </c:pt>
                <c:pt idx="27">
                  <c:v>0.16288166442995297</c:v>
                </c:pt>
                <c:pt idx="28">
                  <c:v>0.14503743762565555</c:v>
                </c:pt>
                <c:pt idx="29">
                  <c:v>0.11307618576016366</c:v>
                </c:pt>
                <c:pt idx="30">
                  <c:v>9.9102201053669764E-2</c:v>
                </c:pt>
                <c:pt idx="31">
                  <c:v>0.12213139914259141</c:v>
                </c:pt>
                <c:pt idx="32">
                  <c:v>0.18949711028009242</c:v>
                </c:pt>
                <c:pt idx="33">
                  <c:v>0.51181409252971022</c:v>
                </c:pt>
                <c:pt idx="34">
                  <c:v>0.80328647240444073</c:v>
                </c:pt>
                <c:pt idx="35">
                  <c:v>0.19723004830665214</c:v>
                </c:pt>
                <c:pt idx="36">
                  <c:v>0.17367971606176008</c:v>
                </c:pt>
                <c:pt idx="37">
                  <c:v>0.41332655816216224</c:v>
                </c:pt>
                <c:pt idx="38">
                  <c:v>0.40199541635278829</c:v>
                </c:pt>
                <c:pt idx="39">
                  <c:v>7.646019279926132E-2</c:v>
                </c:pt>
                <c:pt idx="40">
                  <c:v>7.0304807344237358E-2</c:v>
                </c:pt>
                <c:pt idx="41">
                  <c:v>0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ep_39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Sheet1!$AR$2:$AR$67</c:f>
              <c:numCache>
                <c:formatCode>0.00000000000000000000_ </c:formatCode>
                <c:ptCount val="66"/>
                <c:pt idx="0">
                  <c:v>1.2259136472898435</c:v>
                </c:pt>
                <c:pt idx="1">
                  <c:v>1.2251189302774739</c:v>
                </c:pt>
                <c:pt idx="2">
                  <c:v>1.2209144314831848</c:v>
                </c:pt>
                <c:pt idx="3">
                  <c:v>1.2627241535624216</c:v>
                </c:pt>
                <c:pt idx="4">
                  <c:v>9.038450899243114E-2</c:v>
                </c:pt>
                <c:pt idx="5">
                  <c:v>0.30217249979657551</c:v>
                </c:pt>
                <c:pt idx="6">
                  <c:v>0.2786131428732746</c:v>
                </c:pt>
                <c:pt idx="7">
                  <c:v>0.25696636230414649</c:v>
                </c:pt>
                <c:pt idx="8">
                  <c:v>0.23775983659829353</c:v>
                </c:pt>
                <c:pt idx="9">
                  <c:v>0.22007197257184619</c:v>
                </c:pt>
                <c:pt idx="10">
                  <c:v>0.21191953099197397</c:v>
                </c:pt>
                <c:pt idx="11">
                  <c:v>0.20863156061962931</c:v>
                </c:pt>
                <c:pt idx="12">
                  <c:v>0.19566057198106171</c:v>
                </c:pt>
                <c:pt idx="13">
                  <c:v>0.1997888058298801</c:v>
                </c:pt>
                <c:pt idx="14">
                  <c:v>0.20732924401871838</c:v>
                </c:pt>
                <c:pt idx="15">
                  <c:v>0.2395637994941634</c:v>
                </c:pt>
                <c:pt idx="16">
                  <c:v>0.20529678924754807</c:v>
                </c:pt>
                <c:pt idx="17">
                  <c:v>0.17892298801110315</c:v>
                </c:pt>
                <c:pt idx="18">
                  <c:v>0.15435036380339548</c:v>
                </c:pt>
                <c:pt idx="19">
                  <c:v>0.13228121180226285</c:v>
                </c:pt>
                <c:pt idx="20">
                  <c:v>0.13581672254720537</c:v>
                </c:pt>
                <c:pt idx="21">
                  <c:v>0.14208293955889115</c:v>
                </c:pt>
                <c:pt idx="22">
                  <c:v>0.18979850910750357</c:v>
                </c:pt>
                <c:pt idx="23">
                  <c:v>0.33956458086591645</c:v>
                </c:pt>
                <c:pt idx="24">
                  <c:v>0.34410964992139442</c:v>
                </c:pt>
                <c:pt idx="25">
                  <c:v>0.22930842301980567</c:v>
                </c:pt>
                <c:pt idx="26">
                  <c:v>0.19906693085999061</c:v>
                </c:pt>
                <c:pt idx="27">
                  <c:v>0.17132948676929657</c:v>
                </c:pt>
                <c:pt idx="28">
                  <c:v>0.14896537915485322</c:v>
                </c:pt>
                <c:pt idx="29">
                  <c:v>0.13190311984373684</c:v>
                </c:pt>
                <c:pt idx="30">
                  <c:v>0.12792147156221459</c:v>
                </c:pt>
                <c:pt idx="31">
                  <c:v>0.14011806586367936</c:v>
                </c:pt>
                <c:pt idx="32">
                  <c:v>0.20485982018877369</c:v>
                </c:pt>
                <c:pt idx="33">
                  <c:v>0.50599268666987085</c:v>
                </c:pt>
                <c:pt idx="34">
                  <c:v>0.79950669470154367</c:v>
                </c:pt>
                <c:pt idx="35">
                  <c:v>0.23890089704891809</c:v>
                </c:pt>
                <c:pt idx="36">
                  <c:v>0.20190439194154999</c:v>
                </c:pt>
                <c:pt idx="37">
                  <c:v>0.4276228353635283</c:v>
                </c:pt>
                <c:pt idx="38">
                  <c:v>0.41275422779431015</c:v>
                </c:pt>
                <c:pt idx="39">
                  <c:v>0.11510277909700273</c:v>
                </c:pt>
                <c:pt idx="40">
                  <c:v>0.10547020570182851</c:v>
                </c:pt>
                <c:pt idx="41">
                  <c:v>9.0507346674747788E-2</c:v>
                </c:pt>
                <c:pt idx="42">
                  <c:v>0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ep_40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Sheet1!$AS$2:$AS$67</c:f>
              <c:numCache>
                <c:formatCode>0.00000000000000000000_ </c:formatCode>
                <c:ptCount val="66"/>
                <c:pt idx="0">
                  <c:v>1.2284174384307578</c:v>
                </c:pt>
                <c:pt idx="1">
                  <c:v>1.2286442109156241</c:v>
                </c:pt>
                <c:pt idx="2">
                  <c:v>1.2268406099940776</c:v>
                </c:pt>
                <c:pt idx="3">
                  <c:v>1.266820040144379</c:v>
                </c:pt>
                <c:pt idx="4">
                  <c:v>9.7475711926044512E-2</c:v>
                </c:pt>
                <c:pt idx="5">
                  <c:v>0.43568164533418768</c:v>
                </c:pt>
                <c:pt idx="6">
                  <c:v>0.41717244517673036</c:v>
                </c:pt>
                <c:pt idx="7">
                  <c:v>0.40045072953409022</c:v>
                </c:pt>
                <c:pt idx="8">
                  <c:v>0.38573362709147019</c:v>
                </c:pt>
                <c:pt idx="9">
                  <c:v>0.37139496421150586</c:v>
                </c:pt>
                <c:pt idx="10">
                  <c:v>0.36598404154328651</c:v>
                </c:pt>
                <c:pt idx="11">
                  <c:v>0.36660633097089923</c:v>
                </c:pt>
                <c:pt idx="12">
                  <c:v>0.3526627349713265</c:v>
                </c:pt>
                <c:pt idx="13">
                  <c:v>0.34970220486686376</c:v>
                </c:pt>
                <c:pt idx="14">
                  <c:v>0.35117911970844923</c:v>
                </c:pt>
                <c:pt idx="15">
                  <c:v>0.28307810203755895</c:v>
                </c:pt>
                <c:pt idx="16">
                  <c:v>0.26068834315001643</c:v>
                </c:pt>
                <c:pt idx="17">
                  <c:v>0.22591450860080892</c:v>
                </c:pt>
                <c:pt idx="18">
                  <c:v>0.20043617765000296</c:v>
                </c:pt>
                <c:pt idx="19">
                  <c:v>0.18655572531611408</c:v>
                </c:pt>
                <c:pt idx="20">
                  <c:v>0.18368123678677534</c:v>
                </c:pt>
                <c:pt idx="21">
                  <c:v>0.17217337428283638</c:v>
                </c:pt>
                <c:pt idx="22">
                  <c:v>0.20362078271187692</c:v>
                </c:pt>
                <c:pt idx="23">
                  <c:v>0.33466200116704348</c:v>
                </c:pt>
                <c:pt idx="24">
                  <c:v>0.33625391083313172</c:v>
                </c:pt>
                <c:pt idx="25">
                  <c:v>0.30466858084849457</c:v>
                </c:pt>
                <c:pt idx="26">
                  <c:v>0.27800517773246247</c:v>
                </c:pt>
                <c:pt idx="27">
                  <c:v>0.25559353264442869</c:v>
                </c:pt>
                <c:pt idx="28">
                  <c:v>0.23392337064977986</c:v>
                </c:pt>
                <c:pt idx="29">
                  <c:v>0.21276507020406338</c:v>
                </c:pt>
                <c:pt idx="30">
                  <c:v>0.17870797413712664</c:v>
                </c:pt>
                <c:pt idx="31">
                  <c:v>0.17281640319671313</c:v>
                </c:pt>
                <c:pt idx="32">
                  <c:v>0.19956017849778596</c:v>
                </c:pt>
                <c:pt idx="33">
                  <c:v>0.51211548738766699</c:v>
                </c:pt>
                <c:pt idx="34">
                  <c:v>0.7959320504816263</c:v>
                </c:pt>
                <c:pt idx="35">
                  <c:v>0.27791327880117583</c:v>
                </c:pt>
                <c:pt idx="36">
                  <c:v>0.26831402622559902</c:v>
                </c:pt>
                <c:pt idx="37">
                  <c:v>0.46600860690312246</c:v>
                </c:pt>
                <c:pt idx="38">
                  <c:v>0.45211128781941967</c:v>
                </c:pt>
                <c:pt idx="39">
                  <c:v>0.18125324914610891</c:v>
                </c:pt>
                <c:pt idx="40">
                  <c:v>0.1684069889162681</c:v>
                </c:pt>
                <c:pt idx="41">
                  <c:v>0.11229121947473268</c:v>
                </c:pt>
                <c:pt idx="42">
                  <c:v>0.16888796744605178</c:v>
                </c:pt>
                <c:pt idx="43">
                  <c:v>0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ep_41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Sheet1!$AT$2:$AT$67</c:f>
              <c:numCache>
                <c:formatCode>0.00000000000000000000_ </c:formatCode>
                <c:ptCount val="66"/>
                <c:pt idx="0">
                  <c:v>1.2239148194059768</c:v>
                </c:pt>
                <c:pt idx="1">
                  <c:v>1.2230682447757399</c:v>
                </c:pt>
                <c:pt idx="2">
                  <c:v>1.2193896531759367</c:v>
                </c:pt>
                <c:pt idx="3">
                  <c:v>1.2610440314263178</c:v>
                </c:pt>
                <c:pt idx="4">
                  <c:v>0.12029114215398407</c:v>
                </c:pt>
                <c:pt idx="5">
                  <c:v>0.35254760024745441</c:v>
                </c:pt>
                <c:pt idx="6">
                  <c:v>0.32619402877943621</c:v>
                </c:pt>
                <c:pt idx="7">
                  <c:v>0.30104786942820355</c:v>
                </c:pt>
                <c:pt idx="8">
                  <c:v>0.27741620890301649</c:v>
                </c:pt>
                <c:pt idx="9">
                  <c:v>0.25391010818953696</c:v>
                </c:pt>
                <c:pt idx="10">
                  <c:v>0.24176044186598725</c:v>
                </c:pt>
                <c:pt idx="11">
                  <c:v>0.23897937577137038</c:v>
                </c:pt>
                <c:pt idx="12">
                  <c:v>0.21179098495183724</c:v>
                </c:pt>
                <c:pt idx="13">
                  <c:v>0.20148031245556844</c:v>
                </c:pt>
                <c:pt idx="14">
                  <c:v>0.19882582301572865</c:v>
                </c:pt>
                <c:pt idx="15">
                  <c:v>0.29778639650883115</c:v>
                </c:pt>
                <c:pt idx="16">
                  <c:v>0.26371012306886865</c:v>
                </c:pt>
                <c:pt idx="17">
                  <c:v>0.23398326524839405</c:v>
                </c:pt>
                <c:pt idx="18">
                  <c:v>0.20211035353128831</c:v>
                </c:pt>
                <c:pt idx="19">
                  <c:v>0.17673516080719592</c:v>
                </c:pt>
                <c:pt idx="20">
                  <c:v>0.17174501355351665</c:v>
                </c:pt>
                <c:pt idx="21">
                  <c:v>0.14711894658653829</c:v>
                </c:pt>
                <c:pt idx="22">
                  <c:v>0.17393699238485025</c:v>
                </c:pt>
                <c:pt idx="23">
                  <c:v>0.31149809879325102</c:v>
                </c:pt>
                <c:pt idx="24">
                  <c:v>0.30984151568077989</c:v>
                </c:pt>
                <c:pt idx="25">
                  <c:v>0.30097709646746829</c:v>
                </c:pt>
                <c:pt idx="26">
                  <c:v>0.26962158537927644</c:v>
                </c:pt>
                <c:pt idx="27">
                  <c:v>0.23979138224151089</c:v>
                </c:pt>
                <c:pt idx="28">
                  <c:v>0.21259787504467781</c:v>
                </c:pt>
                <c:pt idx="29">
                  <c:v>0.16721507296037538</c:v>
                </c:pt>
                <c:pt idx="30">
                  <c:v>0.16432373559278007</c:v>
                </c:pt>
                <c:pt idx="31">
                  <c:v>0.14867087561572673</c:v>
                </c:pt>
                <c:pt idx="32">
                  <c:v>0.19670073761492246</c:v>
                </c:pt>
                <c:pt idx="33">
                  <c:v>0.48749217305849302</c:v>
                </c:pt>
                <c:pt idx="34">
                  <c:v>0.77646530614241505</c:v>
                </c:pt>
                <c:pt idx="35">
                  <c:v>0.3015239952376586</c:v>
                </c:pt>
                <c:pt idx="36">
                  <c:v>0.26305805667288901</c:v>
                </c:pt>
                <c:pt idx="37">
                  <c:v>0.48473557540295159</c:v>
                </c:pt>
                <c:pt idx="38">
                  <c:v>0.46772365716936887</c:v>
                </c:pt>
                <c:pt idx="39">
                  <c:v>0.17185535030296667</c:v>
                </c:pt>
                <c:pt idx="40">
                  <c:v>0.15915721462551324</c:v>
                </c:pt>
                <c:pt idx="41">
                  <c:v>0.12850135080883535</c:v>
                </c:pt>
                <c:pt idx="42">
                  <c:v>0.10668819782304668</c:v>
                </c:pt>
                <c:pt idx="43">
                  <c:v>0.1644561430860817</c:v>
                </c:pt>
                <c:pt idx="44">
                  <c:v>0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ep_42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Sheet1!$AU$2:$AU$67</c:f>
              <c:numCache>
                <c:formatCode>0.00000000000000000000_ </c:formatCode>
                <c:ptCount val="66"/>
                <c:pt idx="0">
                  <c:v>1.2700949265879988</c:v>
                </c:pt>
                <c:pt idx="1">
                  <c:v>1.2678757579446918</c:v>
                </c:pt>
                <c:pt idx="2">
                  <c:v>1.2619514984306064</c:v>
                </c:pt>
                <c:pt idx="3">
                  <c:v>1.3042588780435014</c:v>
                </c:pt>
                <c:pt idx="4">
                  <c:v>0.3199956461939108</c:v>
                </c:pt>
                <c:pt idx="5">
                  <c:v>9.7278645424318383E-2</c:v>
                </c:pt>
                <c:pt idx="6">
                  <c:v>6.4878230879243853E-2</c:v>
                </c:pt>
                <c:pt idx="7">
                  <c:v>3.2499105939081327E-2</c:v>
                </c:pt>
                <c:pt idx="8">
                  <c:v>9.5968812023409557E-4</c:v>
                </c:pt>
                <c:pt idx="9">
                  <c:v>3.4924911143093575E-2</c:v>
                </c:pt>
                <c:pt idx="10">
                  <c:v>8.2212373922649379E-2</c:v>
                </c:pt>
                <c:pt idx="11">
                  <c:v>0.12601276232732805</c:v>
                </c:pt>
                <c:pt idx="12">
                  <c:v>0.13265680769808241</c:v>
                </c:pt>
                <c:pt idx="13">
                  <c:v>0.16303461047171952</c:v>
                </c:pt>
                <c:pt idx="14">
                  <c:v>0.19526167217299328</c:v>
                </c:pt>
                <c:pt idx="15">
                  <c:v>0.25763955463910027</c:v>
                </c:pt>
                <c:pt idx="16">
                  <c:v>0.23289181207289356</c:v>
                </c:pt>
                <c:pt idx="17">
                  <c:v>0.24129224126719409</c:v>
                </c:pt>
                <c:pt idx="18">
                  <c:v>0.24046980323441208</c:v>
                </c:pt>
                <c:pt idx="19">
                  <c:v>0.24209516634434833</c:v>
                </c:pt>
                <c:pt idx="20">
                  <c:v>0.26682061888378383</c:v>
                </c:pt>
                <c:pt idx="21">
                  <c:v>0.28457496820849193</c:v>
                </c:pt>
                <c:pt idx="22">
                  <c:v>0.32646082501316076</c:v>
                </c:pt>
                <c:pt idx="23">
                  <c:v>0.44662809506129791</c:v>
                </c:pt>
                <c:pt idx="24">
                  <c:v>0.45941204883309666</c:v>
                </c:pt>
                <c:pt idx="25">
                  <c:v>0.22365317503433294</c:v>
                </c:pt>
                <c:pt idx="26">
                  <c:v>0.21419216081114334</c:v>
                </c:pt>
                <c:pt idx="27">
                  <c:v>0.20865629322864304</c:v>
                </c:pt>
                <c:pt idx="28">
                  <c:v>0.21496316165837068</c:v>
                </c:pt>
                <c:pt idx="29">
                  <c:v>0.20437514551598362</c:v>
                </c:pt>
                <c:pt idx="30">
                  <c:v>0.26208065941318232</c:v>
                </c:pt>
                <c:pt idx="31">
                  <c:v>0.28584999428425695</c:v>
                </c:pt>
                <c:pt idx="32">
                  <c:v>0.35562509415303617</c:v>
                </c:pt>
                <c:pt idx="33">
                  <c:v>0.58099881590667291</c:v>
                </c:pt>
                <c:pt idx="34">
                  <c:v>0.85931978537632403</c:v>
                </c:pt>
                <c:pt idx="35">
                  <c:v>0.26920988079042352</c:v>
                </c:pt>
                <c:pt idx="36">
                  <c:v>0.21701455764655433</c:v>
                </c:pt>
                <c:pt idx="37">
                  <c:v>0.48486905556406729</c:v>
                </c:pt>
                <c:pt idx="38">
                  <c:v>0.47897520133156152</c:v>
                </c:pt>
                <c:pt idx="39">
                  <c:v>0.22955461467911289</c:v>
                </c:pt>
                <c:pt idx="40">
                  <c:v>0.25024707046148492</c:v>
                </c:pt>
                <c:pt idx="41">
                  <c:v>0.28065940972481418</c:v>
                </c:pt>
                <c:pt idx="42">
                  <c:v>0.23769785208940941</c:v>
                </c:pt>
                <c:pt idx="43">
                  <c:v>0.38575428854763816</c:v>
                </c:pt>
                <c:pt idx="44">
                  <c:v>0.27744906546878545</c:v>
                </c:pt>
                <c:pt idx="45">
                  <c:v>0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ep_43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Sheet1!$AV$2:$AV$67</c:f>
              <c:numCache>
                <c:formatCode>0.00000000000000000000_ </c:formatCode>
                <c:ptCount val="66"/>
                <c:pt idx="0">
                  <c:v>1.2625122713041688</c:v>
                </c:pt>
                <c:pt idx="1">
                  <c:v>1.2603344276410662</c:v>
                </c:pt>
                <c:pt idx="2">
                  <c:v>1.2546682192959671</c:v>
                </c:pt>
                <c:pt idx="3">
                  <c:v>1.2965965967488313</c:v>
                </c:pt>
                <c:pt idx="4">
                  <c:v>0.30595514628649795</c:v>
                </c:pt>
                <c:pt idx="5">
                  <c:v>0.13282485840049618</c:v>
                </c:pt>
                <c:pt idx="6">
                  <c:v>0.10151970658539747</c:v>
                </c:pt>
                <c:pt idx="7">
                  <c:v>7.0990406077036786E-2</c:v>
                </c:pt>
                <c:pt idx="8">
                  <c:v>4.3237101393569143E-2</c:v>
                </c:pt>
                <c:pt idx="9">
                  <c:v>1.7323706918978839E-2</c:v>
                </c:pt>
                <c:pt idx="10">
                  <c:v>4.0196731312566021E-2</c:v>
                </c:pt>
                <c:pt idx="11">
                  <c:v>8.6585915855046602E-2</c:v>
                </c:pt>
                <c:pt idx="12">
                  <c:v>0.1004821292635546</c:v>
                </c:pt>
                <c:pt idx="13">
                  <c:v>0.13608477218554746</c:v>
                </c:pt>
                <c:pt idx="14">
                  <c:v>0.16712458397746055</c:v>
                </c:pt>
                <c:pt idx="15">
                  <c:v>0.27111269107123886</c:v>
                </c:pt>
                <c:pt idx="16">
                  <c:v>0.24373662102767174</c:v>
                </c:pt>
                <c:pt idx="17">
                  <c:v>0.24724428717885549</c:v>
                </c:pt>
                <c:pt idx="18">
                  <c:v>0.24207998244337506</c:v>
                </c:pt>
                <c:pt idx="19">
                  <c:v>0.23577562903518848</c:v>
                </c:pt>
                <c:pt idx="20">
                  <c:v>0.25245669175826579</c:v>
                </c:pt>
                <c:pt idx="21">
                  <c:v>0.27423094332804893</c:v>
                </c:pt>
                <c:pt idx="22">
                  <c:v>0.31406721825280021</c:v>
                </c:pt>
                <c:pt idx="23">
                  <c:v>0.43599910522904167</c:v>
                </c:pt>
                <c:pt idx="24">
                  <c:v>0.44670771725632441</c:v>
                </c:pt>
                <c:pt idx="25">
                  <c:v>0.24090819518434944</c:v>
                </c:pt>
                <c:pt idx="26">
                  <c:v>0.22761754878684204</c:v>
                </c:pt>
                <c:pt idx="27">
                  <c:v>0.21750024488212863</c:v>
                </c:pt>
                <c:pt idx="28">
                  <c:v>0.21886352788156041</c:v>
                </c:pt>
                <c:pt idx="29">
                  <c:v>0.19812153928094223</c:v>
                </c:pt>
                <c:pt idx="30">
                  <c:v>0.24858689996459826</c:v>
                </c:pt>
                <c:pt idx="31">
                  <c:v>0.27458139002059123</c:v>
                </c:pt>
                <c:pt idx="32">
                  <c:v>0.34357126663821286</c:v>
                </c:pt>
                <c:pt idx="33">
                  <c:v>0.57346485847509587</c:v>
                </c:pt>
                <c:pt idx="34">
                  <c:v>0.85303897160312914</c:v>
                </c:pt>
                <c:pt idx="35">
                  <c:v>0.28267432886389049</c:v>
                </c:pt>
                <c:pt idx="36">
                  <c:v>0.22930466907087699</c:v>
                </c:pt>
                <c:pt idx="37">
                  <c:v>0.46602244445382596</c:v>
                </c:pt>
                <c:pt idx="38">
                  <c:v>0.45786598514953364</c:v>
                </c:pt>
                <c:pt idx="39">
                  <c:v>0.2241079872436933</c:v>
                </c:pt>
                <c:pt idx="40">
                  <c:v>0.23611629647897947</c:v>
                </c:pt>
                <c:pt idx="41">
                  <c:v>0.26892959180272302</c:v>
                </c:pt>
                <c:pt idx="42">
                  <c:v>0.22080020984378432</c:v>
                </c:pt>
                <c:pt idx="43">
                  <c:v>0.37277064773795021</c:v>
                </c:pt>
                <c:pt idx="44">
                  <c:v>0.25597689312821492</c:v>
                </c:pt>
                <c:pt idx="45">
                  <c:v>4.2716381892712055E-2</c:v>
                </c:pt>
                <c:pt idx="46">
                  <c:v>0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ep_44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Sheet1!$AW$2:$AW$67</c:f>
              <c:numCache>
                <c:formatCode>0.00000000000000000000_ </c:formatCode>
                <c:ptCount val="66"/>
                <c:pt idx="0">
                  <c:v>1.2539575139495502</c:v>
                </c:pt>
                <c:pt idx="1">
                  <c:v>1.251705315273713</c:v>
                </c:pt>
                <c:pt idx="2">
                  <c:v>1.2452803002292931</c:v>
                </c:pt>
                <c:pt idx="3">
                  <c:v>1.2885335350752174</c:v>
                </c:pt>
                <c:pt idx="4">
                  <c:v>0.27544538672841651</c:v>
                </c:pt>
                <c:pt idx="5">
                  <c:v>0.29223451848480253</c:v>
                </c:pt>
                <c:pt idx="6">
                  <c:v>0.25986773071830366</c:v>
                </c:pt>
                <c:pt idx="7">
                  <c:v>0.22753565875395385</c:v>
                </c:pt>
                <c:pt idx="8">
                  <c:v>0.19521816443600293</c:v>
                </c:pt>
                <c:pt idx="9">
                  <c:v>0.16425066891316087</c:v>
                </c:pt>
                <c:pt idx="10">
                  <c:v>0.14359405456240845</c:v>
                </c:pt>
                <c:pt idx="11">
                  <c:v>0.12962043928245404</c:v>
                </c:pt>
                <c:pt idx="12">
                  <c:v>7.1084844306097322E-2</c:v>
                </c:pt>
                <c:pt idx="13">
                  <c:v>3.2566356185924551E-2</c:v>
                </c:pt>
                <c:pt idx="14">
                  <c:v>1.1241039102096223E-3</c:v>
                </c:pt>
                <c:pt idx="15">
                  <c:v>0.37735515021162586</c:v>
                </c:pt>
                <c:pt idx="16">
                  <c:v>0.342829822872247</c:v>
                </c:pt>
                <c:pt idx="17">
                  <c:v>0.330076223746403</c:v>
                </c:pt>
                <c:pt idx="18">
                  <c:v>0.30994883182131411</c:v>
                </c:pt>
                <c:pt idx="19">
                  <c:v>0.29099809433466162</c:v>
                </c:pt>
                <c:pt idx="20">
                  <c:v>0.29220284081829345</c:v>
                </c:pt>
                <c:pt idx="21">
                  <c:v>0.2851690912506607</c:v>
                </c:pt>
                <c:pt idx="22">
                  <c:v>0.30721321819010183</c:v>
                </c:pt>
                <c:pt idx="23">
                  <c:v>0.41737719707992199</c:v>
                </c:pt>
                <c:pt idx="24">
                  <c:v>0.41615442162709909</c:v>
                </c:pt>
                <c:pt idx="25">
                  <c:v>0.35292777231678035</c:v>
                </c:pt>
                <c:pt idx="26">
                  <c:v>0.32834646895184844</c:v>
                </c:pt>
                <c:pt idx="27">
                  <c:v>0.30476707843030265</c:v>
                </c:pt>
                <c:pt idx="28">
                  <c:v>0.28799902932270993</c:v>
                </c:pt>
                <c:pt idx="29">
                  <c:v>0.26020740532307934</c:v>
                </c:pt>
                <c:pt idx="30">
                  <c:v>0.2869198258850244</c:v>
                </c:pt>
                <c:pt idx="31">
                  <c:v>0.28593953370892905</c:v>
                </c:pt>
                <c:pt idx="32">
                  <c:v>0.33720467913940666</c:v>
                </c:pt>
                <c:pt idx="33">
                  <c:v>0.5578608461249247</c:v>
                </c:pt>
                <c:pt idx="34">
                  <c:v>0.83633852265855291</c:v>
                </c:pt>
                <c:pt idx="35">
                  <c:v>0.38434893870240844</c:v>
                </c:pt>
                <c:pt idx="36">
                  <c:v>0.33147873854840937</c:v>
                </c:pt>
                <c:pt idx="37">
                  <c:v>0.53897968786386874</c:v>
                </c:pt>
                <c:pt idx="38">
                  <c:v>0.52160529875122486</c:v>
                </c:pt>
                <c:pt idx="39">
                  <c:v>0.27960271966129779</c:v>
                </c:pt>
                <c:pt idx="40">
                  <c:v>0.2760618613948585</c:v>
                </c:pt>
                <c:pt idx="41">
                  <c:v>0.28069774784903107</c:v>
                </c:pt>
                <c:pt idx="42">
                  <c:v>0.20720323602459709</c:v>
                </c:pt>
                <c:pt idx="43">
                  <c:v>0.35118396439114385</c:v>
                </c:pt>
                <c:pt idx="44">
                  <c:v>0.19884204966292535</c:v>
                </c:pt>
                <c:pt idx="45">
                  <c:v>0.1952436836240396</c:v>
                </c:pt>
                <c:pt idx="46">
                  <c:v>0.16698069896693557</c:v>
                </c:pt>
                <c:pt idx="47">
                  <c:v>0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ep_45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Sheet1!$AX$2:$AX$67</c:f>
              <c:numCache>
                <c:formatCode>0.00000000000000000000_ </c:formatCode>
                <c:ptCount val="66"/>
                <c:pt idx="0">
                  <c:v>1.2451680614552696</c:v>
                </c:pt>
                <c:pt idx="1">
                  <c:v>1.2445537972404845</c:v>
                </c:pt>
                <c:pt idx="2">
                  <c:v>1.2415744851962525</c:v>
                </c:pt>
                <c:pt idx="3">
                  <c:v>1.2815809292764579</c:v>
                </c:pt>
                <c:pt idx="4">
                  <c:v>0.17890511798669703</c:v>
                </c:pt>
                <c:pt idx="5">
                  <c:v>0.25919715702688895</c:v>
                </c:pt>
                <c:pt idx="6">
                  <c:v>0.24889991015275045</c:v>
                </c:pt>
                <c:pt idx="7">
                  <c:v>0.24252895551909553</c:v>
                </c:pt>
                <c:pt idx="8">
                  <c:v>0.24041010481980821</c:v>
                </c:pt>
                <c:pt idx="9">
                  <c:v>0.24031139402967386</c:v>
                </c:pt>
                <c:pt idx="10">
                  <c:v>0.25203917335158738</c:v>
                </c:pt>
                <c:pt idx="11">
                  <c:v>0.27229261574541386</c:v>
                </c:pt>
                <c:pt idx="12">
                  <c:v>0.27500639734035626</c:v>
                </c:pt>
                <c:pt idx="13">
                  <c:v>0.29073008087402924</c:v>
                </c:pt>
                <c:pt idx="14">
                  <c:v>0.31000807718357054</c:v>
                </c:pt>
                <c:pt idx="15">
                  <c:v>0.10288076833451337</c:v>
                </c:pt>
                <c:pt idx="16">
                  <c:v>7.0394592500594266E-2</c:v>
                </c:pt>
                <c:pt idx="17">
                  <c:v>3.5250550913862262E-2</c:v>
                </c:pt>
                <c:pt idx="18">
                  <c:v>3.0093874951182698E-3</c:v>
                </c:pt>
                <c:pt idx="19">
                  <c:v>4.9760627006579364E-2</c:v>
                </c:pt>
                <c:pt idx="20">
                  <c:v>0.10693054273696283</c:v>
                </c:pt>
                <c:pt idx="21">
                  <c:v>0.12820471217162055</c:v>
                </c:pt>
                <c:pt idx="22">
                  <c:v>0.19014298307090596</c:v>
                </c:pt>
                <c:pt idx="23">
                  <c:v>0.33385478273538954</c:v>
                </c:pt>
                <c:pt idx="24">
                  <c:v>0.35081528408388041</c:v>
                </c:pt>
                <c:pt idx="25">
                  <c:v>0.1192757379354254</c:v>
                </c:pt>
                <c:pt idx="26">
                  <c:v>9.2587686208037048E-2</c:v>
                </c:pt>
                <c:pt idx="27">
                  <c:v>7.5640448557411588E-2</c:v>
                </c:pt>
                <c:pt idx="28">
                  <c:v>7.2789471927016805E-2</c:v>
                </c:pt>
                <c:pt idx="29">
                  <c:v>6.4333691871285292E-2</c:v>
                </c:pt>
                <c:pt idx="30">
                  <c:v>9.8248403590383351E-2</c:v>
                </c:pt>
                <c:pt idx="31">
                  <c:v>0.13046504060891298</c:v>
                </c:pt>
                <c:pt idx="32">
                  <c:v>0.20299488158155202</c:v>
                </c:pt>
                <c:pt idx="33">
                  <c:v>0.49732849180521516</c:v>
                </c:pt>
                <c:pt idx="34">
                  <c:v>0.78505111807944861</c:v>
                </c:pt>
                <c:pt idx="35">
                  <c:v>0.10811531504028914</c:v>
                </c:pt>
                <c:pt idx="36">
                  <c:v>8.249744842161956E-2</c:v>
                </c:pt>
                <c:pt idx="37">
                  <c:v>0.41213145789499739</c:v>
                </c:pt>
                <c:pt idx="38">
                  <c:v>0.40812916234709956</c:v>
                </c:pt>
                <c:pt idx="39">
                  <c:v>5.2530359424284426E-2</c:v>
                </c:pt>
                <c:pt idx="40">
                  <c:v>9.8180013326100379E-2</c:v>
                </c:pt>
                <c:pt idx="41">
                  <c:v>0.11043928205900286</c:v>
                </c:pt>
                <c:pt idx="42">
                  <c:v>0.1543100482774199</c:v>
                </c:pt>
                <c:pt idx="43">
                  <c:v>0.20056832281332709</c:v>
                </c:pt>
                <c:pt idx="44">
                  <c:v>0.20224569017755273</c:v>
                </c:pt>
                <c:pt idx="45">
                  <c:v>0.24041867267275957</c:v>
                </c:pt>
                <c:pt idx="46">
                  <c:v>0.24175018598411749</c:v>
                </c:pt>
                <c:pt idx="47">
                  <c:v>0.31000233907720443</c:v>
                </c:pt>
                <c:pt idx="48">
                  <c:v>0</c:v>
                </c:pt>
              </c:numCache>
            </c:numRef>
          </c:val>
        </c:ser>
        <c:ser>
          <c:idx val="49"/>
          <c:order val="49"/>
          <c:tx>
            <c:strRef>
              <c:f>Sheet1!$AY$1</c:f>
              <c:strCache>
                <c:ptCount val="1"/>
                <c:pt idx="0">
                  <c:v>ep_46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Sheet1!$AY$2:$AY$67</c:f>
              <c:numCache>
                <c:formatCode>0.00000000000000000000_ </c:formatCode>
                <c:ptCount val="66"/>
                <c:pt idx="0">
                  <c:v>1.2368903527647039</c:v>
                </c:pt>
                <c:pt idx="1">
                  <c:v>1.2363759966749999</c:v>
                </c:pt>
                <c:pt idx="2">
                  <c:v>1.2342077884669083</c:v>
                </c:pt>
                <c:pt idx="3">
                  <c:v>1.2739883153895184</c:v>
                </c:pt>
                <c:pt idx="4">
                  <c:v>0.14452217037242557</c:v>
                </c:pt>
                <c:pt idx="5">
                  <c:v>0.30089631444009268</c:v>
                </c:pt>
                <c:pt idx="6">
                  <c:v>0.28472818944880918</c:v>
                </c:pt>
                <c:pt idx="7">
                  <c:v>0.27137077137614046</c:v>
                </c:pt>
                <c:pt idx="8">
                  <c:v>0.26135576897584223</c:v>
                </c:pt>
                <c:pt idx="9">
                  <c:v>0.25134467572718949</c:v>
                </c:pt>
                <c:pt idx="10">
                  <c:v>0.24548191865168939</c:v>
                </c:pt>
                <c:pt idx="11">
                  <c:v>0.25296603575213433</c:v>
                </c:pt>
                <c:pt idx="12">
                  <c:v>0.25927823896040741</c:v>
                </c:pt>
                <c:pt idx="13">
                  <c:v>0.27360920503847369</c:v>
                </c:pt>
                <c:pt idx="14">
                  <c:v>0.28651953229540134</c:v>
                </c:pt>
                <c:pt idx="15">
                  <c:v>0.18522639647186082</c:v>
                </c:pt>
                <c:pt idx="16">
                  <c:v>0.15379241393909179</c:v>
                </c:pt>
                <c:pt idx="17">
                  <c:v>0.12179245302960845</c:v>
                </c:pt>
                <c:pt idx="18">
                  <c:v>9.2986482318851843E-2</c:v>
                </c:pt>
                <c:pt idx="19">
                  <c:v>4.2795967758879595E-2</c:v>
                </c:pt>
                <c:pt idx="20">
                  <c:v>2.3478194960861058E-2</c:v>
                </c:pt>
                <c:pt idx="21">
                  <c:v>8.0398130869727344E-2</c:v>
                </c:pt>
                <c:pt idx="22">
                  <c:v>0.13490952883781898</c:v>
                </c:pt>
                <c:pt idx="23">
                  <c:v>0.28343280625931905</c:v>
                </c:pt>
                <c:pt idx="24">
                  <c:v>0.29598571014424968</c:v>
                </c:pt>
                <c:pt idx="25">
                  <c:v>0.19289046454382172</c:v>
                </c:pt>
                <c:pt idx="26">
                  <c:v>0.16238478686428973</c:v>
                </c:pt>
                <c:pt idx="27">
                  <c:v>0.13398026198830218</c:v>
                </c:pt>
                <c:pt idx="28">
                  <c:v>0.10977859884041266</c:v>
                </c:pt>
                <c:pt idx="29">
                  <c:v>7.1080543084792586E-2</c:v>
                </c:pt>
                <c:pt idx="30">
                  <c:v>1.404778993503638E-2</c:v>
                </c:pt>
                <c:pt idx="31">
                  <c:v>7.7430623970789023E-2</c:v>
                </c:pt>
                <c:pt idx="32">
                  <c:v>0.14653179569982944</c:v>
                </c:pt>
                <c:pt idx="33">
                  <c:v>0.45205785373293572</c:v>
                </c:pt>
                <c:pt idx="34">
                  <c:v>0.74158771708511162</c:v>
                </c:pt>
                <c:pt idx="35">
                  <c:v>0.1909525423066406</c:v>
                </c:pt>
                <c:pt idx="36">
                  <c:v>0.16499255353570685</c:v>
                </c:pt>
                <c:pt idx="37">
                  <c:v>0.37702759055062313</c:v>
                </c:pt>
                <c:pt idx="38">
                  <c:v>0.36717396135990465</c:v>
                </c:pt>
                <c:pt idx="39">
                  <c:v>8.1154308696095481E-2</c:v>
                </c:pt>
                <c:pt idx="40">
                  <c:v>6.7188868862871509E-2</c:v>
                </c:pt>
                <c:pt idx="41">
                  <c:v>9.5064632270948246E-2</c:v>
                </c:pt>
                <c:pt idx="42">
                  <c:v>0.12605607084915479</c:v>
                </c:pt>
                <c:pt idx="43">
                  <c:v>0.17380189030675466</c:v>
                </c:pt>
                <c:pt idx="44">
                  <c:v>0.1610039409883218</c:v>
                </c:pt>
                <c:pt idx="45">
                  <c:v>0.26119359955312149</c:v>
                </c:pt>
                <c:pt idx="46">
                  <c:v>0.2489818274565079</c:v>
                </c:pt>
                <c:pt idx="47">
                  <c:v>0.28637762081352985</c:v>
                </c:pt>
                <c:pt idx="48">
                  <c:v>9.1342473894577933E-2</c:v>
                </c:pt>
                <c:pt idx="49">
                  <c:v>0</c:v>
                </c:pt>
              </c:numCache>
            </c:numRef>
          </c:val>
        </c:ser>
        <c:ser>
          <c:idx val="50"/>
          <c:order val="50"/>
          <c:tx>
            <c:strRef>
              <c:f>Sheet1!$AZ$1</c:f>
              <c:strCache>
                <c:ptCount val="1"/>
                <c:pt idx="0">
                  <c:v>ep_47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Sheet1!$AZ$2:$AZ$67</c:f>
              <c:numCache>
                <c:formatCode>0.00000000000000000000_ </c:formatCode>
                <c:ptCount val="66"/>
                <c:pt idx="0">
                  <c:v>1.2696794101686326</c:v>
                </c:pt>
                <c:pt idx="1">
                  <c:v>1.269158350493065</c:v>
                </c:pt>
                <c:pt idx="2">
                  <c:v>1.2659603391773615</c:v>
                </c:pt>
                <c:pt idx="3">
                  <c:v>1.306275264373153</c:v>
                </c:pt>
                <c:pt idx="4">
                  <c:v>0.31685555337353094</c:v>
                </c:pt>
                <c:pt idx="5">
                  <c:v>0.50732636563800426</c:v>
                </c:pt>
                <c:pt idx="6">
                  <c:v>0.48936437657184395</c:v>
                </c:pt>
                <c:pt idx="7">
                  <c:v>0.47295833247614549</c:v>
                </c:pt>
                <c:pt idx="8">
                  <c:v>0.45825379907934899</c:v>
                </c:pt>
                <c:pt idx="9">
                  <c:v>0.44446241064984937</c:v>
                </c:pt>
                <c:pt idx="10">
                  <c:v>0.43749620665431077</c:v>
                </c:pt>
                <c:pt idx="11">
                  <c:v>0.43515740995233915</c:v>
                </c:pt>
                <c:pt idx="12">
                  <c:v>0.42108171712611142</c:v>
                </c:pt>
                <c:pt idx="13">
                  <c:v>0.41615500012498513</c:v>
                </c:pt>
                <c:pt idx="14">
                  <c:v>0.41484238801255541</c:v>
                </c:pt>
                <c:pt idx="15">
                  <c:v>0.43574260203713883</c:v>
                </c:pt>
                <c:pt idx="16">
                  <c:v>0.40689921925774369</c:v>
                </c:pt>
                <c:pt idx="17">
                  <c:v>0.37815204033172056</c:v>
                </c:pt>
                <c:pt idx="18">
                  <c:v>0.34948918249661109</c:v>
                </c:pt>
                <c:pt idx="19">
                  <c:v>0.32098252312628966</c:v>
                </c:pt>
                <c:pt idx="20">
                  <c:v>0.30076164712488984</c:v>
                </c:pt>
                <c:pt idx="21">
                  <c:v>0.22960616822811933</c:v>
                </c:pt>
                <c:pt idx="22">
                  <c:v>0.16556844036868382</c:v>
                </c:pt>
                <c:pt idx="23">
                  <c:v>3.2639329750329377E-2</c:v>
                </c:pt>
                <c:pt idx="24">
                  <c:v>2.7309954647961624E-3</c:v>
                </c:pt>
                <c:pt idx="25">
                  <c:v>0.43185630878471948</c:v>
                </c:pt>
                <c:pt idx="26">
                  <c:v>0.39973872035610114</c:v>
                </c:pt>
                <c:pt idx="27">
                  <c:v>0.36645054830854723</c:v>
                </c:pt>
                <c:pt idx="28">
                  <c:v>0.33160171118298293</c:v>
                </c:pt>
                <c:pt idx="29">
                  <c:v>0.32560787969480243</c:v>
                </c:pt>
                <c:pt idx="30">
                  <c:v>0.29636890574329228</c:v>
                </c:pt>
                <c:pt idx="31">
                  <c:v>0.23034552221679072</c:v>
                </c:pt>
                <c:pt idx="32">
                  <c:v>0.15853224507802449</c:v>
                </c:pt>
                <c:pt idx="33">
                  <c:v>0.18997825671803698</c:v>
                </c:pt>
                <c:pt idx="34">
                  <c:v>0.47242400895686537</c:v>
                </c:pt>
                <c:pt idx="35">
                  <c:v>0.44165949430464285</c:v>
                </c:pt>
                <c:pt idx="36">
                  <c:v>0.42094507994433983</c:v>
                </c:pt>
                <c:pt idx="37">
                  <c:v>0.57763202112042877</c:v>
                </c:pt>
                <c:pt idx="38">
                  <c:v>0.56314354386372889</c:v>
                </c:pt>
                <c:pt idx="39">
                  <c:v>0.36213288497452539</c:v>
                </c:pt>
                <c:pt idx="40">
                  <c:v>0.35522362496207349</c:v>
                </c:pt>
                <c:pt idx="41">
                  <c:v>0.34169881892688769</c:v>
                </c:pt>
                <c:pt idx="42">
                  <c:v>0.34260929782717908</c:v>
                </c:pt>
                <c:pt idx="43">
                  <c:v>0.33479193129953733</c:v>
                </c:pt>
                <c:pt idx="44">
                  <c:v>0.30826358153097644</c:v>
                </c:pt>
                <c:pt idx="45">
                  <c:v>0.45826794812194166</c:v>
                </c:pt>
                <c:pt idx="46">
                  <c:v>0.44559384485691073</c:v>
                </c:pt>
                <c:pt idx="47">
                  <c:v>0.41484154488273517</c:v>
                </c:pt>
                <c:pt idx="48">
                  <c:v>0.34956823972995893</c:v>
                </c:pt>
                <c:pt idx="49">
                  <c:v>0.29487526670347036</c:v>
                </c:pt>
                <c:pt idx="50">
                  <c:v>0</c:v>
                </c:pt>
              </c:numCache>
            </c:numRef>
          </c:val>
        </c:ser>
        <c:ser>
          <c:idx val="51"/>
          <c:order val="51"/>
          <c:tx>
            <c:strRef>
              <c:f>Sheet1!$BA$1</c:f>
              <c:strCache>
                <c:ptCount val="1"/>
                <c:pt idx="0">
                  <c:v>ep_48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Sheet1!$BA$2:$BA$67</c:f>
              <c:numCache>
                <c:formatCode>0.00000000000000000000_ </c:formatCode>
                <c:ptCount val="66"/>
                <c:pt idx="0">
                  <c:v>1.2471168630294585</c:v>
                </c:pt>
                <c:pt idx="1">
                  <c:v>1.2460787900295236</c:v>
                </c:pt>
                <c:pt idx="2">
                  <c:v>1.2418026862687177</c:v>
                </c:pt>
                <c:pt idx="3">
                  <c:v>1.2830722704283484</c:v>
                </c:pt>
                <c:pt idx="4">
                  <c:v>0.18500119033921084</c:v>
                </c:pt>
                <c:pt idx="5">
                  <c:v>0.23530124739787769</c:v>
                </c:pt>
                <c:pt idx="6">
                  <c:v>0.22379801673577715</c:v>
                </c:pt>
                <c:pt idx="7">
                  <c:v>0.21660391986873467</c:v>
                </c:pt>
                <c:pt idx="8">
                  <c:v>0.21413234226042074</c:v>
                </c:pt>
                <c:pt idx="9">
                  <c:v>0.21569979833620032</c:v>
                </c:pt>
                <c:pt idx="10">
                  <c:v>0.23021616971920231</c:v>
                </c:pt>
                <c:pt idx="11">
                  <c:v>0.24942813846465245</c:v>
                </c:pt>
                <c:pt idx="12">
                  <c:v>0.25037011857615704</c:v>
                </c:pt>
                <c:pt idx="13">
                  <c:v>0.26659696545154976</c:v>
                </c:pt>
                <c:pt idx="14">
                  <c:v>0.2874321510099877</c:v>
                </c:pt>
                <c:pt idx="15">
                  <c:v>0.13448540699743622</c:v>
                </c:pt>
                <c:pt idx="16">
                  <c:v>9.9501954260043365E-2</c:v>
                </c:pt>
                <c:pt idx="17">
                  <c:v>8.226977824440726E-2</c:v>
                </c:pt>
                <c:pt idx="18">
                  <c:v>7.2832106892032039E-2</c:v>
                </c:pt>
                <c:pt idx="19">
                  <c:v>8.1665611763481041E-2</c:v>
                </c:pt>
                <c:pt idx="20">
                  <c:v>0.12463214851270506</c:v>
                </c:pt>
                <c:pt idx="21">
                  <c:v>0.12616096607554469</c:v>
                </c:pt>
                <c:pt idx="22">
                  <c:v>0.18046800597284371</c:v>
                </c:pt>
                <c:pt idx="23">
                  <c:v>0.31486251225142842</c:v>
                </c:pt>
                <c:pt idx="24">
                  <c:v>0.33273642309199997</c:v>
                </c:pt>
                <c:pt idx="25">
                  <c:v>0.10996988072517901</c:v>
                </c:pt>
                <c:pt idx="26">
                  <c:v>7.4599837817147852E-2</c:v>
                </c:pt>
                <c:pt idx="27">
                  <c:v>3.7900779559418583E-2</c:v>
                </c:pt>
                <c:pt idx="28">
                  <c:v>1.2952266502352274E-3</c:v>
                </c:pt>
                <c:pt idx="29">
                  <c:v>8.2536432292765818E-2</c:v>
                </c:pt>
                <c:pt idx="30">
                  <c:v>0.11506152566003422</c:v>
                </c:pt>
                <c:pt idx="31">
                  <c:v>0.12857148615439648</c:v>
                </c:pt>
                <c:pt idx="32">
                  <c:v>0.19486501754734734</c:v>
                </c:pt>
                <c:pt idx="33">
                  <c:v>0.46514652108479615</c:v>
                </c:pt>
                <c:pt idx="34">
                  <c:v>0.7536981260580764</c:v>
                </c:pt>
                <c:pt idx="35">
                  <c:v>0.13737488533414682</c:v>
                </c:pt>
                <c:pt idx="36">
                  <c:v>0.10467735820462137</c:v>
                </c:pt>
                <c:pt idx="37">
                  <c:v>0.42522599195821364</c:v>
                </c:pt>
                <c:pt idx="38">
                  <c:v>0.42009029390779756</c:v>
                </c:pt>
                <c:pt idx="39">
                  <c:v>9.4593848296942173E-2</c:v>
                </c:pt>
                <c:pt idx="40">
                  <c:v>0.13057014278679371</c:v>
                </c:pt>
                <c:pt idx="41">
                  <c:v>0.14547064009636643</c:v>
                </c:pt>
                <c:pt idx="42">
                  <c:v>0.14903465431560933</c:v>
                </c:pt>
                <c:pt idx="43">
                  <c:v>0.23451253103705647</c:v>
                </c:pt>
                <c:pt idx="44">
                  <c:v>0.2125733953482663</c:v>
                </c:pt>
                <c:pt idx="45">
                  <c:v>0.21417195425718891</c:v>
                </c:pt>
                <c:pt idx="46">
                  <c:v>0.21802361490601133</c:v>
                </c:pt>
                <c:pt idx="47">
                  <c:v>0.28744310467334699</c:v>
                </c:pt>
                <c:pt idx="48">
                  <c:v>7.3138559577033954E-2</c:v>
                </c:pt>
                <c:pt idx="49">
                  <c:v>0.10963441108675075</c:v>
                </c:pt>
                <c:pt idx="50">
                  <c:v>0.33156157004313813</c:v>
                </c:pt>
                <c:pt idx="51">
                  <c:v>0</c:v>
                </c:pt>
              </c:numCache>
            </c:numRef>
          </c:val>
        </c:ser>
        <c:ser>
          <c:idx val="52"/>
          <c:order val="52"/>
          <c:tx>
            <c:strRef>
              <c:f>Sheet1!$BB$1</c:f>
              <c:strCache>
                <c:ptCount val="1"/>
                <c:pt idx="0">
                  <c:v>ep_49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Sheet1!$BB$2:$BB$67</c:f>
              <c:numCache>
                <c:formatCode>0.00000000000000000000_ </c:formatCode>
                <c:ptCount val="66"/>
                <c:pt idx="0">
                  <c:v>1.3282554263901316</c:v>
                </c:pt>
                <c:pt idx="1">
                  <c:v>1.3273495894046614</c:v>
                </c:pt>
                <c:pt idx="2">
                  <c:v>1.3233794834075112</c:v>
                </c:pt>
                <c:pt idx="3">
                  <c:v>1.3623016945443891</c:v>
                </c:pt>
                <c:pt idx="4">
                  <c:v>0.48446850244952167</c:v>
                </c:pt>
                <c:pt idx="5">
                  <c:v>0.61425008467865672</c:v>
                </c:pt>
                <c:pt idx="6">
                  <c:v>0.60126338996485318</c:v>
                </c:pt>
                <c:pt idx="7">
                  <c:v>0.58978532610411005</c:v>
                </c:pt>
                <c:pt idx="8">
                  <c:v>0.57989399895767024</c:v>
                </c:pt>
                <c:pt idx="9">
                  <c:v>0.57142485815961619</c:v>
                </c:pt>
                <c:pt idx="10">
                  <c:v>0.56796546721493824</c:v>
                </c:pt>
                <c:pt idx="11">
                  <c:v>0.56670968498233221</c:v>
                </c:pt>
                <c:pt idx="12">
                  <c:v>0.55771158492445572</c:v>
                </c:pt>
                <c:pt idx="13">
                  <c:v>0.55579254527943767</c:v>
                </c:pt>
                <c:pt idx="14">
                  <c:v>0.55672471246125921</c:v>
                </c:pt>
                <c:pt idx="15">
                  <c:v>0.56372231563707664</c:v>
                </c:pt>
                <c:pt idx="16">
                  <c:v>0.5389507412199952</c:v>
                </c:pt>
                <c:pt idx="17">
                  <c:v>0.5168873382455309</c:v>
                </c:pt>
                <c:pt idx="18">
                  <c:v>0.49483777250813848</c:v>
                </c:pt>
                <c:pt idx="19">
                  <c:v>0.47096768025289187</c:v>
                </c:pt>
                <c:pt idx="20">
                  <c:v>0.45347805594957807</c:v>
                </c:pt>
                <c:pt idx="21">
                  <c:v>0.39021237093950284</c:v>
                </c:pt>
                <c:pt idx="22">
                  <c:v>0.33163834313618884</c:v>
                </c:pt>
                <c:pt idx="23">
                  <c:v>0.18279271944707637</c:v>
                </c:pt>
                <c:pt idx="24">
                  <c:v>0.18569568079564949</c:v>
                </c:pt>
                <c:pt idx="25">
                  <c:v>0.54990658717385421</c:v>
                </c:pt>
                <c:pt idx="26">
                  <c:v>0.52231724105479627</c:v>
                </c:pt>
                <c:pt idx="27">
                  <c:v>0.49322270748796937</c:v>
                </c:pt>
                <c:pt idx="28">
                  <c:v>0.46309537270984663</c:v>
                </c:pt>
                <c:pt idx="29">
                  <c:v>0.47498474527844836</c:v>
                </c:pt>
                <c:pt idx="30">
                  <c:v>0.45023956166833473</c:v>
                </c:pt>
                <c:pt idx="31">
                  <c:v>0.39085289516526323</c:v>
                </c:pt>
                <c:pt idx="32">
                  <c:v>0.32223470542317251</c:v>
                </c:pt>
                <c:pt idx="33">
                  <c:v>3.8610851245523591E-3</c:v>
                </c:pt>
                <c:pt idx="34">
                  <c:v>0.29634980845951508</c:v>
                </c:pt>
                <c:pt idx="35">
                  <c:v>0.56975409333830263</c:v>
                </c:pt>
                <c:pt idx="36">
                  <c:v>0.55399188170016622</c:v>
                </c:pt>
                <c:pt idx="37">
                  <c:v>0.68159571442897704</c:v>
                </c:pt>
                <c:pt idx="38">
                  <c:v>0.67008818693993999</c:v>
                </c:pt>
                <c:pt idx="39">
                  <c:v>0.51603735502812487</c:v>
                </c:pt>
                <c:pt idx="40">
                  <c:v>0.51369828888710112</c:v>
                </c:pt>
                <c:pt idx="41">
                  <c:v>0.50911226480381233</c:v>
                </c:pt>
                <c:pt idx="42">
                  <c:v>0.50365779237377428</c:v>
                </c:pt>
                <c:pt idx="43">
                  <c:v>0.50897423674956455</c:v>
                </c:pt>
                <c:pt idx="44">
                  <c:v>0.48521212781764966</c:v>
                </c:pt>
                <c:pt idx="45">
                  <c:v>0.57990899015758324</c:v>
                </c:pt>
                <c:pt idx="46">
                  <c:v>0.57233827804926019</c:v>
                </c:pt>
                <c:pt idx="47">
                  <c:v>0.55672960182351572</c:v>
                </c:pt>
                <c:pt idx="48">
                  <c:v>0.49489252794013044</c:v>
                </c:pt>
                <c:pt idx="49">
                  <c:v>0.44953433446867785</c:v>
                </c:pt>
                <c:pt idx="50">
                  <c:v>0.18726992860579</c:v>
                </c:pt>
                <c:pt idx="51">
                  <c:v>0.46296595828706644</c:v>
                </c:pt>
                <c:pt idx="52">
                  <c:v>0</c:v>
                </c:pt>
              </c:numCache>
            </c:numRef>
          </c:val>
        </c:ser>
        <c:ser>
          <c:idx val="53"/>
          <c:order val="53"/>
          <c:tx>
            <c:strRef>
              <c:f>Sheet1!$BC$1</c:f>
              <c:strCache>
                <c:ptCount val="1"/>
                <c:pt idx="0">
                  <c:v>ep_50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Sheet1!$BC$2:$BC$67</c:f>
              <c:numCache>
                <c:formatCode>0.00000000000000000000_ </c:formatCode>
                <c:ptCount val="66"/>
                <c:pt idx="0">
                  <c:v>1.2837650480669627</c:v>
                </c:pt>
                <c:pt idx="1">
                  <c:v>1.2844609515942074</c:v>
                </c:pt>
                <c:pt idx="2">
                  <c:v>1.2858573929544703</c:v>
                </c:pt>
                <c:pt idx="3">
                  <c:v>1.3214823428099931</c:v>
                </c:pt>
                <c:pt idx="4">
                  <c:v>0.39642626324976071</c:v>
                </c:pt>
                <c:pt idx="5">
                  <c:v>0.45154323910457661</c:v>
                </c:pt>
                <c:pt idx="6">
                  <c:v>0.44565961895623729</c:v>
                </c:pt>
                <c:pt idx="7">
                  <c:v>0.44163442789549079</c:v>
                </c:pt>
                <c:pt idx="8">
                  <c:v>0.43984551170919123</c:v>
                </c:pt>
                <c:pt idx="9">
                  <c:v>0.43220872505232483</c:v>
                </c:pt>
                <c:pt idx="10">
                  <c:v>0.40537486866525968</c:v>
                </c:pt>
                <c:pt idx="11">
                  <c:v>0.39148309952674665</c:v>
                </c:pt>
                <c:pt idx="12">
                  <c:v>0.44134482244704282</c:v>
                </c:pt>
                <c:pt idx="13">
                  <c:v>0.47413756307144261</c:v>
                </c:pt>
                <c:pt idx="14">
                  <c:v>0.48529077363094675</c:v>
                </c:pt>
                <c:pt idx="15">
                  <c:v>0.37514201343954412</c:v>
                </c:pt>
                <c:pt idx="16">
                  <c:v>0.36873196663435115</c:v>
                </c:pt>
                <c:pt idx="17">
                  <c:v>0.36181617945256539</c:v>
                </c:pt>
                <c:pt idx="18">
                  <c:v>0.36262613720807496</c:v>
                </c:pt>
                <c:pt idx="19">
                  <c:v>0.33359150522915498</c:v>
                </c:pt>
                <c:pt idx="20">
                  <c:v>0.29958318246024745</c:v>
                </c:pt>
                <c:pt idx="21">
                  <c:v>0.38738827733587605</c:v>
                </c:pt>
                <c:pt idx="22">
                  <c:v>0.4167859525000579</c:v>
                </c:pt>
                <c:pt idx="23">
                  <c:v>0.51904525644091715</c:v>
                </c:pt>
                <c:pt idx="24">
                  <c:v>0.52935448461610879</c:v>
                </c:pt>
                <c:pt idx="25">
                  <c:v>0.38119098133573281</c:v>
                </c:pt>
                <c:pt idx="26">
                  <c:v>0.37518379683386588</c:v>
                </c:pt>
                <c:pt idx="27">
                  <c:v>0.37154778223366502</c:v>
                </c:pt>
                <c:pt idx="28">
                  <c:v>0.37306422001064821</c:v>
                </c:pt>
                <c:pt idx="29">
                  <c:v>0.35325646725629256</c:v>
                </c:pt>
                <c:pt idx="30">
                  <c:v>0.31054557531219962</c:v>
                </c:pt>
                <c:pt idx="31">
                  <c:v>0.37728436936470067</c:v>
                </c:pt>
                <c:pt idx="32">
                  <c:v>0.41095919578486756</c:v>
                </c:pt>
                <c:pt idx="33">
                  <c:v>0.64373995277637119</c:v>
                </c:pt>
                <c:pt idx="34">
                  <c:v>0.89777081811485226</c:v>
                </c:pt>
                <c:pt idx="35">
                  <c:v>0.37788599015872987</c:v>
                </c:pt>
                <c:pt idx="36">
                  <c:v>0.37560619609477786</c:v>
                </c:pt>
                <c:pt idx="37">
                  <c:v>6.2745854346284533E-2</c:v>
                </c:pt>
                <c:pt idx="38">
                  <c:v>5.0097436289486298E-2</c:v>
                </c:pt>
                <c:pt idx="39">
                  <c:v>0.33916777895567807</c:v>
                </c:pt>
                <c:pt idx="40">
                  <c:v>0.30141188951866943</c:v>
                </c:pt>
                <c:pt idx="41">
                  <c:v>0.35590568629017827</c:v>
                </c:pt>
                <c:pt idx="42">
                  <c:v>0.36801439554331078</c:v>
                </c:pt>
                <c:pt idx="43">
                  <c:v>0.4085812381532592</c:v>
                </c:pt>
                <c:pt idx="44">
                  <c:v>0.42564642302355354</c:v>
                </c:pt>
                <c:pt idx="45">
                  <c:v>0.43914498823861248</c:v>
                </c:pt>
                <c:pt idx="46">
                  <c:v>0.41898650813995097</c:v>
                </c:pt>
                <c:pt idx="47">
                  <c:v>0.48465475522705603</c:v>
                </c:pt>
                <c:pt idx="48">
                  <c:v>0.36029909613540151</c:v>
                </c:pt>
                <c:pt idx="49">
                  <c:v>0.3208484789618461</c:v>
                </c:pt>
                <c:pt idx="50">
                  <c:v>0.52893504057271867</c:v>
                </c:pt>
                <c:pt idx="51">
                  <c:v>0.37277752024122729</c:v>
                </c:pt>
                <c:pt idx="52">
                  <c:v>0.64145365032125445</c:v>
                </c:pt>
                <c:pt idx="53">
                  <c:v>0</c:v>
                </c:pt>
              </c:numCache>
            </c:numRef>
          </c:val>
        </c:ser>
        <c:ser>
          <c:idx val="54"/>
          <c:order val="54"/>
          <c:tx>
            <c:strRef>
              <c:f>Sheet1!$BD$1</c:f>
              <c:strCache>
                <c:ptCount val="1"/>
                <c:pt idx="0">
                  <c:v>Fixed_DS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Sheet1!$BD$2:$BD$67</c:f>
              <c:numCache>
                <c:formatCode>0.00000000000000000000_ </c:formatCode>
                <c:ptCount val="66"/>
                <c:pt idx="0">
                  <c:v>0.41011307892034526</c:v>
                </c:pt>
                <c:pt idx="1">
                  <c:v>0.40472955136016109</c:v>
                </c:pt>
                <c:pt idx="2">
                  <c:v>0.39753875351932078</c:v>
                </c:pt>
                <c:pt idx="3">
                  <c:v>0.52013653453154796</c:v>
                </c:pt>
                <c:pt idx="4">
                  <c:v>1.2851415964196613</c:v>
                </c:pt>
                <c:pt idx="5">
                  <c:v>1.2242688165703746</c:v>
                </c:pt>
                <c:pt idx="6">
                  <c:v>1.2250623592293188</c:v>
                </c:pt>
                <c:pt idx="7">
                  <c:v>1.2267052291831944</c:v>
                </c:pt>
                <c:pt idx="8">
                  <c:v>1.2291719504151191</c:v>
                </c:pt>
                <c:pt idx="9">
                  <c:v>1.2303238348806462</c:v>
                </c:pt>
                <c:pt idx="10">
                  <c:v>1.2345627064126121</c:v>
                </c:pt>
                <c:pt idx="11">
                  <c:v>1.2439516626339375</c:v>
                </c:pt>
                <c:pt idx="12">
                  <c:v>1.2488853080022966</c:v>
                </c:pt>
                <c:pt idx="13">
                  <c:v>1.2560845315845499</c:v>
                </c:pt>
                <c:pt idx="14">
                  <c:v>1.2634739550372576</c:v>
                </c:pt>
                <c:pt idx="15">
                  <c:v>1.2476620658558424</c:v>
                </c:pt>
                <c:pt idx="16">
                  <c:v>1.2451952640399035</c:v>
                </c:pt>
                <c:pt idx="17">
                  <c:v>1.2490666568457347</c:v>
                </c:pt>
                <c:pt idx="18">
                  <c:v>1.2512624157112817</c:v>
                </c:pt>
                <c:pt idx="19">
                  <c:v>1.2536728692587902</c:v>
                </c:pt>
                <c:pt idx="20">
                  <c:v>1.2600952602914095</c:v>
                </c:pt>
                <c:pt idx="21">
                  <c:v>1.2653979615102744</c:v>
                </c:pt>
                <c:pt idx="22">
                  <c:v>1.2776396161796282</c:v>
                </c:pt>
                <c:pt idx="23">
                  <c:v>1.3182450884643704</c:v>
                </c:pt>
                <c:pt idx="24">
                  <c:v>1.3248374432575791</c:v>
                </c:pt>
                <c:pt idx="25">
                  <c:v>1.2394029498050507</c:v>
                </c:pt>
                <c:pt idx="26">
                  <c:v>1.2401907044904106</c:v>
                </c:pt>
                <c:pt idx="27">
                  <c:v>1.2416930657450855</c:v>
                </c:pt>
                <c:pt idx="28">
                  <c:v>1.2452058834982933</c:v>
                </c:pt>
                <c:pt idx="29">
                  <c:v>1.247260539125111</c:v>
                </c:pt>
                <c:pt idx="30">
                  <c:v>1.2595543605708086</c:v>
                </c:pt>
                <c:pt idx="31">
                  <c:v>1.2658360863442748</c:v>
                </c:pt>
                <c:pt idx="32">
                  <c:v>1.2849463054778645</c:v>
                </c:pt>
                <c:pt idx="33">
                  <c:v>1.3685649090589704</c:v>
                </c:pt>
                <c:pt idx="34">
                  <c:v>1.5100874499734327</c:v>
                </c:pt>
                <c:pt idx="35">
                  <c:v>1.2475089451134367</c:v>
                </c:pt>
                <c:pt idx="36">
                  <c:v>1.2394560441113465</c:v>
                </c:pt>
                <c:pt idx="37">
                  <c:v>1.3068371169447239</c:v>
                </c:pt>
                <c:pt idx="38">
                  <c:v>1.3068963367172961</c:v>
                </c:pt>
                <c:pt idx="39">
                  <c:v>1.2506525141555784</c:v>
                </c:pt>
                <c:pt idx="40">
                  <c:v>1.2560563141528889</c:v>
                </c:pt>
                <c:pt idx="41">
                  <c:v>1.2648057337854115</c:v>
                </c:pt>
                <c:pt idx="42">
                  <c:v>1.2574178082600445</c:v>
                </c:pt>
                <c:pt idx="43">
                  <c:v>1.2987867310739321</c:v>
                </c:pt>
                <c:pt idx="44">
                  <c:v>1.2718213522948547</c:v>
                </c:pt>
                <c:pt idx="45">
                  <c:v>1.2291457605795135</c:v>
                </c:pt>
                <c:pt idx="46">
                  <c:v>1.2301748846269955</c:v>
                </c:pt>
                <c:pt idx="47">
                  <c:v>1.263445035303113</c:v>
                </c:pt>
                <c:pt idx="48">
                  <c:v>1.2512060131593523</c:v>
                </c:pt>
                <c:pt idx="49">
                  <c:v>1.2594467429380978</c:v>
                </c:pt>
                <c:pt idx="50">
                  <c:v>1.3245667321733146</c:v>
                </c:pt>
                <c:pt idx="51">
                  <c:v>1.2450825179811691</c:v>
                </c:pt>
                <c:pt idx="52">
                  <c:v>1.3679542761652075</c:v>
                </c:pt>
                <c:pt idx="53">
                  <c:v>1.2939790009572139</c:v>
                </c:pt>
                <c:pt idx="54">
                  <c:v>0</c:v>
                </c:pt>
              </c:numCache>
            </c:numRef>
          </c:val>
        </c:ser>
        <c:ser>
          <c:idx val="55"/>
          <c:order val="55"/>
          <c:tx>
            <c:strRef>
              <c:f>Sheet1!$BE$1</c:f>
              <c:strCache>
                <c:ptCount val="1"/>
                <c:pt idx="0">
                  <c:v>Fixed_Jitter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Sheet1!$BE$2:$BE$67</c:f>
              <c:numCache>
                <c:formatCode>0.00000000000000000000_ </c:formatCode>
                <c:ptCount val="66"/>
                <c:pt idx="0">
                  <c:v>0.4093023388854381</c:v>
                </c:pt>
                <c:pt idx="1">
                  <c:v>0.40360417403273818</c:v>
                </c:pt>
                <c:pt idx="2">
                  <c:v>0.39635612023304323</c:v>
                </c:pt>
                <c:pt idx="3">
                  <c:v>0.51944956803541653</c:v>
                </c:pt>
                <c:pt idx="4">
                  <c:v>1.2845984982242562</c:v>
                </c:pt>
                <c:pt idx="5">
                  <c:v>1.2234682270444943</c:v>
                </c:pt>
                <c:pt idx="6">
                  <c:v>1.2242627689480319</c:v>
                </c:pt>
                <c:pt idx="7">
                  <c:v>1.2259088646128238</c:v>
                </c:pt>
                <c:pt idx="8">
                  <c:v>1.2283813952420248</c:v>
                </c:pt>
                <c:pt idx="9">
                  <c:v>1.229452260973422</c:v>
                </c:pt>
                <c:pt idx="10">
                  <c:v>1.2337745599757239</c:v>
                </c:pt>
                <c:pt idx="11">
                  <c:v>1.2437880871140479</c:v>
                </c:pt>
                <c:pt idx="12">
                  <c:v>1.2484574897185527</c:v>
                </c:pt>
                <c:pt idx="13">
                  <c:v>1.2554386746161605</c:v>
                </c:pt>
                <c:pt idx="14">
                  <c:v>1.2628431260592117</c:v>
                </c:pt>
                <c:pt idx="15">
                  <c:v>1.2461639049203979</c:v>
                </c:pt>
                <c:pt idx="16">
                  <c:v>1.2438188995625108</c:v>
                </c:pt>
                <c:pt idx="17">
                  <c:v>1.2476628885845569</c:v>
                </c:pt>
                <c:pt idx="18">
                  <c:v>1.2497668351810118</c:v>
                </c:pt>
                <c:pt idx="19">
                  <c:v>1.2523125323366975</c:v>
                </c:pt>
                <c:pt idx="20">
                  <c:v>1.258867707618919</c:v>
                </c:pt>
                <c:pt idx="21">
                  <c:v>1.2640293533536102</c:v>
                </c:pt>
                <c:pt idx="22">
                  <c:v>1.2762452699508551</c:v>
                </c:pt>
                <c:pt idx="23">
                  <c:v>1.3167915968263815</c:v>
                </c:pt>
                <c:pt idx="24">
                  <c:v>1.3234008735281488</c:v>
                </c:pt>
                <c:pt idx="25">
                  <c:v>1.2387755509967346</c:v>
                </c:pt>
                <c:pt idx="26">
                  <c:v>1.2395585927768196</c:v>
                </c:pt>
                <c:pt idx="27">
                  <c:v>1.2410800594060287</c:v>
                </c:pt>
                <c:pt idx="28">
                  <c:v>1.2445843233135574</c:v>
                </c:pt>
                <c:pt idx="29">
                  <c:v>1.2456775660469841</c:v>
                </c:pt>
                <c:pt idx="30">
                  <c:v>1.2583393556941</c:v>
                </c:pt>
                <c:pt idx="31">
                  <c:v>1.2646645139312631</c:v>
                </c:pt>
                <c:pt idx="32">
                  <c:v>1.2838876860082968</c:v>
                </c:pt>
                <c:pt idx="33">
                  <c:v>1.368003016757448</c:v>
                </c:pt>
                <c:pt idx="34">
                  <c:v>1.5095735935617198</c:v>
                </c:pt>
                <c:pt idx="35">
                  <c:v>1.2462146723051124</c:v>
                </c:pt>
                <c:pt idx="36">
                  <c:v>1.2381435968747614</c:v>
                </c:pt>
                <c:pt idx="37">
                  <c:v>1.3079837702366948</c:v>
                </c:pt>
                <c:pt idx="38">
                  <c:v>1.3081060722739819</c:v>
                </c:pt>
                <c:pt idx="39">
                  <c:v>1.2493480111785076</c:v>
                </c:pt>
                <c:pt idx="40">
                  <c:v>1.2548785808691776</c:v>
                </c:pt>
                <c:pt idx="41">
                  <c:v>1.2635848148479514</c:v>
                </c:pt>
                <c:pt idx="42">
                  <c:v>1.2571015451297898</c:v>
                </c:pt>
                <c:pt idx="43">
                  <c:v>1.2972282032400573</c:v>
                </c:pt>
                <c:pt idx="44">
                  <c:v>1.2700798567966909</c:v>
                </c:pt>
                <c:pt idx="45">
                  <c:v>1.2283610973130963</c:v>
                </c:pt>
                <c:pt idx="46">
                  <c:v>1.2293416008687328</c:v>
                </c:pt>
                <c:pt idx="47">
                  <c:v>1.2628243892515254</c:v>
                </c:pt>
                <c:pt idx="48">
                  <c:v>1.2497015855116815</c:v>
                </c:pt>
                <c:pt idx="49">
                  <c:v>1.258159803088976</c:v>
                </c:pt>
                <c:pt idx="50">
                  <c:v>1.3231438314367205</c:v>
                </c:pt>
                <c:pt idx="51">
                  <c:v>1.2444541583228446</c:v>
                </c:pt>
                <c:pt idx="52">
                  <c:v>1.3673874700260196</c:v>
                </c:pt>
                <c:pt idx="53">
                  <c:v>1.2948823283393336</c:v>
                </c:pt>
                <c:pt idx="54">
                  <c:v>2.664470456152291E-2</c:v>
                </c:pt>
                <c:pt idx="55">
                  <c:v>0</c:v>
                </c:pt>
              </c:numCache>
            </c:numRef>
          </c:val>
        </c:ser>
        <c:ser>
          <c:idx val="56"/>
          <c:order val="56"/>
          <c:tx>
            <c:strRef>
              <c:f>Sheet1!$BF$1</c:f>
              <c:strCache>
                <c:ptCount val="1"/>
                <c:pt idx="0">
                  <c:v>Fixed_Stable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Sheet1!$BF$2:$BF$67</c:f>
              <c:numCache>
                <c:formatCode>0.00000000000000000000_ </c:formatCode>
                <c:ptCount val="66"/>
                <c:pt idx="0">
                  <c:v>0.39113228547236639</c:v>
                </c:pt>
                <c:pt idx="1">
                  <c:v>0.38549598403149665</c:v>
                </c:pt>
                <c:pt idx="2">
                  <c:v>0.37762920807106592</c:v>
                </c:pt>
                <c:pt idx="3">
                  <c:v>0.50562108642618808</c:v>
                </c:pt>
                <c:pt idx="4">
                  <c:v>1.2761933912138601</c:v>
                </c:pt>
                <c:pt idx="5">
                  <c:v>1.2234065640908012</c:v>
                </c:pt>
                <c:pt idx="6">
                  <c:v>1.2242039212978717</c:v>
                </c:pt>
                <c:pt idx="7">
                  <c:v>1.2258635648917575</c:v>
                </c:pt>
                <c:pt idx="8">
                  <c:v>1.2283503376014251</c:v>
                </c:pt>
                <c:pt idx="9">
                  <c:v>1.2296775737800651</c:v>
                </c:pt>
                <c:pt idx="10">
                  <c:v>1.2347802351808383</c:v>
                </c:pt>
                <c:pt idx="11">
                  <c:v>1.2446807501258672</c:v>
                </c:pt>
                <c:pt idx="12">
                  <c:v>1.2483922521944995</c:v>
                </c:pt>
                <c:pt idx="13">
                  <c:v>1.2549461051247628</c:v>
                </c:pt>
                <c:pt idx="14">
                  <c:v>1.2623703137401296</c:v>
                </c:pt>
                <c:pt idx="15">
                  <c:v>1.2401557579854248</c:v>
                </c:pt>
                <c:pt idx="16">
                  <c:v>1.2380595816831073</c:v>
                </c:pt>
                <c:pt idx="17">
                  <c:v>1.2416183217625332</c:v>
                </c:pt>
                <c:pt idx="18">
                  <c:v>1.2439381937561464</c:v>
                </c:pt>
                <c:pt idx="19">
                  <c:v>1.247278825166654</c:v>
                </c:pt>
                <c:pt idx="20">
                  <c:v>1.2545166659558284</c:v>
                </c:pt>
                <c:pt idx="21">
                  <c:v>1.2583153496644508</c:v>
                </c:pt>
                <c:pt idx="22">
                  <c:v>1.2707000464347518</c:v>
                </c:pt>
                <c:pt idx="23">
                  <c:v>1.3113140371621315</c:v>
                </c:pt>
                <c:pt idx="24">
                  <c:v>1.3179658354391024</c:v>
                </c:pt>
                <c:pt idx="25">
                  <c:v>1.2323022216834192</c:v>
                </c:pt>
                <c:pt idx="26">
                  <c:v>1.2331054364792429</c:v>
                </c:pt>
                <c:pt idx="27">
                  <c:v>1.2347404160748798</c:v>
                </c:pt>
                <c:pt idx="28">
                  <c:v>1.238209603303208</c:v>
                </c:pt>
                <c:pt idx="29">
                  <c:v>1.2419335926026644</c:v>
                </c:pt>
                <c:pt idx="30">
                  <c:v>1.2537693205116442</c:v>
                </c:pt>
                <c:pt idx="31">
                  <c:v>1.2590265717327942</c:v>
                </c:pt>
                <c:pt idx="32">
                  <c:v>1.2773407626585218</c:v>
                </c:pt>
                <c:pt idx="33">
                  <c:v>1.3620962383289072</c:v>
                </c:pt>
                <c:pt idx="34">
                  <c:v>1.5042152838238823</c:v>
                </c:pt>
                <c:pt idx="35">
                  <c:v>1.239296375349374</c:v>
                </c:pt>
                <c:pt idx="36">
                  <c:v>1.2325266236500148</c:v>
                </c:pt>
                <c:pt idx="37">
                  <c:v>1.3065905383243064</c:v>
                </c:pt>
                <c:pt idx="38">
                  <c:v>1.3066698474722847</c:v>
                </c:pt>
                <c:pt idx="39">
                  <c:v>1.244001276996</c:v>
                </c:pt>
                <c:pt idx="40">
                  <c:v>1.250146599763978</c:v>
                </c:pt>
                <c:pt idx="41">
                  <c:v>1.2570990369305433</c:v>
                </c:pt>
                <c:pt idx="42">
                  <c:v>1.2510178658723088</c:v>
                </c:pt>
                <c:pt idx="43">
                  <c:v>1.2884223660500085</c:v>
                </c:pt>
                <c:pt idx="44">
                  <c:v>1.265951533449907</c:v>
                </c:pt>
                <c:pt idx="45">
                  <c:v>1.2283433921080877</c:v>
                </c:pt>
                <c:pt idx="46">
                  <c:v>1.2298940625814978</c:v>
                </c:pt>
                <c:pt idx="47">
                  <c:v>1.2623604163139066</c:v>
                </c:pt>
                <c:pt idx="48">
                  <c:v>1.2439306310661025</c:v>
                </c:pt>
                <c:pt idx="49">
                  <c:v>1.2533758633657628</c:v>
                </c:pt>
                <c:pt idx="50">
                  <c:v>1.3176865733269028</c:v>
                </c:pt>
                <c:pt idx="51">
                  <c:v>1.2381214374098752</c:v>
                </c:pt>
                <c:pt idx="52">
                  <c:v>1.3614099215571192</c:v>
                </c:pt>
                <c:pt idx="53">
                  <c:v>1.2927307070440346</c:v>
                </c:pt>
                <c:pt idx="54">
                  <c:v>4.732397617572949E-2</c:v>
                </c:pt>
                <c:pt idx="55">
                  <c:v>5.4523446255353776E-2</c:v>
                </c:pt>
                <c:pt idx="56">
                  <c:v>0</c:v>
                </c:pt>
              </c:numCache>
            </c:numRef>
          </c:val>
        </c:ser>
        <c:ser>
          <c:idx val="57"/>
          <c:order val="57"/>
          <c:tx>
            <c:strRef>
              <c:f>Sheet1!$BG$1</c:f>
              <c:strCache>
                <c:ptCount val="1"/>
                <c:pt idx="0">
                  <c:v>Fixed_Stagger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Sheet1!$BG$2:$BG$67</c:f>
              <c:numCache>
                <c:formatCode>0.00000000000000000000_ </c:formatCode>
                <c:ptCount val="66"/>
                <c:pt idx="0">
                  <c:v>0.52474612310510516</c:v>
                </c:pt>
                <c:pt idx="1">
                  <c:v>0.52072247237948155</c:v>
                </c:pt>
                <c:pt idx="2">
                  <c:v>0.51565325363448911</c:v>
                </c:pt>
                <c:pt idx="3">
                  <c:v>0.40202413782288715</c:v>
                </c:pt>
                <c:pt idx="4">
                  <c:v>1.3224766401696313</c:v>
                </c:pt>
                <c:pt idx="5">
                  <c:v>1.2629586003469346</c:v>
                </c:pt>
                <c:pt idx="6">
                  <c:v>1.2637235800384483</c:v>
                </c:pt>
                <c:pt idx="7">
                  <c:v>1.2651751799231503</c:v>
                </c:pt>
                <c:pt idx="8">
                  <c:v>1.2679093092876079</c:v>
                </c:pt>
                <c:pt idx="9">
                  <c:v>1.2686283256965858</c:v>
                </c:pt>
                <c:pt idx="10">
                  <c:v>1.2723280588541099</c:v>
                </c:pt>
                <c:pt idx="11">
                  <c:v>1.2821905806638556</c:v>
                </c:pt>
                <c:pt idx="12">
                  <c:v>1.2871164668479131</c:v>
                </c:pt>
                <c:pt idx="13">
                  <c:v>1.2939641954234333</c:v>
                </c:pt>
                <c:pt idx="14">
                  <c:v>1.3015677181361363</c:v>
                </c:pt>
                <c:pt idx="15">
                  <c:v>1.2848398087006938</c:v>
                </c:pt>
                <c:pt idx="16">
                  <c:v>1.2825969688067442</c:v>
                </c:pt>
                <c:pt idx="17">
                  <c:v>1.2862453507419025</c:v>
                </c:pt>
                <c:pt idx="18">
                  <c:v>1.2879942405796181</c:v>
                </c:pt>
                <c:pt idx="19">
                  <c:v>1.2903038339548814</c:v>
                </c:pt>
                <c:pt idx="20">
                  <c:v>1.2962056112831151</c:v>
                </c:pt>
                <c:pt idx="21">
                  <c:v>1.3021079531034814</c:v>
                </c:pt>
                <c:pt idx="22">
                  <c:v>1.3140301427781735</c:v>
                </c:pt>
                <c:pt idx="23">
                  <c:v>1.3534623799400054</c:v>
                </c:pt>
                <c:pt idx="24">
                  <c:v>1.3602137403249401</c:v>
                </c:pt>
                <c:pt idx="25">
                  <c:v>1.2779992079861731</c:v>
                </c:pt>
                <c:pt idx="26">
                  <c:v>1.2787520523007501</c:v>
                </c:pt>
                <c:pt idx="27">
                  <c:v>1.2801594253092401</c:v>
                </c:pt>
                <c:pt idx="28">
                  <c:v>1.2835869636605339</c:v>
                </c:pt>
                <c:pt idx="29">
                  <c:v>1.2839971541332409</c:v>
                </c:pt>
                <c:pt idx="30">
                  <c:v>1.2958300697222644</c:v>
                </c:pt>
                <c:pt idx="31">
                  <c:v>1.3027241251749855</c:v>
                </c:pt>
                <c:pt idx="32">
                  <c:v>1.3214110583822927</c:v>
                </c:pt>
                <c:pt idx="33">
                  <c:v>1.4036362421004296</c:v>
                </c:pt>
                <c:pt idx="34">
                  <c:v>1.5419430453201175</c:v>
                </c:pt>
                <c:pt idx="35">
                  <c:v>1.2850207320901395</c:v>
                </c:pt>
                <c:pt idx="36">
                  <c:v>1.2771938963161147</c:v>
                </c:pt>
                <c:pt idx="37">
                  <c:v>1.3423881086474196</c:v>
                </c:pt>
                <c:pt idx="38">
                  <c:v>1.342547955227986</c:v>
                </c:pt>
                <c:pt idx="39">
                  <c:v>1.287627428340836</c:v>
                </c:pt>
                <c:pt idx="40">
                  <c:v>1.2924803746062672</c:v>
                </c:pt>
                <c:pt idx="41">
                  <c:v>1.301658301496516</c:v>
                </c:pt>
                <c:pt idx="42">
                  <c:v>1.2956187737420943</c:v>
                </c:pt>
                <c:pt idx="43">
                  <c:v>1.3344493800344817</c:v>
                </c:pt>
                <c:pt idx="44">
                  <c:v>1.3080354555850446</c:v>
                </c:pt>
                <c:pt idx="45">
                  <c:v>1.267968140071529</c:v>
                </c:pt>
                <c:pt idx="46">
                  <c:v>1.2683085808477421</c:v>
                </c:pt>
                <c:pt idx="47">
                  <c:v>1.3016284825343727</c:v>
                </c:pt>
                <c:pt idx="48">
                  <c:v>1.2878134317516308</c:v>
                </c:pt>
                <c:pt idx="49">
                  <c:v>1.2957325849844659</c:v>
                </c:pt>
                <c:pt idx="50">
                  <c:v>1.3600594462643041</c:v>
                </c:pt>
                <c:pt idx="51">
                  <c:v>1.2834307970550529</c:v>
                </c:pt>
                <c:pt idx="52">
                  <c:v>1.4030794599299548</c:v>
                </c:pt>
                <c:pt idx="53">
                  <c:v>1.3298527489394696</c:v>
                </c:pt>
                <c:pt idx="54">
                  <c:v>0.33046920668033841</c:v>
                </c:pt>
                <c:pt idx="55">
                  <c:v>0.32913714001200939</c:v>
                </c:pt>
                <c:pt idx="56">
                  <c:v>0.33548902190790469</c:v>
                </c:pt>
                <c:pt idx="57">
                  <c:v>0</c:v>
                </c:pt>
              </c:numCache>
            </c:numRef>
          </c:val>
        </c:ser>
        <c:ser>
          <c:idx val="58"/>
          <c:order val="58"/>
          <c:tx>
            <c:strRef>
              <c:f>Sheet1!$BH$1</c:f>
              <c:strCache>
                <c:ptCount val="1"/>
                <c:pt idx="0">
                  <c:v>Hopping_DS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Sheet1!$BH$2:$BH$67</c:f>
              <c:numCache>
                <c:formatCode>0.00000000000000000000_ </c:formatCode>
                <c:ptCount val="66"/>
                <c:pt idx="0">
                  <c:v>1.1034017413932626</c:v>
                </c:pt>
                <c:pt idx="1">
                  <c:v>1.1032715605096384</c:v>
                </c:pt>
                <c:pt idx="2">
                  <c:v>1.1037390134451917</c:v>
                </c:pt>
                <c:pt idx="3">
                  <c:v>1.1513581153448418</c:v>
                </c:pt>
                <c:pt idx="4">
                  <c:v>1.6281166061300727</c:v>
                </c:pt>
                <c:pt idx="5">
                  <c:v>1.785938043354224</c:v>
                </c:pt>
                <c:pt idx="6">
                  <c:v>1.7687352909844967</c:v>
                </c:pt>
                <c:pt idx="7">
                  <c:v>1.751964176537155</c:v>
                </c:pt>
                <c:pt idx="8">
                  <c:v>1.7356171578206081</c:v>
                </c:pt>
                <c:pt idx="9">
                  <c:v>1.7181246791965115</c:v>
                </c:pt>
                <c:pt idx="10">
                  <c:v>1.7031438996765034</c:v>
                </c:pt>
                <c:pt idx="11">
                  <c:v>1.6918329983749121</c:v>
                </c:pt>
                <c:pt idx="12">
                  <c:v>1.6761603077751142</c:v>
                </c:pt>
                <c:pt idx="13">
                  <c:v>1.6623464922821483</c:v>
                </c:pt>
                <c:pt idx="14">
                  <c:v>1.6489271692996215</c:v>
                </c:pt>
                <c:pt idx="15">
                  <c:v>1.7618135862612994</c:v>
                </c:pt>
                <c:pt idx="16">
                  <c:v>1.7388775182150482</c:v>
                </c:pt>
                <c:pt idx="17">
                  <c:v>1.7160254296050581</c:v>
                </c:pt>
                <c:pt idx="18">
                  <c:v>1.6930145999272401</c:v>
                </c:pt>
                <c:pt idx="19">
                  <c:v>1.6684386935445938</c:v>
                </c:pt>
                <c:pt idx="20">
                  <c:v>1.6451067244869402</c:v>
                </c:pt>
                <c:pt idx="21">
                  <c:v>1.6022588676003831</c:v>
                </c:pt>
                <c:pt idx="22">
                  <c:v>1.5606724670006715</c:v>
                </c:pt>
                <c:pt idx="23">
                  <c:v>1.4838933632645142</c:v>
                </c:pt>
                <c:pt idx="24">
                  <c:v>1.4684607042381328</c:v>
                </c:pt>
                <c:pt idx="25">
                  <c:v>1.7554292992178884</c:v>
                </c:pt>
                <c:pt idx="26">
                  <c:v>1.7304959029352105</c:v>
                </c:pt>
                <c:pt idx="27">
                  <c:v>1.7046391944832771</c:v>
                </c:pt>
                <c:pt idx="28">
                  <c:v>1.6780404322946454</c:v>
                </c:pt>
                <c:pt idx="29">
                  <c:v>1.670432163475851</c:v>
                </c:pt>
                <c:pt idx="30">
                  <c:v>1.644258077826529</c:v>
                </c:pt>
                <c:pt idx="31">
                  <c:v>1.6022763040377144</c:v>
                </c:pt>
                <c:pt idx="32">
                  <c:v>1.5550282080284963</c:v>
                </c:pt>
                <c:pt idx="33">
                  <c:v>1.4287564200056646</c:v>
                </c:pt>
                <c:pt idx="34">
                  <c:v>1.364951213219918</c:v>
                </c:pt>
                <c:pt idx="35">
                  <c:v>1.7635176813252302</c:v>
                </c:pt>
                <c:pt idx="36">
                  <c:v>1.7454052123223234</c:v>
                </c:pt>
                <c:pt idx="37">
                  <c:v>1.7722727313986275</c:v>
                </c:pt>
                <c:pt idx="38">
                  <c:v>1.7546250213153145</c:v>
                </c:pt>
                <c:pt idx="39">
                  <c:v>1.6921161697701355</c:v>
                </c:pt>
                <c:pt idx="40">
                  <c:v>1.6769598988987791</c:v>
                </c:pt>
                <c:pt idx="41">
                  <c:v>1.6618141844192831</c:v>
                </c:pt>
                <c:pt idx="42">
                  <c:v>1.6484922299952383</c:v>
                </c:pt>
                <c:pt idx="43">
                  <c:v>1.6307402402878068</c:v>
                </c:pt>
                <c:pt idx="44">
                  <c:v>1.6077033522104565</c:v>
                </c:pt>
                <c:pt idx="45">
                  <c:v>1.7356074535916723</c:v>
                </c:pt>
                <c:pt idx="46">
                  <c:v>1.7181897739121514</c:v>
                </c:pt>
                <c:pt idx="47">
                  <c:v>1.6489143290789223</c:v>
                </c:pt>
                <c:pt idx="48">
                  <c:v>1.6929970569418611</c:v>
                </c:pt>
                <c:pt idx="49">
                  <c:v>1.6443653412682588</c:v>
                </c:pt>
                <c:pt idx="50">
                  <c:v>1.4691610707019531</c:v>
                </c:pt>
                <c:pt idx="51">
                  <c:v>1.6779838667524252</c:v>
                </c:pt>
                <c:pt idx="52">
                  <c:v>1.4291976447129711</c:v>
                </c:pt>
                <c:pt idx="53">
                  <c:v>1.7445355555585755</c:v>
                </c:pt>
                <c:pt idx="54">
                  <c:v>1.3408032135248384</c:v>
                </c:pt>
                <c:pt idx="55">
                  <c:v>1.3404496300780822</c:v>
                </c:pt>
                <c:pt idx="56">
                  <c:v>1.3356551756670239</c:v>
                </c:pt>
                <c:pt idx="57">
                  <c:v>1.3801961117484443</c:v>
                </c:pt>
                <c:pt idx="58">
                  <c:v>0</c:v>
                </c:pt>
              </c:numCache>
            </c:numRef>
          </c:val>
        </c:ser>
        <c:ser>
          <c:idx val="59"/>
          <c:order val="59"/>
          <c:tx>
            <c:strRef>
              <c:f>Sheet1!$BI$1</c:f>
              <c:strCache>
                <c:ptCount val="1"/>
                <c:pt idx="0">
                  <c:v>Hopping_Jitter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Sheet1!$BI$2:$BI$67</c:f>
              <c:numCache>
                <c:formatCode>0.00000000000000000000_ </c:formatCode>
                <c:ptCount val="66"/>
                <c:pt idx="0">
                  <c:v>2.0418356181809445</c:v>
                </c:pt>
                <c:pt idx="1">
                  <c:v>2.045470436804095</c:v>
                </c:pt>
                <c:pt idx="2">
                  <c:v>2.03780846695593</c:v>
                </c:pt>
                <c:pt idx="3">
                  <c:v>1.9063206619139612</c:v>
                </c:pt>
                <c:pt idx="4">
                  <c:v>2.3505280705878193</c:v>
                </c:pt>
                <c:pt idx="5">
                  <c:v>2.4820936544421239</c:v>
                </c:pt>
                <c:pt idx="6">
                  <c:v>2.4697452203979799</c:v>
                </c:pt>
                <c:pt idx="7">
                  <c:v>2.4577234104951291</c:v>
                </c:pt>
                <c:pt idx="8">
                  <c:v>2.4467981526335798</c:v>
                </c:pt>
                <c:pt idx="9">
                  <c:v>2.436309098043409</c:v>
                </c:pt>
                <c:pt idx="10">
                  <c:v>2.4383740289471869</c:v>
                </c:pt>
                <c:pt idx="11">
                  <c:v>2.4315238882639458</c:v>
                </c:pt>
                <c:pt idx="12">
                  <c:v>2.4063253821902841</c:v>
                </c:pt>
                <c:pt idx="13">
                  <c:v>2.3911478539093749</c:v>
                </c:pt>
                <c:pt idx="14">
                  <c:v>2.3826835618001079</c:v>
                </c:pt>
                <c:pt idx="15">
                  <c:v>2.4499994587319001</c:v>
                </c:pt>
                <c:pt idx="16">
                  <c:v>2.4340435959986388</c:v>
                </c:pt>
                <c:pt idx="17">
                  <c:v>2.417176168105688</c:v>
                </c:pt>
                <c:pt idx="18">
                  <c:v>2.4001894306775733</c:v>
                </c:pt>
                <c:pt idx="19">
                  <c:v>2.3944288799224238</c:v>
                </c:pt>
                <c:pt idx="20">
                  <c:v>2.3914972135566375</c:v>
                </c:pt>
                <c:pt idx="21">
                  <c:v>2.3358583612202719</c:v>
                </c:pt>
                <c:pt idx="22">
                  <c:v>2.3062103102398539</c:v>
                </c:pt>
                <c:pt idx="23">
                  <c:v>2.246679076559599</c:v>
                </c:pt>
                <c:pt idx="24">
                  <c:v>2.2372574387013029</c:v>
                </c:pt>
                <c:pt idx="25">
                  <c:v>2.4447236859587478</c:v>
                </c:pt>
                <c:pt idx="26">
                  <c:v>2.4264616664207592</c:v>
                </c:pt>
                <c:pt idx="27">
                  <c:v>2.4080320807287117</c:v>
                </c:pt>
                <c:pt idx="28">
                  <c:v>2.3886480116477764</c:v>
                </c:pt>
                <c:pt idx="29">
                  <c:v>2.3933326495958935</c:v>
                </c:pt>
                <c:pt idx="30">
                  <c:v>2.3851134452573306</c:v>
                </c:pt>
                <c:pt idx="31">
                  <c:v>2.3351295004202841</c:v>
                </c:pt>
                <c:pt idx="32">
                  <c:v>2.2991922736168777</c:v>
                </c:pt>
                <c:pt idx="33">
                  <c:v>2.2060370307050667</c:v>
                </c:pt>
                <c:pt idx="34">
                  <c:v>2.1555105084464974</c:v>
                </c:pt>
                <c:pt idx="35">
                  <c:v>2.4484332567508842</c:v>
                </c:pt>
                <c:pt idx="36">
                  <c:v>2.4377403091305285</c:v>
                </c:pt>
                <c:pt idx="37">
                  <c:v>2.5556369302386313</c:v>
                </c:pt>
                <c:pt idx="38">
                  <c:v>2.5430462843816288</c:v>
                </c:pt>
                <c:pt idx="39">
                  <c:v>2.4077208016532299</c:v>
                </c:pt>
                <c:pt idx="40">
                  <c:v>2.4095815584067206</c:v>
                </c:pt>
                <c:pt idx="41">
                  <c:v>2.3782543993983287</c:v>
                </c:pt>
                <c:pt idx="42">
                  <c:v>2.3723998216046782</c:v>
                </c:pt>
                <c:pt idx="43">
                  <c:v>2.3490790092270313</c:v>
                </c:pt>
                <c:pt idx="44">
                  <c:v>2.3415922695170366</c:v>
                </c:pt>
                <c:pt idx="45">
                  <c:v>2.447092780104295</c:v>
                </c:pt>
                <c:pt idx="46">
                  <c:v>2.4415536086035994</c:v>
                </c:pt>
                <c:pt idx="47">
                  <c:v>2.3828602631618923</c:v>
                </c:pt>
                <c:pt idx="48">
                  <c:v>2.4011638208095363</c:v>
                </c:pt>
                <c:pt idx="49">
                  <c:v>2.383850835011796</c:v>
                </c:pt>
                <c:pt idx="50">
                  <c:v>2.237142247441668</c:v>
                </c:pt>
                <c:pt idx="51">
                  <c:v>2.3889674496935926</c:v>
                </c:pt>
                <c:pt idx="52">
                  <c:v>2.2063821586758956</c:v>
                </c:pt>
                <c:pt idx="53">
                  <c:v>2.5269043627972172</c:v>
                </c:pt>
                <c:pt idx="54">
                  <c:v>2.1955330196013882</c:v>
                </c:pt>
                <c:pt idx="55">
                  <c:v>2.1979426566251159</c:v>
                </c:pt>
                <c:pt idx="56">
                  <c:v>2.1832936203360958</c:v>
                </c:pt>
                <c:pt idx="57">
                  <c:v>2.0767003822607832</c:v>
                </c:pt>
                <c:pt idx="58">
                  <c:v>1.6788954455552922</c:v>
                </c:pt>
                <c:pt idx="59">
                  <c:v>0</c:v>
                </c:pt>
              </c:numCache>
            </c:numRef>
          </c:val>
        </c:ser>
        <c:ser>
          <c:idx val="60"/>
          <c:order val="60"/>
          <c:tx>
            <c:strRef>
              <c:f>Sheet1!$BJ$1</c:f>
              <c:strCache>
                <c:ptCount val="1"/>
                <c:pt idx="0">
                  <c:v>Hopping_Stable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Sheet1!$BJ$2:$BJ$67</c:f>
              <c:numCache>
                <c:formatCode>0.00000000000000000000_ </c:formatCode>
                <c:ptCount val="66"/>
                <c:pt idx="0">
                  <c:v>1.1689914624615838</c:v>
                </c:pt>
                <c:pt idx="1">
                  <c:v>1.1696901319979063</c:v>
                </c:pt>
                <c:pt idx="2">
                  <c:v>1.1714286755381353</c:v>
                </c:pt>
                <c:pt idx="3">
                  <c:v>1.2155259577454345</c:v>
                </c:pt>
                <c:pt idx="4">
                  <c:v>1.6740036520568231</c:v>
                </c:pt>
                <c:pt idx="5">
                  <c:v>1.8483632445567459</c:v>
                </c:pt>
                <c:pt idx="6">
                  <c:v>1.8317504885594114</c:v>
                </c:pt>
                <c:pt idx="7">
                  <c:v>1.815572123928628</c:v>
                </c:pt>
                <c:pt idx="8">
                  <c:v>1.7998147988629478</c:v>
                </c:pt>
                <c:pt idx="9">
                  <c:v>1.7829596155750482</c:v>
                </c:pt>
                <c:pt idx="10">
                  <c:v>1.7690303163077452</c:v>
                </c:pt>
                <c:pt idx="11">
                  <c:v>1.7584769850228117</c:v>
                </c:pt>
                <c:pt idx="12">
                  <c:v>1.7427038096699003</c:v>
                </c:pt>
                <c:pt idx="13">
                  <c:v>1.7290592069678004</c:v>
                </c:pt>
                <c:pt idx="14">
                  <c:v>1.7161792630114143</c:v>
                </c:pt>
                <c:pt idx="15">
                  <c:v>1.8077868552209191</c:v>
                </c:pt>
                <c:pt idx="16">
                  <c:v>1.7860837694205582</c:v>
                </c:pt>
                <c:pt idx="17">
                  <c:v>1.7624127163660741</c:v>
                </c:pt>
                <c:pt idx="18">
                  <c:v>1.7396482251375849</c:v>
                </c:pt>
                <c:pt idx="19">
                  <c:v>1.7159361611662856</c:v>
                </c:pt>
                <c:pt idx="20">
                  <c:v>1.6927252589128188</c:v>
                </c:pt>
                <c:pt idx="21">
                  <c:v>1.6480549835608933</c:v>
                </c:pt>
                <c:pt idx="22">
                  <c:v>1.6051157591718286</c:v>
                </c:pt>
                <c:pt idx="23">
                  <c:v>1.5227228482325821</c:v>
                </c:pt>
                <c:pt idx="24">
                  <c:v>1.5077024389927285</c:v>
                </c:pt>
                <c:pt idx="25">
                  <c:v>1.8035489209328308</c:v>
                </c:pt>
                <c:pt idx="26">
                  <c:v>1.7786881715781693</c:v>
                </c:pt>
                <c:pt idx="27">
                  <c:v>1.7530286682973857</c:v>
                </c:pt>
                <c:pt idx="28">
                  <c:v>1.7261682364261242</c:v>
                </c:pt>
                <c:pt idx="29">
                  <c:v>1.7210049752679049</c:v>
                </c:pt>
                <c:pt idx="30">
                  <c:v>1.6918689251502548</c:v>
                </c:pt>
                <c:pt idx="31">
                  <c:v>1.6481738494259872</c:v>
                </c:pt>
                <c:pt idx="32">
                  <c:v>1.5966797324699848</c:v>
                </c:pt>
                <c:pt idx="33">
                  <c:v>1.4622850913224517</c:v>
                </c:pt>
                <c:pt idx="34">
                  <c:v>1.3841393379329214</c:v>
                </c:pt>
                <c:pt idx="35">
                  <c:v>1.8086222981744042</c:v>
                </c:pt>
                <c:pt idx="36">
                  <c:v>1.7941328464226751</c:v>
                </c:pt>
                <c:pt idx="37">
                  <c:v>1.8205269393688204</c:v>
                </c:pt>
                <c:pt idx="38">
                  <c:v>1.8035873482393918</c:v>
                </c:pt>
                <c:pt idx="39">
                  <c:v>1.741040788678919</c:v>
                </c:pt>
                <c:pt idx="40">
                  <c:v>1.7263365423039272</c:v>
                </c:pt>
                <c:pt idx="41">
                  <c:v>1.7089836938888241</c:v>
                </c:pt>
                <c:pt idx="42">
                  <c:v>1.7008235841823749</c:v>
                </c:pt>
                <c:pt idx="43">
                  <c:v>1.6713547948702077</c:v>
                </c:pt>
                <c:pt idx="44">
                  <c:v>1.6609192041748848</c:v>
                </c:pt>
                <c:pt idx="45">
                  <c:v>1.7998157118377751</c:v>
                </c:pt>
                <c:pt idx="46">
                  <c:v>1.7832313948111875</c:v>
                </c:pt>
                <c:pt idx="47">
                  <c:v>1.716177124586141</c:v>
                </c:pt>
                <c:pt idx="48">
                  <c:v>1.7396626570926192</c:v>
                </c:pt>
                <c:pt idx="49">
                  <c:v>1.6917053208705422</c:v>
                </c:pt>
                <c:pt idx="50">
                  <c:v>1.508454214676741</c:v>
                </c:pt>
                <c:pt idx="51">
                  <c:v>1.7261784210479947</c:v>
                </c:pt>
                <c:pt idx="52">
                  <c:v>1.4625805035852346</c:v>
                </c:pt>
                <c:pt idx="53">
                  <c:v>1.7931993137103674</c:v>
                </c:pt>
                <c:pt idx="54">
                  <c:v>1.4179528124224619</c:v>
                </c:pt>
                <c:pt idx="55">
                  <c:v>1.4175562861885254</c:v>
                </c:pt>
                <c:pt idx="56">
                  <c:v>1.4093721721501418</c:v>
                </c:pt>
                <c:pt idx="57">
                  <c:v>1.4554366818056299</c:v>
                </c:pt>
                <c:pt idx="58">
                  <c:v>0.14969900300642466</c:v>
                </c:pt>
                <c:pt idx="59">
                  <c:v>1.6640707471615634</c:v>
                </c:pt>
                <c:pt idx="60">
                  <c:v>0</c:v>
                </c:pt>
              </c:numCache>
            </c:numRef>
          </c:val>
        </c:ser>
        <c:ser>
          <c:idx val="61"/>
          <c:order val="61"/>
          <c:tx>
            <c:strRef>
              <c:f>Sheet1!$BK$1</c:f>
              <c:strCache>
                <c:ptCount val="1"/>
                <c:pt idx="0">
                  <c:v>Hopping_Stagger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Sheet1!$BK$2:$BK$67</c:f>
              <c:numCache>
                <c:formatCode>0.00000000000000000000_ </c:formatCode>
                <c:ptCount val="66"/>
                <c:pt idx="0">
                  <c:v>1.2137620310914541</c:v>
                </c:pt>
                <c:pt idx="1">
                  <c:v>1.2145050174362981</c:v>
                </c:pt>
                <c:pt idx="2">
                  <c:v>1.2164815555328758</c:v>
                </c:pt>
                <c:pt idx="3">
                  <c:v>1.1696993512880285</c:v>
                </c:pt>
                <c:pt idx="4">
                  <c:v>1.7027612632227096</c:v>
                </c:pt>
                <c:pt idx="5">
                  <c:v>1.8742864395778367</c:v>
                </c:pt>
                <c:pt idx="6">
                  <c:v>1.8579054943927222</c:v>
                </c:pt>
                <c:pt idx="7">
                  <c:v>1.8418601412287685</c:v>
                </c:pt>
                <c:pt idx="8">
                  <c:v>1.8265651235782474</c:v>
                </c:pt>
                <c:pt idx="9">
                  <c:v>1.8097025916373664</c:v>
                </c:pt>
                <c:pt idx="10">
                  <c:v>1.7955167028403189</c:v>
                </c:pt>
                <c:pt idx="11">
                  <c:v>1.7850637453251117</c:v>
                </c:pt>
                <c:pt idx="12">
                  <c:v>1.77000937276323</c:v>
                </c:pt>
                <c:pt idx="13">
                  <c:v>1.7567461303991974</c:v>
                </c:pt>
                <c:pt idx="14">
                  <c:v>1.7443813464792928</c:v>
                </c:pt>
                <c:pt idx="15">
                  <c:v>1.8343463013656043</c:v>
                </c:pt>
                <c:pt idx="16">
                  <c:v>1.8129611884460408</c:v>
                </c:pt>
                <c:pt idx="17">
                  <c:v>1.789594448552126</c:v>
                </c:pt>
                <c:pt idx="18">
                  <c:v>1.7669897673084625</c:v>
                </c:pt>
                <c:pt idx="19">
                  <c:v>1.7434446974871447</c:v>
                </c:pt>
                <c:pt idx="20">
                  <c:v>1.7201152286893424</c:v>
                </c:pt>
                <c:pt idx="21">
                  <c:v>1.6770255359808695</c:v>
                </c:pt>
                <c:pt idx="22">
                  <c:v>1.6349054614773348</c:v>
                </c:pt>
                <c:pt idx="23">
                  <c:v>1.5542442992233869</c:v>
                </c:pt>
                <c:pt idx="24">
                  <c:v>1.5398133470197541</c:v>
                </c:pt>
                <c:pt idx="25">
                  <c:v>1.8302362575869511</c:v>
                </c:pt>
                <c:pt idx="26">
                  <c:v>1.8057429662330133</c:v>
                </c:pt>
                <c:pt idx="27">
                  <c:v>1.7804202881414337</c:v>
                </c:pt>
                <c:pt idx="28">
                  <c:v>1.754007535824494</c:v>
                </c:pt>
                <c:pt idx="29">
                  <c:v>1.7485936832753439</c:v>
                </c:pt>
                <c:pt idx="30">
                  <c:v>1.7194028038882763</c:v>
                </c:pt>
                <c:pt idx="31">
                  <c:v>1.677128464065484</c:v>
                </c:pt>
                <c:pt idx="32">
                  <c:v>1.6265512642174533</c:v>
                </c:pt>
                <c:pt idx="33">
                  <c:v>1.4951212206936995</c:v>
                </c:pt>
                <c:pt idx="34">
                  <c:v>1.418796945293624</c:v>
                </c:pt>
                <c:pt idx="35">
                  <c:v>1.8352358610929478</c:v>
                </c:pt>
                <c:pt idx="36">
                  <c:v>1.8209581870544531</c:v>
                </c:pt>
                <c:pt idx="37">
                  <c:v>1.8436291718044606</c:v>
                </c:pt>
                <c:pt idx="38">
                  <c:v>1.8269306056069774</c:v>
                </c:pt>
                <c:pt idx="39">
                  <c:v>1.7683169320394081</c:v>
                </c:pt>
                <c:pt idx="40">
                  <c:v>1.7533292330374428</c:v>
                </c:pt>
                <c:pt idx="41">
                  <c:v>1.7369249013773922</c:v>
                </c:pt>
                <c:pt idx="42">
                  <c:v>1.7288966746332626</c:v>
                </c:pt>
                <c:pt idx="43">
                  <c:v>1.7001415730463469</c:v>
                </c:pt>
                <c:pt idx="44">
                  <c:v>1.6898737152194934</c:v>
                </c:pt>
                <c:pt idx="45">
                  <c:v>1.8266174353758333</c:v>
                </c:pt>
                <c:pt idx="46">
                  <c:v>1.8097703430175074</c:v>
                </c:pt>
                <c:pt idx="47">
                  <c:v>1.7444344517134371</c:v>
                </c:pt>
                <c:pt idx="48">
                  <c:v>1.7669125960987699</c:v>
                </c:pt>
                <c:pt idx="49">
                  <c:v>1.7193473648512856</c:v>
                </c:pt>
                <c:pt idx="50">
                  <c:v>1.5406386750379346</c:v>
                </c:pt>
                <c:pt idx="51">
                  <c:v>1.7539949489045825</c:v>
                </c:pt>
                <c:pt idx="52">
                  <c:v>1.4954514386263231</c:v>
                </c:pt>
                <c:pt idx="53">
                  <c:v>1.8169818648871034</c:v>
                </c:pt>
                <c:pt idx="54">
                  <c:v>1.455022650688417</c:v>
                </c:pt>
                <c:pt idx="55">
                  <c:v>1.4547068506324956</c:v>
                </c:pt>
                <c:pt idx="56">
                  <c:v>1.4470507830211734</c:v>
                </c:pt>
                <c:pt idx="57">
                  <c:v>1.417290387170961</c:v>
                </c:pt>
                <c:pt idx="58">
                  <c:v>0.36001843254461052</c:v>
                </c:pt>
                <c:pt idx="59">
                  <c:v>1.5017438586916434</c:v>
                </c:pt>
                <c:pt idx="60">
                  <c:v>0.32887394104066359</c:v>
                </c:pt>
                <c:pt idx="61">
                  <c:v>0</c:v>
                </c:pt>
              </c:numCache>
            </c:numRef>
          </c:val>
        </c:ser>
        <c:ser>
          <c:idx val="62"/>
          <c:order val="62"/>
          <c:tx>
            <c:strRef>
              <c:f>Sheet1!$BL$1</c:f>
              <c:strCache>
                <c:ptCount val="1"/>
                <c:pt idx="0">
                  <c:v>Pattern_DS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Sheet1!$BL$2:$BL$67</c:f>
              <c:numCache>
                <c:formatCode>0.00000000000000000000_ </c:formatCode>
                <c:ptCount val="66"/>
                <c:pt idx="0">
                  <c:v>0.34469686861090848</c:v>
                </c:pt>
                <c:pt idx="1">
                  <c:v>0.34217539902732991</c:v>
                </c:pt>
                <c:pt idx="2">
                  <c:v>0.33913226036016925</c:v>
                </c:pt>
                <c:pt idx="3">
                  <c:v>0.4738430849218449</c:v>
                </c:pt>
                <c:pt idx="4">
                  <c:v>1.2949541891138305</c:v>
                </c:pt>
                <c:pt idx="5">
                  <c:v>1.3931118844303283</c:v>
                </c:pt>
                <c:pt idx="6">
                  <c:v>1.3786545471022125</c:v>
                </c:pt>
                <c:pt idx="7">
                  <c:v>1.3648120761663287</c:v>
                </c:pt>
                <c:pt idx="8">
                  <c:v>1.3515790212618475</c:v>
                </c:pt>
                <c:pt idx="9">
                  <c:v>1.3370685590505547</c:v>
                </c:pt>
                <c:pt idx="10">
                  <c:v>1.3255380017321514</c:v>
                </c:pt>
                <c:pt idx="11">
                  <c:v>1.3182868284358371</c:v>
                </c:pt>
                <c:pt idx="12">
                  <c:v>1.306570425640752</c:v>
                </c:pt>
                <c:pt idx="13">
                  <c:v>1.2971896323386585</c:v>
                </c:pt>
                <c:pt idx="14">
                  <c:v>1.2881446757371904</c:v>
                </c:pt>
                <c:pt idx="15">
                  <c:v>1.3898196736590875</c:v>
                </c:pt>
                <c:pt idx="16">
                  <c:v>1.3736784914984992</c:v>
                </c:pt>
                <c:pt idx="17">
                  <c:v>1.3601863288905527</c:v>
                </c:pt>
                <c:pt idx="18">
                  <c:v>1.3466518436476249</c:v>
                </c:pt>
                <c:pt idx="19">
                  <c:v>1.333516535631293</c:v>
                </c:pt>
                <c:pt idx="20">
                  <c:v>1.3232125312613798</c:v>
                </c:pt>
                <c:pt idx="21">
                  <c:v>1.311109593940623</c:v>
                </c:pt>
                <c:pt idx="22">
                  <c:v>1.3057114371010692</c:v>
                </c:pt>
                <c:pt idx="23">
                  <c:v>1.3253601142143776</c:v>
                </c:pt>
                <c:pt idx="24">
                  <c:v>1.3160553664337467</c:v>
                </c:pt>
                <c:pt idx="25">
                  <c:v>1.3852332887167174</c:v>
                </c:pt>
                <c:pt idx="26">
                  <c:v>1.3703789075448611</c:v>
                </c:pt>
                <c:pt idx="27">
                  <c:v>1.3562401008236209</c:v>
                </c:pt>
                <c:pt idx="28">
                  <c:v>1.3432336633865245</c:v>
                </c:pt>
                <c:pt idx="29">
                  <c:v>1.3317777416012286</c:v>
                </c:pt>
                <c:pt idx="30">
                  <c:v>1.3225385757353898</c:v>
                </c:pt>
                <c:pt idx="31">
                  <c:v>1.3110832617864987</c:v>
                </c:pt>
                <c:pt idx="32">
                  <c:v>1.3087467483901092</c:v>
                </c:pt>
                <c:pt idx="33">
                  <c:v>1.3739317339181452</c:v>
                </c:pt>
                <c:pt idx="34">
                  <c:v>1.4947931969316657</c:v>
                </c:pt>
                <c:pt idx="35">
                  <c:v>1.3878673323351651</c:v>
                </c:pt>
                <c:pt idx="36">
                  <c:v>1.3699722466708633</c:v>
                </c:pt>
                <c:pt idx="37">
                  <c:v>1.4123864541043551</c:v>
                </c:pt>
                <c:pt idx="38">
                  <c:v>1.397879629717852</c:v>
                </c:pt>
                <c:pt idx="39">
                  <c:v>1.3316390546213661</c:v>
                </c:pt>
                <c:pt idx="40">
                  <c:v>1.3204736276126521</c:v>
                </c:pt>
                <c:pt idx="41">
                  <c:v>1.3095544287265877</c:v>
                </c:pt>
                <c:pt idx="42">
                  <c:v>1.2928938941588781</c:v>
                </c:pt>
                <c:pt idx="43">
                  <c:v>1.3009510657314061</c:v>
                </c:pt>
                <c:pt idx="44">
                  <c:v>1.2753399277235005</c:v>
                </c:pt>
                <c:pt idx="45">
                  <c:v>1.351560258218232</c:v>
                </c:pt>
                <c:pt idx="46">
                  <c:v>1.3370667097352593</c:v>
                </c:pt>
                <c:pt idx="47">
                  <c:v>1.2881193093100289</c:v>
                </c:pt>
                <c:pt idx="48">
                  <c:v>1.3466249434854887</c:v>
                </c:pt>
                <c:pt idx="49">
                  <c:v>1.3224124134607527</c:v>
                </c:pt>
                <c:pt idx="50">
                  <c:v>1.3157904180872637</c:v>
                </c:pt>
                <c:pt idx="51">
                  <c:v>1.3432161774818645</c:v>
                </c:pt>
                <c:pt idx="52">
                  <c:v>1.3730718366473229</c:v>
                </c:pt>
                <c:pt idx="53">
                  <c:v>1.3855386420372329</c:v>
                </c:pt>
                <c:pt idx="54">
                  <c:v>0.66444903452815041</c:v>
                </c:pt>
                <c:pt idx="55">
                  <c:v>0.66523896076011657</c:v>
                </c:pt>
                <c:pt idx="56">
                  <c:v>0.65793934261016784</c:v>
                </c:pt>
                <c:pt idx="57">
                  <c:v>0.74242191926488643</c:v>
                </c:pt>
                <c:pt idx="58">
                  <c:v>0.92706758907618791</c:v>
                </c:pt>
                <c:pt idx="59">
                  <c:v>1.9546918069461414</c:v>
                </c:pt>
                <c:pt idx="60">
                  <c:v>1.015379733675011</c:v>
                </c:pt>
                <c:pt idx="61">
                  <c:v>1.0667347326585523</c:v>
                </c:pt>
                <c:pt idx="62">
                  <c:v>0</c:v>
                </c:pt>
              </c:numCache>
            </c:numRef>
          </c:val>
        </c:ser>
        <c:ser>
          <c:idx val="63"/>
          <c:order val="63"/>
          <c:tx>
            <c:strRef>
              <c:f>Sheet1!$BM$1</c:f>
              <c:strCache>
                <c:ptCount val="1"/>
                <c:pt idx="0">
                  <c:v>Pattern_Jitter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Sheet1!$BM$2:$BM$67</c:f>
              <c:numCache>
                <c:formatCode>0.00000000000000000000_ </c:formatCode>
                <c:ptCount val="66"/>
                <c:pt idx="0">
                  <c:v>0.33279005655443211</c:v>
                </c:pt>
                <c:pt idx="1">
                  <c:v>0.33236703602923429</c:v>
                </c:pt>
                <c:pt idx="2">
                  <c:v>0.33208471909345016</c:v>
                </c:pt>
                <c:pt idx="3">
                  <c:v>0.46720499422427686</c:v>
                </c:pt>
                <c:pt idx="4">
                  <c:v>1.2889744642451006</c:v>
                </c:pt>
                <c:pt idx="5">
                  <c:v>1.4068929467879754</c:v>
                </c:pt>
                <c:pt idx="6">
                  <c:v>1.3925742425707377</c:v>
                </c:pt>
                <c:pt idx="7">
                  <c:v>1.3788723987548861</c:v>
                </c:pt>
                <c:pt idx="8">
                  <c:v>1.3657786279444151</c:v>
                </c:pt>
                <c:pt idx="9">
                  <c:v>1.3515568534873914</c:v>
                </c:pt>
                <c:pt idx="10">
                  <c:v>1.3405118059008996</c:v>
                </c:pt>
                <c:pt idx="11">
                  <c:v>1.3335055020135449</c:v>
                </c:pt>
                <c:pt idx="12">
                  <c:v>1.3212969740386915</c:v>
                </c:pt>
                <c:pt idx="13">
                  <c:v>1.3116340375841842</c:v>
                </c:pt>
                <c:pt idx="14">
                  <c:v>1.3027008687371966</c:v>
                </c:pt>
                <c:pt idx="15">
                  <c:v>1.3881170713486211</c:v>
                </c:pt>
                <c:pt idx="16">
                  <c:v>1.3728669267659321</c:v>
                </c:pt>
                <c:pt idx="17">
                  <c:v>1.3584357250558734</c:v>
                </c:pt>
                <c:pt idx="18">
                  <c:v>1.3451257701383643</c:v>
                </c:pt>
                <c:pt idx="19">
                  <c:v>1.3325971930082354</c:v>
                </c:pt>
                <c:pt idx="20">
                  <c:v>1.3222877380589053</c:v>
                </c:pt>
                <c:pt idx="21">
                  <c:v>1.309804513983968</c:v>
                </c:pt>
                <c:pt idx="22">
                  <c:v>1.3044659011270474</c:v>
                </c:pt>
                <c:pt idx="23">
                  <c:v>1.3236373983933383</c:v>
                </c:pt>
                <c:pt idx="24">
                  <c:v>1.3143296816124586</c:v>
                </c:pt>
                <c:pt idx="25">
                  <c:v>1.3849672299709703</c:v>
                </c:pt>
                <c:pt idx="26">
                  <c:v>1.3701061147234754</c:v>
                </c:pt>
                <c:pt idx="27">
                  <c:v>1.3561565037429359</c:v>
                </c:pt>
                <c:pt idx="28">
                  <c:v>1.3429697554832642</c:v>
                </c:pt>
                <c:pt idx="29">
                  <c:v>1.3341271407107411</c:v>
                </c:pt>
                <c:pt idx="30">
                  <c:v>1.3217112853057913</c:v>
                </c:pt>
                <c:pt idx="31">
                  <c:v>1.3098467046613262</c:v>
                </c:pt>
                <c:pt idx="32">
                  <c:v>1.3050841540281477</c:v>
                </c:pt>
                <c:pt idx="33">
                  <c:v>1.3728528648064733</c:v>
                </c:pt>
                <c:pt idx="34">
                  <c:v>1.493466537361515</c:v>
                </c:pt>
                <c:pt idx="35">
                  <c:v>1.3848090969687616</c:v>
                </c:pt>
                <c:pt idx="36">
                  <c:v>1.3700599492598453</c:v>
                </c:pt>
                <c:pt idx="37">
                  <c:v>1.411383213104821</c:v>
                </c:pt>
                <c:pt idx="38">
                  <c:v>1.3970333491047406</c:v>
                </c:pt>
                <c:pt idx="39">
                  <c:v>1.330740239368122</c:v>
                </c:pt>
                <c:pt idx="40">
                  <c:v>1.3194534925746242</c:v>
                </c:pt>
                <c:pt idx="41">
                  <c:v>1.3061741656241233</c:v>
                </c:pt>
                <c:pt idx="42">
                  <c:v>1.2930269048387442</c:v>
                </c:pt>
                <c:pt idx="43">
                  <c:v>1.2908799678249716</c:v>
                </c:pt>
                <c:pt idx="44">
                  <c:v>1.2775365249527604</c:v>
                </c:pt>
                <c:pt idx="45">
                  <c:v>1.3657703511980372</c:v>
                </c:pt>
                <c:pt idx="46">
                  <c:v>1.3517112129166473</c:v>
                </c:pt>
                <c:pt idx="47">
                  <c:v>1.3026893528074299</c:v>
                </c:pt>
                <c:pt idx="48">
                  <c:v>1.3451122275255345</c:v>
                </c:pt>
                <c:pt idx="49">
                  <c:v>1.3212645580448419</c:v>
                </c:pt>
                <c:pt idx="50">
                  <c:v>1.3140711830674574</c:v>
                </c:pt>
                <c:pt idx="51">
                  <c:v>1.3430165274501538</c:v>
                </c:pt>
                <c:pt idx="52">
                  <c:v>1.3717920146761793</c:v>
                </c:pt>
                <c:pt idx="53">
                  <c:v>1.3841155546448587</c:v>
                </c:pt>
                <c:pt idx="54">
                  <c:v>0.6932268357828455</c:v>
                </c:pt>
                <c:pt idx="55">
                  <c:v>0.69447376007893757</c:v>
                </c:pt>
                <c:pt idx="56">
                  <c:v>0.68099219447536607</c:v>
                </c:pt>
                <c:pt idx="57">
                  <c:v>0.76892928468754618</c:v>
                </c:pt>
                <c:pt idx="58">
                  <c:v>0.92413963306738456</c:v>
                </c:pt>
                <c:pt idx="59">
                  <c:v>1.9454793932975336</c:v>
                </c:pt>
                <c:pt idx="60">
                  <c:v>1.0000023765753017</c:v>
                </c:pt>
                <c:pt idx="61">
                  <c:v>1.0523833702952792</c:v>
                </c:pt>
                <c:pt idx="62">
                  <c:v>0.10313046763827212</c:v>
                </c:pt>
                <c:pt idx="63">
                  <c:v>0</c:v>
                </c:pt>
              </c:numCache>
            </c:numRef>
          </c:val>
        </c:ser>
        <c:ser>
          <c:idx val="64"/>
          <c:order val="64"/>
          <c:tx>
            <c:strRef>
              <c:f>Sheet1!$BN$1</c:f>
              <c:strCache>
                <c:ptCount val="1"/>
                <c:pt idx="0">
                  <c:v>Pattern_Stable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Sheet1!$BN$2:$BN$67</c:f>
              <c:numCache>
                <c:formatCode>0.00000000000000000000_ </c:formatCode>
                <c:ptCount val="66"/>
                <c:pt idx="0">
                  <c:v>0.33389080469761584</c:v>
                </c:pt>
                <c:pt idx="1">
                  <c:v>0.33301139826227222</c:v>
                </c:pt>
                <c:pt idx="2">
                  <c:v>0.33147523729962902</c:v>
                </c:pt>
                <c:pt idx="3">
                  <c:v>0.46767486850361012</c:v>
                </c:pt>
                <c:pt idx="4">
                  <c:v>1.2882299344144381</c:v>
                </c:pt>
                <c:pt idx="5">
                  <c:v>1.4061417488221013</c:v>
                </c:pt>
                <c:pt idx="6">
                  <c:v>1.391817984370491</c:v>
                </c:pt>
                <c:pt idx="7">
                  <c:v>1.378117851230316</c:v>
                </c:pt>
                <c:pt idx="8">
                  <c:v>1.365027289095841</c:v>
                </c:pt>
                <c:pt idx="9">
                  <c:v>1.3508719442537314</c:v>
                </c:pt>
                <c:pt idx="10">
                  <c:v>1.3403032895609481</c:v>
                </c:pt>
                <c:pt idx="11">
                  <c:v>1.3335831306225128</c:v>
                </c:pt>
                <c:pt idx="12">
                  <c:v>1.3207154015095022</c:v>
                </c:pt>
                <c:pt idx="13">
                  <c:v>1.3107135470266402</c:v>
                </c:pt>
                <c:pt idx="14">
                  <c:v>1.3017894608186238</c:v>
                </c:pt>
                <c:pt idx="15">
                  <c:v>1.3874348085221608</c:v>
                </c:pt>
                <c:pt idx="16">
                  <c:v>1.3721700690322454</c:v>
                </c:pt>
                <c:pt idx="17">
                  <c:v>1.3577693992688451</c:v>
                </c:pt>
                <c:pt idx="18">
                  <c:v>1.3444528357199246</c:v>
                </c:pt>
                <c:pt idx="19">
                  <c:v>1.3323644305046074</c:v>
                </c:pt>
                <c:pt idx="20">
                  <c:v>1.3225965930858541</c:v>
                </c:pt>
                <c:pt idx="21">
                  <c:v>1.3091378453745008</c:v>
                </c:pt>
                <c:pt idx="22">
                  <c:v>1.3038150805828013</c:v>
                </c:pt>
                <c:pt idx="23">
                  <c:v>1.3229301099738875</c:v>
                </c:pt>
                <c:pt idx="24">
                  <c:v>1.3136315517409214</c:v>
                </c:pt>
                <c:pt idx="25">
                  <c:v>1.3841792651605986</c:v>
                </c:pt>
                <c:pt idx="26">
                  <c:v>1.3693134675994467</c:v>
                </c:pt>
                <c:pt idx="27">
                  <c:v>1.3553781256831117</c:v>
                </c:pt>
                <c:pt idx="28">
                  <c:v>1.3421869251228333</c:v>
                </c:pt>
                <c:pt idx="29">
                  <c:v>1.3336965642428953</c:v>
                </c:pt>
                <c:pt idx="30">
                  <c:v>1.3218392824475391</c:v>
                </c:pt>
                <c:pt idx="31">
                  <c:v>1.3093247553064788</c:v>
                </c:pt>
                <c:pt idx="32">
                  <c:v>1.304595069697811</c:v>
                </c:pt>
                <c:pt idx="33">
                  <c:v>1.3721363758426641</c:v>
                </c:pt>
                <c:pt idx="34">
                  <c:v>1.4928303717712061</c:v>
                </c:pt>
                <c:pt idx="35">
                  <c:v>1.3840527751079106</c:v>
                </c:pt>
                <c:pt idx="36">
                  <c:v>1.3692631873049197</c:v>
                </c:pt>
                <c:pt idx="37">
                  <c:v>1.4151746012025588</c:v>
                </c:pt>
                <c:pt idx="38">
                  <c:v>1.4008308492325352</c:v>
                </c:pt>
                <c:pt idx="39">
                  <c:v>1.3303395694777296</c:v>
                </c:pt>
                <c:pt idx="40">
                  <c:v>1.3195782023137437</c:v>
                </c:pt>
                <c:pt idx="41">
                  <c:v>1.305664703310786</c:v>
                </c:pt>
                <c:pt idx="42">
                  <c:v>1.2924721105469623</c:v>
                </c:pt>
                <c:pt idx="43">
                  <c:v>1.2901902558769545</c:v>
                </c:pt>
                <c:pt idx="44">
                  <c:v>1.2766959114874343</c:v>
                </c:pt>
                <c:pt idx="45">
                  <c:v>1.3650285427560163</c:v>
                </c:pt>
                <c:pt idx="46">
                  <c:v>1.3512269927803375</c:v>
                </c:pt>
                <c:pt idx="47">
                  <c:v>1.3017869785309948</c:v>
                </c:pt>
                <c:pt idx="48">
                  <c:v>1.3444701384712008</c:v>
                </c:pt>
                <c:pt idx="49">
                  <c:v>1.3212955705947451</c:v>
                </c:pt>
                <c:pt idx="50">
                  <c:v>1.3133636248094387</c:v>
                </c:pt>
                <c:pt idx="51">
                  <c:v>1.3422401612649082</c:v>
                </c:pt>
                <c:pt idx="52">
                  <c:v>1.3710797999026172</c:v>
                </c:pt>
                <c:pt idx="53">
                  <c:v>1.3874276742904199</c:v>
                </c:pt>
                <c:pt idx="54">
                  <c:v>0.69331583556980103</c:v>
                </c:pt>
                <c:pt idx="55">
                  <c:v>0.69442473906781577</c:v>
                </c:pt>
                <c:pt idx="56">
                  <c:v>0.68043550547116294</c:v>
                </c:pt>
                <c:pt idx="57">
                  <c:v>0.76928622314479778</c:v>
                </c:pt>
                <c:pt idx="58">
                  <c:v>0.92440478068969911</c:v>
                </c:pt>
                <c:pt idx="59">
                  <c:v>1.9399284362373579</c:v>
                </c:pt>
                <c:pt idx="60">
                  <c:v>1.0000469146704463</c:v>
                </c:pt>
                <c:pt idx="61">
                  <c:v>1.0527263118345116</c:v>
                </c:pt>
                <c:pt idx="62">
                  <c:v>0.10437744481804813</c:v>
                </c:pt>
                <c:pt idx="63">
                  <c:v>1.7885154939048423E-2</c:v>
                </c:pt>
                <c:pt idx="64">
                  <c:v>0</c:v>
                </c:pt>
              </c:numCache>
            </c:numRef>
          </c:val>
        </c:ser>
        <c:ser>
          <c:idx val="65"/>
          <c:order val="65"/>
          <c:tx>
            <c:strRef>
              <c:f>Sheet1!$BO$1</c:f>
              <c:strCache>
                <c:ptCount val="1"/>
                <c:pt idx="0">
                  <c:v>Pattern_Stagger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Sheet1!$BO$2:$BO$67</c:f>
              <c:numCache>
                <c:formatCode>0.00000000000000000000_ </c:formatCode>
                <c:ptCount val="66"/>
                <c:pt idx="0">
                  <c:v>0.46600577459780435</c:v>
                </c:pt>
                <c:pt idx="1">
                  <c:v>0.46594652998438874</c:v>
                </c:pt>
                <c:pt idx="2">
                  <c:v>0.46637302924387147</c:v>
                </c:pt>
                <c:pt idx="3">
                  <c:v>0.32973981999272961</c:v>
                </c:pt>
                <c:pt idx="4">
                  <c:v>1.3251178118015903</c:v>
                </c:pt>
                <c:pt idx="5">
                  <c:v>1.442660976886462</c:v>
                </c:pt>
                <c:pt idx="6">
                  <c:v>1.4287034797912581</c:v>
                </c:pt>
                <c:pt idx="7">
                  <c:v>1.4152350622698655</c:v>
                </c:pt>
                <c:pt idx="8">
                  <c:v>1.4027985949089703</c:v>
                </c:pt>
                <c:pt idx="9">
                  <c:v>1.3886486018435427</c:v>
                </c:pt>
                <c:pt idx="10">
                  <c:v>1.3778075545189035</c:v>
                </c:pt>
                <c:pt idx="11">
                  <c:v>1.3713142077963434</c:v>
                </c:pt>
                <c:pt idx="12">
                  <c:v>1.359381339957878</c:v>
                </c:pt>
                <c:pt idx="13">
                  <c:v>1.3498659270826303</c:v>
                </c:pt>
                <c:pt idx="14">
                  <c:v>1.3416074828251738</c:v>
                </c:pt>
                <c:pt idx="15">
                  <c:v>1.4216570635689332</c:v>
                </c:pt>
                <c:pt idx="16">
                  <c:v>1.4069910824124741</c:v>
                </c:pt>
                <c:pt idx="17">
                  <c:v>1.3927198958294131</c:v>
                </c:pt>
                <c:pt idx="18">
                  <c:v>1.3794860778562168</c:v>
                </c:pt>
                <c:pt idx="19">
                  <c:v>1.3675869774308786</c:v>
                </c:pt>
                <c:pt idx="20">
                  <c:v>1.3574664546003747</c:v>
                </c:pt>
                <c:pt idx="21">
                  <c:v>1.3453945974788724</c:v>
                </c:pt>
                <c:pt idx="22">
                  <c:v>1.3403117429098599</c:v>
                </c:pt>
                <c:pt idx="23">
                  <c:v>1.3591253651697235</c:v>
                </c:pt>
                <c:pt idx="24">
                  <c:v>1.3503984567039073</c:v>
                </c:pt>
                <c:pt idx="25">
                  <c:v>1.4193439640504</c:v>
                </c:pt>
                <c:pt idx="26">
                  <c:v>1.4048581803771325</c:v>
                </c:pt>
                <c:pt idx="27">
                  <c:v>1.3912573663754169</c:v>
                </c:pt>
                <c:pt idx="28">
                  <c:v>1.3784303509208977</c:v>
                </c:pt>
                <c:pt idx="29">
                  <c:v>1.3694650632268892</c:v>
                </c:pt>
                <c:pt idx="30">
                  <c:v>1.3569009757312334</c:v>
                </c:pt>
                <c:pt idx="31">
                  <c:v>1.3455595229431991</c:v>
                </c:pt>
                <c:pt idx="32">
                  <c:v>1.3406954863903287</c:v>
                </c:pt>
                <c:pt idx="33">
                  <c:v>1.4078933908251201</c:v>
                </c:pt>
                <c:pt idx="34">
                  <c:v>1.5259261552150094</c:v>
                </c:pt>
                <c:pt idx="35">
                  <c:v>1.4183613513755673</c:v>
                </c:pt>
                <c:pt idx="36">
                  <c:v>1.4044280303083112</c:v>
                </c:pt>
                <c:pt idx="37">
                  <c:v>1.4448721558205453</c:v>
                </c:pt>
                <c:pt idx="38">
                  <c:v>1.4309433403595924</c:v>
                </c:pt>
                <c:pt idx="39">
                  <c:v>1.3658225460122357</c:v>
                </c:pt>
                <c:pt idx="40">
                  <c:v>1.354641868154514</c:v>
                </c:pt>
                <c:pt idx="41">
                  <c:v>1.341536420612305</c:v>
                </c:pt>
                <c:pt idx="42">
                  <c:v>1.3298474970124878</c:v>
                </c:pt>
                <c:pt idx="43">
                  <c:v>1.3256757739462046</c:v>
                </c:pt>
                <c:pt idx="44">
                  <c:v>1.3143960988107282</c:v>
                </c:pt>
                <c:pt idx="45">
                  <c:v>1.4028674528733169</c:v>
                </c:pt>
                <c:pt idx="46">
                  <c:v>1.388750885564537</c:v>
                </c:pt>
                <c:pt idx="47">
                  <c:v>1.3416772328449575</c:v>
                </c:pt>
                <c:pt idx="48">
                  <c:v>1.3793893282529319</c:v>
                </c:pt>
                <c:pt idx="49">
                  <c:v>1.356473852598804</c:v>
                </c:pt>
                <c:pt idx="50">
                  <c:v>1.3502356167107923</c:v>
                </c:pt>
                <c:pt idx="51">
                  <c:v>1.37846438636045</c:v>
                </c:pt>
                <c:pt idx="52">
                  <c:v>1.4068702810998635</c:v>
                </c:pt>
                <c:pt idx="53">
                  <c:v>1.4181830974567364</c:v>
                </c:pt>
                <c:pt idx="54">
                  <c:v>0.77114587513894384</c:v>
                </c:pt>
                <c:pt idx="55">
                  <c:v>0.77203519934127351</c:v>
                </c:pt>
                <c:pt idx="56">
                  <c:v>0.75965995472324122</c:v>
                </c:pt>
                <c:pt idx="57">
                  <c:v>0.69930440235999203</c:v>
                </c:pt>
                <c:pt idx="58">
                  <c:v>0.98134219887471763</c:v>
                </c:pt>
                <c:pt idx="59">
                  <c:v>1.8008879171659848</c:v>
                </c:pt>
                <c:pt idx="60">
                  <c:v>1.0514889169228048</c:v>
                </c:pt>
                <c:pt idx="61">
                  <c:v>0.9986387806073721</c:v>
                </c:pt>
                <c:pt idx="62">
                  <c:v>0.34778017795974792</c:v>
                </c:pt>
                <c:pt idx="63">
                  <c:v>0.3292027946617298</c:v>
                </c:pt>
                <c:pt idx="64">
                  <c:v>0.32965700824696298</c:v>
                </c:pt>
                <c:pt idx="6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-2124705872"/>
        <c:axId val="-2124699344"/>
        <c:axId val="-39032800"/>
      </c:bar3DChart>
      <c:catAx>
        <c:axId val="-2124705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24699344"/>
        <c:crosses val="autoZero"/>
        <c:auto val="1"/>
        <c:lblAlgn val="ctr"/>
        <c:lblOffset val="100"/>
        <c:tickLblSkip val="65"/>
        <c:noMultiLvlLbl val="0"/>
      </c:catAx>
      <c:valAx>
        <c:axId val="-2124699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24705872"/>
        <c:crosses val="autoZero"/>
        <c:crossBetween val="between"/>
      </c:valAx>
      <c:serAx>
        <c:axId val="-39032800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124699344"/>
        <c:crosses val="autoZero"/>
        <c:tickLblSkip val="65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9.1574122398965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14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Agile_DS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Sheet1!$B$2:$B$67</c:f>
              <c:numCache>
                <c:formatCode>0.00000000000000000000_ </c:formatCode>
                <c:ptCount val="66"/>
                <c:pt idx="0">
                  <c:v>0</c:v>
                </c:pt>
                <c:pt idx="1">
                  <c:v>2.2040404425731127E-2</c:v>
                </c:pt>
                <c:pt idx="2">
                  <c:v>5.2167211725823899E-2</c:v>
                </c:pt>
                <c:pt idx="3">
                  <c:v>0.32987911572157042</c:v>
                </c:pt>
                <c:pt idx="4">
                  <c:v>1.230483509749472</c:v>
                </c:pt>
                <c:pt idx="5">
                  <c:v>1.2900441201166728</c:v>
                </c:pt>
                <c:pt idx="6">
                  <c:v>1.28263036649789</c:v>
                </c:pt>
                <c:pt idx="7">
                  <c:v>1.2759921082180301</c:v>
                </c:pt>
                <c:pt idx="8">
                  <c:v>1.2701184699631591</c:v>
                </c:pt>
                <c:pt idx="9">
                  <c:v>1.2626078437805841</c:v>
                </c:pt>
                <c:pt idx="10">
                  <c:v>1.2585349826102468</c:v>
                </c:pt>
                <c:pt idx="11">
                  <c:v>1.2597930349123896</c:v>
                </c:pt>
                <c:pt idx="12">
                  <c:v>1.2561870920694065</c:v>
                </c:pt>
                <c:pt idx="13">
                  <c:v>1.2549400635620673</c:v>
                </c:pt>
                <c:pt idx="14">
                  <c:v>1.2539857032844892</c:v>
                </c:pt>
                <c:pt idx="15">
                  <c:v>1.2661635040363677</c:v>
                </c:pt>
                <c:pt idx="16">
                  <c:v>1.2585561270839918</c:v>
                </c:pt>
                <c:pt idx="17">
                  <c:v>1.2512151833672589</c:v>
                </c:pt>
                <c:pt idx="18">
                  <c:v>1.2452149990790014</c:v>
                </c:pt>
                <c:pt idx="19">
                  <c:v>1.2404113078017291</c:v>
                </c:pt>
                <c:pt idx="20">
                  <c:v>1.2376181144110514</c:v>
                </c:pt>
                <c:pt idx="21">
                  <c:v>1.2349519953562331</c:v>
                </c:pt>
                <c:pt idx="22">
                  <c:v>1.2389948232530452</c:v>
                </c:pt>
                <c:pt idx="23">
                  <c:v>1.2713879860851227</c:v>
                </c:pt>
                <c:pt idx="24">
                  <c:v>1.2699758097431322</c:v>
                </c:pt>
                <c:pt idx="25">
                  <c:v>1.2663792803453164</c:v>
                </c:pt>
                <c:pt idx="26">
                  <c:v>1.2588128293577814</c:v>
                </c:pt>
                <c:pt idx="27">
                  <c:v>1.2524588757890451</c:v>
                </c:pt>
                <c:pt idx="28">
                  <c:v>1.2470628801340866</c:v>
                </c:pt>
                <c:pt idx="29">
                  <c:v>1.2418640243896224</c:v>
                </c:pt>
                <c:pt idx="30">
                  <c:v>1.2373033946425156</c:v>
                </c:pt>
                <c:pt idx="31">
                  <c:v>1.2350353250708173</c:v>
                </c:pt>
                <c:pt idx="32">
                  <c:v>1.2402553353876526</c:v>
                </c:pt>
                <c:pt idx="33">
                  <c:v>1.3294477414228389</c:v>
                </c:pt>
                <c:pt idx="34">
                  <c:v>1.4668610086375302</c:v>
                </c:pt>
                <c:pt idx="35">
                  <c:v>1.2632533655319995</c:v>
                </c:pt>
                <c:pt idx="36">
                  <c:v>1.2557500259620267</c:v>
                </c:pt>
                <c:pt idx="37">
                  <c:v>1.3039282170373314</c:v>
                </c:pt>
                <c:pt idx="38">
                  <c:v>1.2968820039159672</c:v>
                </c:pt>
                <c:pt idx="39">
                  <c:v>1.2377346969995744</c:v>
                </c:pt>
                <c:pt idx="40">
                  <c:v>1.233396871753605</c:v>
                </c:pt>
                <c:pt idx="41">
                  <c:v>1.22787422466396</c:v>
                </c:pt>
                <c:pt idx="42">
                  <c:v>1.2259136472898435</c:v>
                </c:pt>
                <c:pt idx="43">
                  <c:v>1.2284174384307578</c:v>
                </c:pt>
                <c:pt idx="44">
                  <c:v>1.2239148194059768</c:v>
                </c:pt>
                <c:pt idx="45">
                  <c:v>1.2700949265879988</c:v>
                </c:pt>
                <c:pt idx="46">
                  <c:v>1.2625122713041688</c:v>
                </c:pt>
                <c:pt idx="47">
                  <c:v>1.2539575139495502</c:v>
                </c:pt>
                <c:pt idx="48">
                  <c:v>1.2451680614552696</c:v>
                </c:pt>
                <c:pt idx="49">
                  <c:v>1.2368903527647039</c:v>
                </c:pt>
                <c:pt idx="50">
                  <c:v>1.2696794101686326</c:v>
                </c:pt>
                <c:pt idx="51">
                  <c:v>1.2471168630294585</c:v>
                </c:pt>
                <c:pt idx="52">
                  <c:v>1.3282554263901316</c:v>
                </c:pt>
                <c:pt idx="53">
                  <c:v>1.2837650480669627</c:v>
                </c:pt>
                <c:pt idx="54">
                  <c:v>0.41011307892034526</c:v>
                </c:pt>
                <c:pt idx="55">
                  <c:v>0.4093023388854381</c:v>
                </c:pt>
                <c:pt idx="56">
                  <c:v>0.39113228547236639</c:v>
                </c:pt>
                <c:pt idx="57">
                  <c:v>0.52474612310510516</c:v>
                </c:pt>
                <c:pt idx="58">
                  <c:v>1.1034017413932626</c:v>
                </c:pt>
                <c:pt idx="59">
                  <c:v>2.0418356181809445</c:v>
                </c:pt>
                <c:pt idx="60">
                  <c:v>1.1689914624615838</c:v>
                </c:pt>
                <c:pt idx="61">
                  <c:v>1.2137620310914541</c:v>
                </c:pt>
                <c:pt idx="62">
                  <c:v>0.34469686861090848</c:v>
                </c:pt>
                <c:pt idx="63">
                  <c:v>0.33279005655443211</c:v>
                </c:pt>
                <c:pt idx="64">
                  <c:v>0.33389080469761584</c:v>
                </c:pt>
                <c:pt idx="65">
                  <c:v>0.46600577459780435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Agile_Jitter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Sheet1!$C$2:$C$67</c:f>
              <c:numCache>
                <c:formatCode>0.00000000000000000000_ </c:formatCode>
                <c:ptCount val="66"/>
                <c:pt idx="1">
                  <c:v>0</c:v>
                </c:pt>
                <c:pt idx="2">
                  <c:v>4.5732481124817509E-2</c:v>
                </c:pt>
                <c:pt idx="3">
                  <c:v>0.32968729572806521</c:v>
                </c:pt>
                <c:pt idx="4">
                  <c:v>1.2300076747862456</c:v>
                </c:pt>
                <c:pt idx="5">
                  <c:v>1.2878335112662709</c:v>
                </c:pt>
                <c:pt idx="6">
                  <c:v>1.2804123688607982</c:v>
                </c:pt>
                <c:pt idx="7">
                  <c:v>1.2737692698748051</c:v>
                </c:pt>
                <c:pt idx="8">
                  <c:v>1.2678940561896572</c:v>
                </c:pt>
                <c:pt idx="9">
                  <c:v>1.260402825770925</c:v>
                </c:pt>
                <c:pt idx="10">
                  <c:v>1.2563827059606587</c:v>
                </c:pt>
                <c:pt idx="11">
                  <c:v>1.2579525053046325</c:v>
                </c:pt>
                <c:pt idx="12">
                  <c:v>1.2541139218444066</c:v>
                </c:pt>
                <c:pt idx="13">
                  <c:v>1.252663805654652</c:v>
                </c:pt>
                <c:pt idx="14">
                  <c:v>1.2517236152167561</c:v>
                </c:pt>
                <c:pt idx="15">
                  <c:v>1.2655670284872391</c:v>
                </c:pt>
                <c:pt idx="16">
                  <c:v>1.257835139785566</c:v>
                </c:pt>
                <c:pt idx="17">
                  <c:v>1.2506038773502366</c:v>
                </c:pt>
                <c:pt idx="18">
                  <c:v>1.2446112978536026</c:v>
                </c:pt>
                <c:pt idx="19">
                  <c:v>1.239842115204</c:v>
                </c:pt>
                <c:pt idx="20">
                  <c:v>1.2371499399097283</c:v>
                </c:pt>
                <c:pt idx="21">
                  <c:v>1.2342757768450165</c:v>
                </c:pt>
                <c:pt idx="22">
                  <c:v>1.2383325886782466</c:v>
                </c:pt>
                <c:pt idx="23">
                  <c:v>1.2708294777187088</c:v>
                </c:pt>
                <c:pt idx="24">
                  <c:v>1.2694313180136041</c:v>
                </c:pt>
                <c:pt idx="25">
                  <c:v>1.2653551787468424</c:v>
                </c:pt>
                <c:pt idx="26">
                  <c:v>1.2577874207472506</c:v>
                </c:pt>
                <c:pt idx="27">
                  <c:v>1.2514226462754829</c:v>
                </c:pt>
                <c:pt idx="28">
                  <c:v>1.2460373058642056</c:v>
                </c:pt>
                <c:pt idx="29">
                  <c:v>1.2410815636766219</c:v>
                </c:pt>
                <c:pt idx="30">
                  <c:v>1.2368696850966601</c:v>
                </c:pt>
                <c:pt idx="31">
                  <c:v>1.2346268081970593</c:v>
                </c:pt>
                <c:pt idx="32">
                  <c:v>1.2400293246680574</c:v>
                </c:pt>
                <c:pt idx="33">
                  <c:v>1.3285215537394321</c:v>
                </c:pt>
                <c:pt idx="34">
                  <c:v>1.4660102741681846</c:v>
                </c:pt>
                <c:pt idx="35">
                  <c:v>1.2627037843820561</c:v>
                </c:pt>
                <c:pt idx="36">
                  <c:v>1.2549083874416367</c:v>
                </c:pt>
                <c:pt idx="37">
                  <c:v>1.3049641238790219</c:v>
                </c:pt>
                <c:pt idx="38">
                  <c:v>1.2978648646649411</c:v>
                </c:pt>
                <c:pt idx="39">
                  <c:v>1.2371674465181146</c:v>
                </c:pt>
                <c:pt idx="40">
                  <c:v>1.2329767643097564</c:v>
                </c:pt>
                <c:pt idx="41">
                  <c:v>1.2276936475629867</c:v>
                </c:pt>
                <c:pt idx="42">
                  <c:v>1.2251189302774739</c:v>
                </c:pt>
                <c:pt idx="43">
                  <c:v>1.2286442109156241</c:v>
                </c:pt>
                <c:pt idx="44">
                  <c:v>1.2230682447757399</c:v>
                </c:pt>
                <c:pt idx="45">
                  <c:v>1.2678757579446918</c:v>
                </c:pt>
                <c:pt idx="46">
                  <c:v>1.2603344276410662</c:v>
                </c:pt>
                <c:pt idx="47">
                  <c:v>1.251705315273713</c:v>
                </c:pt>
                <c:pt idx="48">
                  <c:v>1.2445537972404845</c:v>
                </c:pt>
                <c:pt idx="49">
                  <c:v>1.2363759966749999</c:v>
                </c:pt>
                <c:pt idx="50">
                  <c:v>1.269158350493065</c:v>
                </c:pt>
                <c:pt idx="51">
                  <c:v>1.2460787900295236</c:v>
                </c:pt>
                <c:pt idx="52">
                  <c:v>1.3273495894046614</c:v>
                </c:pt>
                <c:pt idx="53">
                  <c:v>1.2844609515942074</c:v>
                </c:pt>
                <c:pt idx="54">
                  <c:v>0.40472955136016109</c:v>
                </c:pt>
                <c:pt idx="55">
                  <c:v>0.40360417403273818</c:v>
                </c:pt>
                <c:pt idx="56">
                  <c:v>0.38549598403149665</c:v>
                </c:pt>
                <c:pt idx="57">
                  <c:v>0.52072247237948155</c:v>
                </c:pt>
                <c:pt idx="58">
                  <c:v>1.1032715605096384</c:v>
                </c:pt>
                <c:pt idx="59">
                  <c:v>2.045470436804095</c:v>
                </c:pt>
                <c:pt idx="60">
                  <c:v>1.1696901319979063</c:v>
                </c:pt>
                <c:pt idx="61">
                  <c:v>1.2145050174362981</c:v>
                </c:pt>
                <c:pt idx="62">
                  <c:v>0.34217539902732991</c:v>
                </c:pt>
                <c:pt idx="63">
                  <c:v>0.33236703602923429</c:v>
                </c:pt>
                <c:pt idx="64">
                  <c:v>0.33301139826227222</c:v>
                </c:pt>
                <c:pt idx="65">
                  <c:v>0.46594652998438874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Agile_Stable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Sheet1!$D$2:$D$67</c:f>
              <c:numCache>
                <c:formatCode>General</c:formatCode>
                <c:ptCount val="66"/>
                <c:pt idx="2" formatCode="0.00000000000000000000_ ">
                  <c:v>0</c:v>
                </c:pt>
                <c:pt idx="3" formatCode="0.00000000000000000000_ ">
                  <c:v>0.33086287304249545</c:v>
                </c:pt>
                <c:pt idx="4" formatCode="0.00000000000000000000_ ">
                  <c:v>1.2265940876284045</c:v>
                </c:pt>
                <c:pt idx="5" formatCode="0.00000000000000000000_ ">
                  <c:v>1.2819789437422069</c:v>
                </c:pt>
                <c:pt idx="6" formatCode="0.00000000000000000000_ ">
                  <c:v>1.2745223526773097</c:v>
                </c:pt>
                <c:pt idx="7" formatCode="0.00000000000000000000_ ">
                  <c:v>1.2678553328564865</c:v>
                </c:pt>
                <c:pt idx="8" formatCode="0.00000000000000000000_ ">
                  <c:v>1.2619598833323824</c:v>
                </c:pt>
                <c:pt idx="9" formatCode="0.00000000000000000000_ ">
                  <c:v>1.2544779763766831</c:v>
                </c:pt>
                <c:pt idx="10" formatCode="0.00000000000000000000_ ">
                  <c:v>1.25105915578852</c:v>
                </c:pt>
                <c:pt idx="11" formatCode="0.00000000000000000000_ ">
                  <c:v>1.2526287289818878</c:v>
                </c:pt>
                <c:pt idx="12" formatCode="0.00000000000000000000_ ">
                  <c:v>1.2480169557316161</c:v>
                </c:pt>
                <c:pt idx="13" formatCode="0.00000000000000000000_ ">
                  <c:v>1.2462284705806679</c:v>
                </c:pt>
                <c:pt idx="14" formatCode="0.00000000000000000000_ ">
                  <c:v>1.2452925435016176</c:v>
                </c:pt>
                <c:pt idx="15" formatCode="0.00000000000000000000_ ">
                  <c:v>1.2626009975037198</c:v>
                </c:pt>
                <c:pt idx="16" formatCode="0.00000000000000000000_ ">
                  <c:v>1.2545803590541942</c:v>
                </c:pt>
                <c:pt idx="17" formatCode="0.00000000000000000000_ ">
                  <c:v>1.2475503582786007</c:v>
                </c:pt>
                <c:pt idx="18" formatCode="0.00000000000000000000_ ">
                  <c:v>1.2415833646507017</c:v>
                </c:pt>
                <c:pt idx="19" formatCode="0.00000000000000000000_ ">
                  <c:v>1.2373112451932939</c:v>
                </c:pt>
                <c:pt idx="20" formatCode="0.00000000000000000000_ ">
                  <c:v>1.2353348926261793</c:v>
                </c:pt>
                <c:pt idx="21" formatCode="0.00000000000000000000_ ">
                  <c:v>1.2311422190664607</c:v>
                </c:pt>
                <c:pt idx="22" formatCode="0.00000000000000000000_ ">
                  <c:v>1.2352395710009325</c:v>
                </c:pt>
                <c:pt idx="23" formatCode="0.00000000000000000000_ ">
                  <c:v>1.2676505379766982</c:v>
                </c:pt>
                <c:pt idx="24" formatCode="0.00000000000000000000_ ">
                  <c:v>1.2662570737516829</c:v>
                </c:pt>
                <c:pt idx="25" formatCode="0.00000000000000000000_ ">
                  <c:v>1.2611345753438261</c:v>
                </c:pt>
                <c:pt idx="26" formatCode="0.00000000000000000000_ ">
                  <c:v>1.2535412446896477</c:v>
                </c:pt>
                <c:pt idx="27" formatCode="0.00000000000000000000_ ">
                  <c:v>1.2471357678431283</c:v>
                </c:pt>
                <c:pt idx="28" formatCode="0.00000000000000000000_ ">
                  <c:v>1.2417575226491215</c:v>
                </c:pt>
                <c:pt idx="29" formatCode="0.00000000000000000000_ ">
                  <c:v>1.2378351877880129</c:v>
                </c:pt>
                <c:pt idx="30" formatCode="0.00000000000000000000_ ">
                  <c:v>1.2346296094766536</c:v>
                </c:pt>
                <c:pt idx="31" formatCode="0.00000000000000000000_ ">
                  <c:v>1.2314599407087881</c:v>
                </c:pt>
                <c:pt idx="32" formatCode="0.00000000000000000000_ ">
                  <c:v>1.2371565266653679</c:v>
                </c:pt>
                <c:pt idx="33" formatCode="0.00000000000000000000_ ">
                  <c:v>1.324513793469059</c:v>
                </c:pt>
                <c:pt idx="34" formatCode="0.00000000000000000000_ ">
                  <c:v>1.4623625573134189</c:v>
                </c:pt>
                <c:pt idx="35" formatCode="0.00000000000000000000_ ">
                  <c:v>1.2595605717569693</c:v>
                </c:pt>
                <c:pt idx="36" formatCode="0.00000000000000000000_ ">
                  <c:v>1.2512206589495467</c:v>
                </c:pt>
                <c:pt idx="37" formatCode="0.00000000000000000000_ ">
                  <c:v>1.3070167281403788</c:v>
                </c:pt>
                <c:pt idx="38" formatCode="0.00000000000000000000_ ">
                  <c:v>1.299782351313425</c:v>
                </c:pt>
                <c:pt idx="39" formatCode="0.00000000000000000000_ ">
                  <c:v>1.2342020994987273</c:v>
                </c:pt>
                <c:pt idx="40" formatCode="0.00000000000000000000_ ">
                  <c:v>1.2307395968429149</c:v>
                </c:pt>
                <c:pt idx="41" formatCode="0.00000000000000000000_ ">
                  <c:v>1.2249344358124521</c:v>
                </c:pt>
                <c:pt idx="42" formatCode="0.00000000000000000000_ ">
                  <c:v>1.2209144314831848</c:v>
                </c:pt>
                <c:pt idx="43" formatCode="0.00000000000000000000_ ">
                  <c:v>1.2268406099940776</c:v>
                </c:pt>
                <c:pt idx="44" formatCode="0.00000000000000000000_ ">
                  <c:v>1.2193896531759367</c:v>
                </c:pt>
                <c:pt idx="45" formatCode="0.00000000000000000000_ ">
                  <c:v>1.2619514984306064</c:v>
                </c:pt>
                <c:pt idx="46" formatCode="0.00000000000000000000_ ">
                  <c:v>1.2546682192959671</c:v>
                </c:pt>
                <c:pt idx="47" formatCode="0.00000000000000000000_ ">
                  <c:v>1.2452803002292931</c:v>
                </c:pt>
                <c:pt idx="48" formatCode="0.00000000000000000000_ ">
                  <c:v>1.2415744851962525</c:v>
                </c:pt>
                <c:pt idx="49" formatCode="0.00000000000000000000_ ">
                  <c:v>1.2342077884669083</c:v>
                </c:pt>
                <c:pt idx="50" formatCode="0.00000000000000000000_ ">
                  <c:v>1.2659603391773615</c:v>
                </c:pt>
                <c:pt idx="51" formatCode="0.00000000000000000000_ ">
                  <c:v>1.2418026862687177</c:v>
                </c:pt>
                <c:pt idx="52" formatCode="0.00000000000000000000_ ">
                  <c:v>1.3233794834075112</c:v>
                </c:pt>
                <c:pt idx="53" formatCode="0.00000000000000000000_ ">
                  <c:v>1.2858573929544703</c:v>
                </c:pt>
                <c:pt idx="54" formatCode="0.00000000000000000000_ ">
                  <c:v>0.39753875351932078</c:v>
                </c:pt>
                <c:pt idx="55" formatCode="0.00000000000000000000_ ">
                  <c:v>0.39635612023304323</c:v>
                </c:pt>
                <c:pt idx="56" formatCode="0.00000000000000000000_ ">
                  <c:v>0.37762920807106592</c:v>
                </c:pt>
                <c:pt idx="57" formatCode="0.00000000000000000000_ ">
                  <c:v>0.51565325363448911</c:v>
                </c:pt>
                <c:pt idx="58" formatCode="0.00000000000000000000_ ">
                  <c:v>1.1037390134451917</c:v>
                </c:pt>
                <c:pt idx="59" formatCode="0.00000000000000000000_ ">
                  <c:v>2.03780846695593</c:v>
                </c:pt>
                <c:pt idx="60" formatCode="0.00000000000000000000_ ">
                  <c:v>1.1714286755381353</c:v>
                </c:pt>
                <c:pt idx="61" formatCode="0.00000000000000000000_ ">
                  <c:v>1.2164815555328758</c:v>
                </c:pt>
                <c:pt idx="62" formatCode="0.00000000000000000000_ ">
                  <c:v>0.33913226036016925</c:v>
                </c:pt>
                <c:pt idx="63" formatCode="0.00000000000000000000_ ">
                  <c:v>0.33208471909345016</c:v>
                </c:pt>
                <c:pt idx="64" formatCode="0.00000000000000000000_ ">
                  <c:v>0.33147523729962902</c:v>
                </c:pt>
                <c:pt idx="65" formatCode="0.00000000000000000000_ ">
                  <c:v>0.46637302924387147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Agile_Stagger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Sheet1!$E$2:$E$67</c:f>
              <c:numCache>
                <c:formatCode>General</c:formatCode>
                <c:ptCount val="66"/>
                <c:pt idx="3" formatCode="0.00000000000000000000_ ">
                  <c:v>0</c:v>
                </c:pt>
                <c:pt idx="4" formatCode="0.00000000000000000000_ ">
                  <c:v>1.2677288945049447</c:v>
                </c:pt>
                <c:pt idx="5" formatCode="0.00000000000000000000_ ">
                  <c:v>1.3233837418078327</c:v>
                </c:pt>
                <c:pt idx="6" formatCode="0.00000000000000000000_ ">
                  <c:v>1.316160884808443</c:v>
                </c:pt>
                <c:pt idx="7" formatCode="0.00000000000000000000_ ">
                  <c:v>1.3095692056695061</c:v>
                </c:pt>
                <c:pt idx="8" formatCode="0.00000000000000000000_ ">
                  <c:v>1.3041933399870866</c:v>
                </c:pt>
                <c:pt idx="9" formatCode="0.00000000000000000000_ ">
                  <c:v>1.2966735158343823</c:v>
                </c:pt>
                <c:pt idx="10" formatCode="0.00000000000000000000_ ">
                  <c:v>1.2927628344146675</c:v>
                </c:pt>
                <c:pt idx="11" formatCode="0.00000000000000000000_ ">
                  <c:v>1.2943828904886492</c:v>
                </c:pt>
                <c:pt idx="12" formatCode="0.00000000000000000000_ ">
                  <c:v>1.2905016008545587</c:v>
                </c:pt>
                <c:pt idx="13" formatCode="0.00000000000000000000_ ">
                  <c:v>1.2889499857514657</c:v>
                </c:pt>
                <c:pt idx="14" formatCode="0.00000000000000000000_ ">
                  <c:v>1.2884684173377361</c:v>
                </c:pt>
                <c:pt idx="15" formatCode="0.00000000000000000000_ ">
                  <c:v>1.3023852688519622</c:v>
                </c:pt>
                <c:pt idx="16" formatCode="0.00000000000000000000_ ">
                  <c:v>1.2948063659509081</c:v>
                </c:pt>
                <c:pt idx="17" formatCode="0.00000000000000000000_ ">
                  <c:v>1.2877816606064976</c:v>
                </c:pt>
                <c:pt idx="18" formatCode="0.00000000000000000000_ ">
                  <c:v>1.281714891287032</c:v>
                </c:pt>
                <c:pt idx="19" formatCode="0.00000000000000000000_ ">
                  <c:v>1.2773458685319961</c:v>
                </c:pt>
                <c:pt idx="20" formatCode="0.00000000000000000000_ ">
                  <c:v>1.2747886007082394</c:v>
                </c:pt>
                <c:pt idx="21" formatCode="0.00000000000000000000_ ">
                  <c:v>1.271915739424119</c:v>
                </c:pt>
                <c:pt idx="22" formatCode="0.00000000000000000000_ ">
                  <c:v>1.2759506509142662</c:v>
                </c:pt>
                <c:pt idx="23" formatCode="0.00000000000000000000_ ">
                  <c:v>1.3074772349291728</c:v>
                </c:pt>
                <c:pt idx="24" formatCode="0.00000000000000000000_ ">
                  <c:v>1.3064606499331386</c:v>
                </c:pt>
                <c:pt idx="25" formatCode="0.00000000000000000000_ ">
                  <c:v>1.301838680854227</c:v>
                </c:pt>
                <c:pt idx="26" formatCode="0.00000000000000000000_ ">
                  <c:v>1.2944836837106497</c:v>
                </c:pt>
                <c:pt idx="27" formatCode="0.00000000000000000000_ ">
                  <c:v>1.2882412498241662</c:v>
                </c:pt>
                <c:pt idx="28" formatCode="0.00000000000000000000_ ">
                  <c:v>1.2830519066969495</c:v>
                </c:pt>
                <c:pt idx="29" formatCode="0.00000000000000000000_ ">
                  <c:v>1.2784586741361015</c:v>
                </c:pt>
                <c:pt idx="30" formatCode="0.00000000000000000000_ ">
                  <c:v>1.2743918876402909</c:v>
                </c:pt>
                <c:pt idx="31" formatCode="0.00000000000000000000_ ">
                  <c:v>1.2722480965418259</c:v>
                </c:pt>
                <c:pt idx="32" formatCode="0.00000000000000000000_ ">
                  <c:v>1.2775373019334877</c:v>
                </c:pt>
                <c:pt idx="33" formatCode="0.00000000000000000000_ ">
                  <c:v>1.3633869836988424</c:v>
                </c:pt>
                <c:pt idx="34" formatCode="0.00000000000000000000_ ">
                  <c:v>1.4976952738582994</c:v>
                </c:pt>
                <c:pt idx="35" formatCode="0.00000000000000000000_ ">
                  <c:v>1.299541848939751</c:v>
                </c:pt>
                <c:pt idx="36" formatCode="0.00000000000000000000_ ">
                  <c:v>1.2918661921619143</c:v>
                </c:pt>
                <c:pt idx="37" formatCode="0.00000000000000000000_ ">
                  <c:v>1.3416353671394408</c:v>
                </c:pt>
                <c:pt idx="38" formatCode="0.00000000000000000000_ ">
                  <c:v>1.3346970326038792</c:v>
                </c:pt>
                <c:pt idx="39" formatCode="0.00000000000000000000_ ">
                  <c:v>1.274683606300351</c:v>
                </c:pt>
                <c:pt idx="40" formatCode="0.00000000000000000000_ ">
                  <c:v>1.2706076114403184</c:v>
                </c:pt>
                <c:pt idx="41" formatCode="0.00000000000000000000_ ">
                  <c:v>1.2656018191792384</c:v>
                </c:pt>
                <c:pt idx="42" formatCode="0.00000000000000000000_ ">
                  <c:v>1.2627241535624216</c:v>
                </c:pt>
                <c:pt idx="43" formatCode="0.00000000000000000000_ ">
                  <c:v>1.266820040144379</c:v>
                </c:pt>
                <c:pt idx="44" formatCode="0.00000000000000000000_ ">
                  <c:v>1.2610440314263178</c:v>
                </c:pt>
                <c:pt idx="45" formatCode="0.00000000000000000000_ ">
                  <c:v>1.3042588780435014</c:v>
                </c:pt>
                <c:pt idx="46" formatCode="0.00000000000000000000_ ">
                  <c:v>1.2965965967488313</c:v>
                </c:pt>
                <c:pt idx="47" formatCode="0.00000000000000000000_ ">
                  <c:v>1.2885335350752174</c:v>
                </c:pt>
                <c:pt idx="48" formatCode="0.00000000000000000000_ ">
                  <c:v>1.2815809292764579</c:v>
                </c:pt>
                <c:pt idx="49" formatCode="0.00000000000000000000_ ">
                  <c:v>1.2739883153895184</c:v>
                </c:pt>
                <c:pt idx="50" formatCode="0.00000000000000000000_ ">
                  <c:v>1.306275264373153</c:v>
                </c:pt>
                <c:pt idx="51" formatCode="0.00000000000000000000_ ">
                  <c:v>1.2830722704283484</c:v>
                </c:pt>
                <c:pt idx="52" formatCode="0.00000000000000000000_ ">
                  <c:v>1.3623016945443891</c:v>
                </c:pt>
                <c:pt idx="53" formatCode="0.00000000000000000000_ ">
                  <c:v>1.3214823428099931</c:v>
                </c:pt>
                <c:pt idx="54" formatCode="0.00000000000000000000_ ">
                  <c:v>0.52013653453154796</c:v>
                </c:pt>
                <c:pt idx="55" formatCode="0.00000000000000000000_ ">
                  <c:v>0.51944956803541653</c:v>
                </c:pt>
                <c:pt idx="56" formatCode="0.00000000000000000000_ ">
                  <c:v>0.50562108642618808</c:v>
                </c:pt>
                <c:pt idx="57" formatCode="0.00000000000000000000_ ">
                  <c:v>0.40202413782288715</c:v>
                </c:pt>
                <c:pt idx="58" formatCode="0.00000000000000000000_ ">
                  <c:v>1.1513581153448418</c:v>
                </c:pt>
                <c:pt idx="59" formatCode="0.00000000000000000000_ ">
                  <c:v>1.9063206619139612</c:v>
                </c:pt>
                <c:pt idx="60" formatCode="0.00000000000000000000_ ">
                  <c:v>1.2155259577454345</c:v>
                </c:pt>
                <c:pt idx="61" formatCode="0.00000000000000000000_ ">
                  <c:v>1.1696993512880285</c:v>
                </c:pt>
                <c:pt idx="62" formatCode="0.00000000000000000000_ ">
                  <c:v>0.4738430849218449</c:v>
                </c:pt>
                <c:pt idx="63" formatCode="0.00000000000000000000_ ">
                  <c:v>0.46720499422427686</c:v>
                </c:pt>
                <c:pt idx="64" formatCode="0.00000000000000000000_ ">
                  <c:v>0.46767486850361012</c:v>
                </c:pt>
                <c:pt idx="65" formatCode="0.00000000000000000000_ ">
                  <c:v>0.32973981999272961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ep_01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Sheet1!$F$2:$F$67</c:f>
              <c:numCache>
                <c:formatCode>General</c:formatCode>
                <c:ptCount val="66"/>
                <c:pt idx="4" formatCode="0.00000000000000000000_ ">
                  <c:v>0</c:v>
                </c:pt>
                <c:pt idx="5" formatCode="0.00000000000000000000_ ">
                  <c:v>0.37863554327760651</c:v>
                </c:pt>
                <c:pt idx="6" formatCode="0.00000000000000000000_ ">
                  <c:v>0.35720114766372252</c:v>
                </c:pt>
                <c:pt idx="7" formatCode="0.00000000000000000000_ ">
                  <c:v>0.3375430885247962</c:v>
                </c:pt>
                <c:pt idx="8" formatCode="0.00000000000000000000_ ">
                  <c:v>0.3199683217894711</c:v>
                </c:pt>
                <c:pt idx="9" formatCode="0.00000000000000000000_ ">
                  <c:v>0.30421194421584097</c:v>
                </c:pt>
                <c:pt idx="10" formatCode="0.00000000000000000000_ ">
                  <c:v>0.29776492082558437</c:v>
                </c:pt>
                <c:pt idx="11" formatCode="0.00000000000000000000_ ">
                  <c:v>0.29506616433172156</c:v>
                </c:pt>
                <c:pt idx="12" formatCode="0.00000000000000000000_ ">
                  <c:v>0.2773666912577441</c:v>
                </c:pt>
                <c:pt idx="13" formatCode="0.00000000000000000000_ ">
                  <c:v>0.2735245223310242</c:v>
                </c:pt>
                <c:pt idx="14" formatCode="0.00000000000000000000_ ">
                  <c:v>0.27543749816913088</c:v>
                </c:pt>
                <c:pt idx="15" formatCode="0.00000000000000000000_ ">
                  <c:v>0.2694869042926305</c:v>
                </c:pt>
                <c:pt idx="16" formatCode="0.00000000000000000000_ ">
                  <c:v>0.23910843739498078</c:v>
                </c:pt>
                <c:pt idx="17" formatCode="0.00000000000000000000_ ">
                  <c:v>0.20606714764379633</c:v>
                </c:pt>
                <c:pt idx="18" formatCode="0.00000000000000000000_ ">
                  <c:v>0.17873618334702629</c:v>
                </c:pt>
                <c:pt idx="19" formatCode="0.00000000000000000000_ ">
                  <c:v>0.15858824067773306</c:v>
                </c:pt>
                <c:pt idx="20" formatCode="0.00000000000000000000_ ">
                  <c:v>0.15643445331460035</c:v>
                </c:pt>
                <c:pt idx="21" formatCode="0.00000000000000000000_ ">
                  <c:v>0.1393447285258248</c:v>
                </c:pt>
                <c:pt idx="22" formatCode="0.00000000000000000000_ ">
                  <c:v>0.17568367891143413</c:v>
                </c:pt>
                <c:pt idx="23" formatCode="0.00000000000000000000_ ">
                  <c:v>0.31665343601067647</c:v>
                </c:pt>
                <c:pt idx="24" formatCode="0.00000000000000000000_ ">
                  <c:v>0.31836066367456356</c:v>
                </c:pt>
                <c:pt idx="25" formatCode="0.00000000000000000000_ ">
                  <c:v>0.2698022983942775</c:v>
                </c:pt>
                <c:pt idx="26" formatCode="0.00000000000000000000_ ">
                  <c:v>0.23902070977201098</c:v>
                </c:pt>
                <c:pt idx="27" formatCode="0.00000000000000000000_ ">
                  <c:v>0.21102866393762978</c:v>
                </c:pt>
                <c:pt idx="28" formatCode="0.00000000000000000000_ ">
                  <c:v>0.18458702990923248</c:v>
                </c:pt>
                <c:pt idx="29" formatCode="0.00000000000000000000_ ">
                  <c:v>0.17676357257240269</c:v>
                </c:pt>
                <c:pt idx="30" formatCode="0.00000000000000000000_ ">
                  <c:v>0.14945139070638777</c:v>
                </c:pt>
                <c:pt idx="31" formatCode="0.00000000000000000000_ ">
                  <c:v>0.13996398053409775</c:v>
                </c:pt>
                <c:pt idx="32" formatCode="0.00000000000000000000_ ">
                  <c:v>0.17965459953690019</c:v>
                </c:pt>
                <c:pt idx="33" formatCode="0.00000000000000000000_ ">
                  <c:v>0.48724491682427618</c:v>
                </c:pt>
                <c:pt idx="34" formatCode="0.00000000000000000000_ ">
                  <c:v>0.77808988638777554</c:v>
                </c:pt>
                <c:pt idx="35" formatCode="0.00000000000000000000_ ">
                  <c:v>0.26491985255785333</c:v>
                </c:pt>
                <c:pt idx="36" formatCode="0.00000000000000000000_ ">
                  <c:v>0.24210053949696683</c:v>
                </c:pt>
                <c:pt idx="37" formatCode="0.00000000000000000000_ ">
                  <c:v>0.45694451846450945</c:v>
                </c:pt>
                <c:pt idx="38" formatCode="0.00000000000000000000_ ">
                  <c:v>0.44125444870643177</c:v>
                </c:pt>
                <c:pt idx="39" formatCode="0.00000000000000000000_ ">
                  <c:v>0.15153446015880603</c:v>
                </c:pt>
                <c:pt idx="40" formatCode="0.00000000000000000000_ ">
                  <c:v>0.14001350785482852</c:v>
                </c:pt>
                <c:pt idx="41" formatCode="0.00000000000000000000_ ">
                  <c:v>9.2632700245178015E-2</c:v>
                </c:pt>
                <c:pt idx="42" formatCode="0.00000000000000000000_ ">
                  <c:v>9.038450899243114E-2</c:v>
                </c:pt>
                <c:pt idx="43" formatCode="0.00000000000000000000_ ">
                  <c:v>9.7475711926044512E-2</c:v>
                </c:pt>
                <c:pt idx="44" formatCode="0.00000000000000000000_ ">
                  <c:v>0.12029114215398407</c:v>
                </c:pt>
                <c:pt idx="45" formatCode="0.00000000000000000000_ ">
                  <c:v>0.3199956461939108</c:v>
                </c:pt>
                <c:pt idx="46" formatCode="0.00000000000000000000_ ">
                  <c:v>0.30595514628649795</c:v>
                </c:pt>
                <c:pt idx="47" formatCode="0.00000000000000000000_ ">
                  <c:v>0.27544538672841651</c:v>
                </c:pt>
                <c:pt idx="48" formatCode="0.00000000000000000000_ ">
                  <c:v>0.17890511798669703</c:v>
                </c:pt>
                <c:pt idx="49" formatCode="0.00000000000000000000_ ">
                  <c:v>0.14452217037242557</c:v>
                </c:pt>
                <c:pt idx="50" formatCode="0.00000000000000000000_ ">
                  <c:v>0.31685555337353094</c:v>
                </c:pt>
                <c:pt idx="51" formatCode="0.00000000000000000000_ ">
                  <c:v>0.18500119033921084</c:v>
                </c:pt>
                <c:pt idx="52" formatCode="0.00000000000000000000_ ">
                  <c:v>0.48446850244952167</c:v>
                </c:pt>
                <c:pt idx="53" formatCode="0.00000000000000000000_ ">
                  <c:v>0.39642626324976071</c:v>
                </c:pt>
                <c:pt idx="54" formatCode="0.00000000000000000000_ ">
                  <c:v>1.2851415964196613</c:v>
                </c:pt>
                <c:pt idx="55" formatCode="0.00000000000000000000_ ">
                  <c:v>1.2845984982242562</c:v>
                </c:pt>
                <c:pt idx="56" formatCode="0.00000000000000000000_ ">
                  <c:v>1.2761933912138601</c:v>
                </c:pt>
                <c:pt idx="57" formatCode="0.00000000000000000000_ ">
                  <c:v>1.3224766401696313</c:v>
                </c:pt>
                <c:pt idx="58" formatCode="0.00000000000000000000_ ">
                  <c:v>1.6281166061300727</c:v>
                </c:pt>
                <c:pt idx="59" formatCode="0.00000000000000000000_ ">
                  <c:v>2.3505280705878193</c:v>
                </c:pt>
                <c:pt idx="60" formatCode="0.00000000000000000000_ ">
                  <c:v>1.6740036520568231</c:v>
                </c:pt>
                <c:pt idx="61" formatCode="0.00000000000000000000_ ">
                  <c:v>1.7027612632227096</c:v>
                </c:pt>
                <c:pt idx="62" formatCode="0.00000000000000000000_ ">
                  <c:v>1.2949541891138305</c:v>
                </c:pt>
                <c:pt idx="63" formatCode="0.00000000000000000000_ ">
                  <c:v>1.2889744642451006</c:v>
                </c:pt>
                <c:pt idx="64" formatCode="0.00000000000000000000_ ">
                  <c:v>1.2882299344144381</c:v>
                </c:pt>
                <c:pt idx="65" formatCode="0.00000000000000000000_ ">
                  <c:v>1.3251178118015903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ep_02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Sheet1!$G$2:$G$67</c:f>
              <c:numCache>
                <c:formatCode>General</c:formatCode>
                <c:ptCount val="66"/>
                <c:pt idx="5" formatCode="0.00000000000000000000_ ">
                  <c:v>0</c:v>
                </c:pt>
                <c:pt idx="6" formatCode="0.00000000000000000000_ ">
                  <c:v>3.2415891206535763E-2</c:v>
                </c:pt>
                <c:pt idx="7" formatCode="0.00000000000000000000_ ">
                  <c:v>6.4836322481003447E-2</c:v>
                </c:pt>
                <c:pt idx="8" formatCode="0.00000000000000000000_ ">
                  <c:v>9.725958165319587E-2</c:v>
                </c:pt>
                <c:pt idx="9" formatCode="0.00000000000000000000_ ">
                  <c:v>0.13025375479602036</c:v>
                </c:pt>
                <c:pt idx="10" formatCode="0.00000000000000000000_ ">
                  <c:v>0.17023034762207476</c:v>
                </c:pt>
                <c:pt idx="11" formatCode="0.00000000000000000000_ ">
                  <c:v>0.21121951645133219</c:v>
                </c:pt>
                <c:pt idx="12" formatCode="0.00000000000000000000_ ">
                  <c:v>0.22888822947115867</c:v>
                </c:pt>
                <c:pt idx="13" formatCode="0.00000000000000000000_ ">
                  <c:v>0.25988933081079041</c:v>
                </c:pt>
                <c:pt idx="14" formatCode="0.00000000000000000000_ ">
                  <c:v>0.29223838149791892</c:v>
                </c:pt>
                <c:pt idx="15" formatCode="0.00000000000000000000_ ">
                  <c:v>0.23840884956185149</c:v>
                </c:pt>
                <c:pt idx="16" formatCode="0.00000000000000000000_ ">
                  <c:v>0.22583674793810044</c:v>
                </c:pt>
                <c:pt idx="17" formatCode="0.00000000000000000000_ ">
                  <c:v>0.24757964869080024</c:v>
                </c:pt>
                <c:pt idx="18" formatCode="0.00000000000000000000_ ">
                  <c:v>0.25922773694822193</c:v>
                </c:pt>
                <c:pt idx="19" formatCode="0.00000000000000000000_ ">
                  <c:v>0.27301175225246255</c:v>
                </c:pt>
                <c:pt idx="20" formatCode="0.00000000000000000000_ ">
                  <c:v>0.30595427905219214</c:v>
                </c:pt>
                <c:pt idx="21" formatCode="0.00000000000000000000_ ">
                  <c:v>0.33057210603296217</c:v>
                </c:pt>
                <c:pt idx="22" formatCode="0.00000000000000000000_ ">
                  <c:v>0.37573761053169613</c:v>
                </c:pt>
                <c:pt idx="23" formatCode="0.00000000000000000000_ ">
                  <c:v>0.49043918879061865</c:v>
                </c:pt>
                <c:pt idx="24" formatCode="0.00000000000000000000_ ">
                  <c:v>0.50835393474404722</c:v>
                </c:pt>
                <c:pt idx="25" formatCode="0.00000000000000000000_ ">
                  <c:v>0.20149844325242094</c:v>
                </c:pt>
                <c:pt idx="26" formatCode="0.00000000000000000000_ ">
                  <c:v>0.20678935931610198</c:v>
                </c:pt>
                <c:pt idx="27" formatCode="0.00000000000000000000_ ">
                  <c:v>0.21617465647562245</c:v>
                </c:pt>
                <c:pt idx="28" formatCode="0.00000000000000000000_ ">
                  <c:v>0.23601797453791537</c:v>
                </c:pt>
                <c:pt idx="29" formatCode="0.00000000000000000000_ ">
                  <c:v>0.24030742630733457</c:v>
                </c:pt>
                <c:pt idx="30" formatCode="0.00000000000000000000_ ">
                  <c:v>0.30190793863515375</c:v>
                </c:pt>
                <c:pt idx="31" formatCode="0.00000000000000000000_ ">
                  <c:v>0.33199371279380691</c:v>
                </c:pt>
                <c:pt idx="32" formatCode="0.00000000000000000000_ ">
                  <c:v>0.40159137747835555</c:v>
                </c:pt>
                <c:pt idx="33" formatCode="0.00000000000000000000_ ">
                  <c:v>0.61527854075119748</c:v>
                </c:pt>
                <c:pt idx="34" formatCode="0.00000000000000000000_ ">
                  <c:v>0.88641956285410306</c:v>
                </c:pt>
                <c:pt idx="35" formatCode="0.00000000000000000000_ ">
                  <c:v>0.25109606274727964</c:v>
                </c:pt>
                <c:pt idx="36" formatCode="0.00000000000000000000_ ">
                  <c:v>0.20970051336654333</c:v>
                </c:pt>
                <c:pt idx="37" formatCode="0.00000000000000000000_ ">
                  <c:v>0.4899681656908858</c:v>
                </c:pt>
                <c:pt idx="38" formatCode="0.00000000000000000000_ ">
                  <c:v>0.49058769839290528</c:v>
                </c:pt>
                <c:pt idx="39" formatCode="0.00000000000000000000_ ">
                  <c:v>0.26204254436807944</c:v>
                </c:pt>
                <c:pt idx="40" formatCode="0.00000000000000000000_ ">
                  <c:v>0.29168526958773422</c:v>
                </c:pt>
                <c:pt idx="41" formatCode="0.00000000000000000000_ ">
                  <c:v>0.32753371152017585</c:v>
                </c:pt>
                <c:pt idx="42" formatCode="0.00000000000000000000_ ">
                  <c:v>0.30217249979657551</c:v>
                </c:pt>
                <c:pt idx="43" formatCode="0.00000000000000000000_ ">
                  <c:v>0.43568164533418768</c:v>
                </c:pt>
                <c:pt idx="44" formatCode="0.00000000000000000000_ ">
                  <c:v>0.35254760024745441</c:v>
                </c:pt>
                <c:pt idx="45" formatCode="0.00000000000000000000_ ">
                  <c:v>9.7278645424318383E-2</c:v>
                </c:pt>
                <c:pt idx="46" formatCode="0.00000000000000000000_ ">
                  <c:v>0.13282485840049618</c:v>
                </c:pt>
                <c:pt idx="47" formatCode="0.00000000000000000000_ ">
                  <c:v>0.29223451848480253</c:v>
                </c:pt>
                <c:pt idx="48" formatCode="0.00000000000000000000_ ">
                  <c:v>0.25919715702688895</c:v>
                </c:pt>
                <c:pt idx="49" formatCode="0.00000000000000000000_ ">
                  <c:v>0.30089631444009268</c:v>
                </c:pt>
                <c:pt idx="50" formatCode="0.00000000000000000000_ ">
                  <c:v>0.50732636563800426</c:v>
                </c:pt>
                <c:pt idx="51" formatCode="0.00000000000000000000_ ">
                  <c:v>0.23530124739787769</c:v>
                </c:pt>
                <c:pt idx="52" formatCode="0.00000000000000000000_ ">
                  <c:v>0.61425008467865672</c:v>
                </c:pt>
                <c:pt idx="53" formatCode="0.00000000000000000000_ ">
                  <c:v>0.45154323910457661</c:v>
                </c:pt>
                <c:pt idx="54" formatCode="0.00000000000000000000_ ">
                  <c:v>1.2242688165703746</c:v>
                </c:pt>
                <c:pt idx="55" formatCode="0.00000000000000000000_ ">
                  <c:v>1.2234682270444943</c:v>
                </c:pt>
                <c:pt idx="56" formatCode="0.00000000000000000000_ ">
                  <c:v>1.2234065640908012</c:v>
                </c:pt>
                <c:pt idx="57" formatCode="0.00000000000000000000_ ">
                  <c:v>1.2629586003469346</c:v>
                </c:pt>
                <c:pt idx="58" formatCode="0.00000000000000000000_ ">
                  <c:v>1.785938043354224</c:v>
                </c:pt>
                <c:pt idx="59" formatCode="0.00000000000000000000_ ">
                  <c:v>2.4820936544421239</c:v>
                </c:pt>
                <c:pt idx="60" formatCode="0.00000000000000000000_ ">
                  <c:v>1.8483632445567459</c:v>
                </c:pt>
                <c:pt idx="61" formatCode="0.00000000000000000000_ ">
                  <c:v>1.8742864395778367</c:v>
                </c:pt>
                <c:pt idx="62" formatCode="0.00000000000000000000_ ">
                  <c:v>1.3931118844303283</c:v>
                </c:pt>
                <c:pt idx="63" formatCode="0.00000000000000000000_ ">
                  <c:v>1.4068929467879754</c:v>
                </c:pt>
                <c:pt idx="64" formatCode="0.00000000000000000000_ ">
                  <c:v>1.4061417488221013</c:v>
                </c:pt>
                <c:pt idx="65" formatCode="0.00000000000000000000_ ">
                  <c:v>1.442660976886462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ep_03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Sheet1!$H$2:$H$67</c:f>
              <c:numCache>
                <c:formatCode>General</c:formatCode>
                <c:ptCount val="66"/>
                <c:pt idx="6" formatCode="0.00000000000000000000_ ">
                  <c:v>0</c:v>
                </c:pt>
                <c:pt idx="7" formatCode="0.00000000000000000000_ ">
                  <c:v>3.2424970388865153E-2</c:v>
                </c:pt>
                <c:pt idx="8" formatCode="0.00000000000000000000_ ">
                  <c:v>6.4849643096819634E-2</c:v>
                </c:pt>
                <c:pt idx="9" formatCode="0.00000000000000000000_ ">
                  <c:v>9.8131791253065079E-2</c:v>
                </c:pt>
                <c:pt idx="10" formatCode="0.00000000000000000000_ ">
                  <c:v>0.13978769281370168</c:v>
                </c:pt>
                <c:pt idx="11" formatCode="0.00000000000000000000_ ">
                  <c:v>0.18179287065464034</c:v>
                </c:pt>
                <c:pt idx="12" formatCode="0.00000000000000000000_ ">
                  <c:v>0.19678212641379306</c:v>
                </c:pt>
                <c:pt idx="13" formatCode="0.00000000000000000000_ ">
                  <c:v>0.22753959644278346</c:v>
                </c:pt>
                <c:pt idx="14" formatCode="0.00000000000000000000_ ">
                  <c:v>0.25987207486599945</c:v>
                </c:pt>
                <c:pt idx="15" formatCode="0.00000000000000000000_ ">
                  <c:v>0.24064307908496255</c:v>
                </c:pt>
                <c:pt idx="16" formatCode="0.00000000000000000000_ ">
                  <c:v>0.22354316875429958</c:v>
                </c:pt>
                <c:pt idx="17" formatCode="0.00000000000000000000_ ">
                  <c:v>0.24117321375249434</c:v>
                </c:pt>
                <c:pt idx="18" formatCode="0.00000000000000000000_ ">
                  <c:v>0.24893175503844833</c:v>
                </c:pt>
                <c:pt idx="19" formatCode="0.00000000000000000000_ ">
                  <c:v>0.2591674127699542</c:v>
                </c:pt>
                <c:pt idx="20" formatCode="0.00000000000000000000_ ">
                  <c:v>0.29006821731019156</c:v>
                </c:pt>
                <c:pt idx="21" formatCode="0.00000000000000000000_ ">
                  <c:v>0.31264567825723688</c:v>
                </c:pt>
                <c:pt idx="22" formatCode="0.00000000000000000000_ ">
                  <c:v>0.35713796349387228</c:v>
                </c:pt>
                <c:pt idx="23" formatCode="0.00000000000000000000_ ">
                  <c:v>0.47405849815602219</c:v>
                </c:pt>
                <c:pt idx="24" formatCode="0.00000000000000000000_ ">
                  <c:v>0.49043224904715121</c:v>
                </c:pt>
                <c:pt idx="25" formatCode="0.00000000000000000000_ ">
                  <c:v>0.20401774861842473</c:v>
                </c:pt>
                <c:pt idx="26" formatCode="0.00000000000000000000_ ">
                  <c:v>0.20416308619208534</c:v>
                </c:pt>
                <c:pt idx="27" formatCode="0.00000000000000000000_ ">
                  <c:v>0.20868930958530277</c:v>
                </c:pt>
                <c:pt idx="28" formatCode="0.00000000000000000000_ ">
                  <c:v>0.22455157344498605</c:v>
                </c:pt>
                <c:pt idx="29" formatCode="0.00000000000000000000_ ">
                  <c:v>0.22438292262921303</c:v>
                </c:pt>
                <c:pt idx="30" formatCode="0.00000000000000000000_ ">
                  <c:v>0.28574177064138406</c:v>
                </c:pt>
                <c:pt idx="31" formatCode="0.00000000000000000000_ ">
                  <c:v>0.31406422479708018</c:v>
                </c:pt>
                <c:pt idx="32" formatCode="0.00000000000000000000_ ">
                  <c:v>0.38417861232848083</c:v>
                </c:pt>
                <c:pt idx="33" formatCode="0.00000000000000000000_ ">
                  <c:v>0.60231377862164526</c:v>
                </c:pt>
                <c:pt idx="34" formatCode="0.00000000000000000000_ ">
                  <c:v>0.87627205649368822</c:v>
                </c:pt>
                <c:pt idx="35" formatCode="0.00000000000000000000_ ">
                  <c:v>0.25312589927696827</c:v>
                </c:pt>
                <c:pt idx="36" formatCode="0.00000000000000000000_ ">
                  <c:v>0.20711483620419316</c:v>
                </c:pt>
                <c:pt idx="37" formatCode="0.00000000000000000000_ ">
                  <c:v>0.48671410613157196</c:v>
                </c:pt>
                <c:pt idx="38" formatCode="0.00000000000000000000_ ">
                  <c:v>0.48517779112570064</c:v>
                </c:pt>
                <c:pt idx="39" formatCode="0.00000000000000000000_ ">
                  <c:v>0.24752540661486477</c:v>
                </c:pt>
                <c:pt idx="40" formatCode="0.00000000000000000000_ ">
                  <c:v>0.27492192156502043</c:v>
                </c:pt>
                <c:pt idx="41" formatCode="0.00000000000000000000_ ">
                  <c:v>0.30934635961549323</c:v>
                </c:pt>
                <c:pt idx="42" formatCode="0.00000000000000000000_ ">
                  <c:v>0.2786131428732746</c:v>
                </c:pt>
                <c:pt idx="43" formatCode="0.00000000000000000000_ ">
                  <c:v>0.41717244517673036</c:v>
                </c:pt>
                <c:pt idx="44" formatCode="0.00000000000000000000_ ">
                  <c:v>0.32619402877943621</c:v>
                </c:pt>
                <c:pt idx="45" formatCode="0.00000000000000000000_ ">
                  <c:v>6.4878230879243853E-2</c:v>
                </c:pt>
                <c:pt idx="46" formatCode="0.00000000000000000000_ ">
                  <c:v>0.10151970658539747</c:v>
                </c:pt>
                <c:pt idx="47" formatCode="0.00000000000000000000_ ">
                  <c:v>0.25986773071830366</c:v>
                </c:pt>
                <c:pt idx="48" formatCode="0.00000000000000000000_ ">
                  <c:v>0.24889991015275045</c:v>
                </c:pt>
                <c:pt idx="49" formatCode="0.00000000000000000000_ ">
                  <c:v>0.28472818944880918</c:v>
                </c:pt>
                <c:pt idx="50" formatCode="0.00000000000000000000_ ">
                  <c:v>0.48936437657184395</c:v>
                </c:pt>
                <c:pt idx="51" formatCode="0.00000000000000000000_ ">
                  <c:v>0.22379801673577715</c:v>
                </c:pt>
                <c:pt idx="52" formatCode="0.00000000000000000000_ ">
                  <c:v>0.60126338996485318</c:v>
                </c:pt>
                <c:pt idx="53" formatCode="0.00000000000000000000_ ">
                  <c:v>0.44565961895623729</c:v>
                </c:pt>
                <c:pt idx="54" formatCode="0.00000000000000000000_ ">
                  <c:v>1.2250623592293188</c:v>
                </c:pt>
                <c:pt idx="55" formatCode="0.00000000000000000000_ ">
                  <c:v>1.2242627689480319</c:v>
                </c:pt>
                <c:pt idx="56" formatCode="0.00000000000000000000_ ">
                  <c:v>1.2242039212978717</c:v>
                </c:pt>
                <c:pt idx="57" formatCode="0.00000000000000000000_ ">
                  <c:v>1.2637235800384483</c:v>
                </c:pt>
                <c:pt idx="58" formatCode="0.00000000000000000000_ ">
                  <c:v>1.7687352909844967</c:v>
                </c:pt>
                <c:pt idx="59" formatCode="0.00000000000000000000_ ">
                  <c:v>2.4697452203979799</c:v>
                </c:pt>
                <c:pt idx="60" formatCode="0.00000000000000000000_ ">
                  <c:v>1.8317504885594114</c:v>
                </c:pt>
                <c:pt idx="61" formatCode="0.00000000000000000000_ ">
                  <c:v>1.8579054943927222</c:v>
                </c:pt>
                <c:pt idx="62" formatCode="0.00000000000000000000_ ">
                  <c:v>1.3786545471022125</c:v>
                </c:pt>
                <c:pt idx="63" formatCode="0.00000000000000000000_ ">
                  <c:v>1.3925742425707377</c:v>
                </c:pt>
                <c:pt idx="64" formatCode="0.00000000000000000000_ ">
                  <c:v>1.391817984370491</c:v>
                </c:pt>
                <c:pt idx="65" formatCode="0.00000000000000000000_ ">
                  <c:v>1.4287034797912581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ep_04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Sheet1!$I$2:$I$67</c:f>
              <c:numCache>
                <c:formatCode>General</c:formatCode>
                <c:ptCount val="66"/>
                <c:pt idx="7" formatCode="0.00000000000000000000_ ">
                  <c:v>0</c:v>
                </c:pt>
                <c:pt idx="8" formatCode="0.00000000000000000000_ ">
                  <c:v>3.2451625623414665E-2</c:v>
                </c:pt>
                <c:pt idx="9" formatCode="0.00000000000000000000_ ">
                  <c:v>6.6205643468128184E-2</c:v>
                </c:pt>
                <c:pt idx="10" formatCode="0.00000000000000000000_ ">
                  <c:v>0.1102051999436431</c:v>
                </c:pt>
                <c:pt idx="11" formatCode="0.00000000000000000000_ ">
                  <c:v>0.15329293404051397</c:v>
                </c:pt>
                <c:pt idx="12" formatCode="0.00000000000000000000_ ">
                  <c:v>0.16472871003304507</c:v>
                </c:pt>
                <c:pt idx="13" formatCode="0.00000000000000000000_ ">
                  <c:v>0.19523604403218944</c:v>
                </c:pt>
                <c:pt idx="14" formatCode="0.00000000000000000000_ ">
                  <c:v>0.22754181390708475</c:v>
                </c:pt>
                <c:pt idx="15" formatCode="0.00000000000000000000_ ">
                  <c:v>0.24715850053085048</c:v>
                </c:pt>
                <c:pt idx="16" formatCode="0.00000000000000000000_ ">
                  <c:v>0.2259397724732197</c:v>
                </c:pt>
                <c:pt idx="17" formatCode="0.00000000000000000000_ ">
                  <c:v>0.2390371080997791</c:v>
                </c:pt>
                <c:pt idx="18" formatCode="0.00000000000000000000_ ">
                  <c:v>0.24256852637560269</c:v>
                </c:pt>
                <c:pt idx="19" formatCode="0.00000000000000000000_ ">
                  <c:v>0.24872759945926659</c:v>
                </c:pt>
                <c:pt idx="20" formatCode="0.00000000000000000000_ ">
                  <c:v>0.27692005702712347</c:v>
                </c:pt>
                <c:pt idx="21" formatCode="0.00000000000000000000_ ">
                  <c:v>0.29718104795746769</c:v>
                </c:pt>
                <c:pt idx="22" formatCode="0.00000000000000000000_ ">
                  <c:v>0.34061031680842646</c:v>
                </c:pt>
                <c:pt idx="23" formatCode="0.00000000000000000000_ ">
                  <c:v>0.45939651831507111</c:v>
                </c:pt>
                <c:pt idx="24" formatCode="0.00000000000000000000_ ">
                  <c:v>0.47406432491370343</c:v>
                </c:pt>
                <c:pt idx="25" formatCode="0.00000000000000000000_ ">
                  <c:v>0.21156614215752978</c:v>
                </c:pt>
                <c:pt idx="26" formatCode="0.00000000000000000000_ ">
                  <c:v>0.20668493907030941</c:v>
                </c:pt>
                <c:pt idx="27" formatCode="0.00000000000000000000_ ">
                  <c:v>0.20611677649705754</c:v>
                </c:pt>
                <c:pt idx="28" formatCode="0.00000000000000000000_ ">
                  <c:v>0.21738429499182493</c:v>
                </c:pt>
                <c:pt idx="29" formatCode="0.00000000000000000000_ ">
                  <c:v>0.21219525949790477</c:v>
                </c:pt>
                <c:pt idx="30" formatCode="0.00000000000000000000_ ">
                  <c:v>0.27235434539289805</c:v>
                </c:pt>
                <c:pt idx="31" formatCode="0.00000000000000000000_ ">
                  <c:v>0.29856693300808618</c:v>
                </c:pt>
                <c:pt idx="32" formatCode="0.00000000000000000000_ ">
                  <c:v>0.36878197095574122</c:v>
                </c:pt>
                <c:pt idx="33" formatCode="0.00000000000000000000_ ">
                  <c:v>0.59085593547299142</c:v>
                </c:pt>
                <c:pt idx="34" formatCode="0.00000000000000000000_ ">
                  <c:v>0.86722603959095035</c:v>
                </c:pt>
                <c:pt idx="35" formatCode="0.00000000000000000000_ ">
                  <c:v>0.25925196369607251</c:v>
                </c:pt>
                <c:pt idx="36" formatCode="0.00000000000000000000_ ">
                  <c:v>0.2096048116897497</c:v>
                </c:pt>
                <c:pt idx="37" formatCode="0.00000000000000000000_ ">
                  <c:v>0.48514306151599607</c:v>
                </c:pt>
                <c:pt idx="38" formatCode="0.00000000000000000000_ ">
                  <c:v>0.4814285265280796</c:v>
                </c:pt>
                <c:pt idx="39" formatCode="0.00000000000000000000_ ">
                  <c:v>0.23653848341738132</c:v>
                </c:pt>
                <c:pt idx="40" formatCode="0.00000000000000000000_ ">
                  <c:v>0.26098353071853486</c:v>
                </c:pt>
                <c:pt idx="41" formatCode="0.00000000000000000000_ ">
                  <c:v>0.29360070241439185</c:v>
                </c:pt>
                <c:pt idx="42" formatCode="0.00000000000000000000_ ">
                  <c:v>0.25696636230414649</c:v>
                </c:pt>
                <c:pt idx="43" formatCode="0.00000000000000000000_ ">
                  <c:v>0.40045072953409022</c:v>
                </c:pt>
                <c:pt idx="44" formatCode="0.00000000000000000000_ ">
                  <c:v>0.30104786942820355</c:v>
                </c:pt>
                <c:pt idx="45" formatCode="0.00000000000000000000_ ">
                  <c:v>3.2499105939081327E-2</c:v>
                </c:pt>
                <c:pt idx="46" formatCode="0.00000000000000000000_ ">
                  <c:v>7.0990406077036786E-2</c:v>
                </c:pt>
                <c:pt idx="47" formatCode="0.00000000000000000000_ ">
                  <c:v>0.22753565875395385</c:v>
                </c:pt>
                <c:pt idx="48" formatCode="0.00000000000000000000_ ">
                  <c:v>0.24252895551909553</c:v>
                </c:pt>
                <c:pt idx="49" formatCode="0.00000000000000000000_ ">
                  <c:v>0.27137077137614046</c:v>
                </c:pt>
                <c:pt idx="50" formatCode="0.00000000000000000000_ ">
                  <c:v>0.47295833247614549</c:v>
                </c:pt>
                <c:pt idx="51" formatCode="0.00000000000000000000_ ">
                  <c:v>0.21660391986873467</c:v>
                </c:pt>
                <c:pt idx="52" formatCode="0.00000000000000000000_ ">
                  <c:v>0.58978532610411005</c:v>
                </c:pt>
                <c:pt idx="53" formatCode="0.00000000000000000000_ ">
                  <c:v>0.44163442789549079</c:v>
                </c:pt>
                <c:pt idx="54" formatCode="0.00000000000000000000_ ">
                  <c:v>1.2267052291831944</c:v>
                </c:pt>
                <c:pt idx="55" formatCode="0.00000000000000000000_ ">
                  <c:v>1.2259088646128238</c:v>
                </c:pt>
                <c:pt idx="56" formatCode="0.00000000000000000000_ ">
                  <c:v>1.2258635648917575</c:v>
                </c:pt>
                <c:pt idx="57" formatCode="0.00000000000000000000_ ">
                  <c:v>1.2651751799231503</c:v>
                </c:pt>
                <c:pt idx="58" formatCode="0.00000000000000000000_ ">
                  <c:v>1.751964176537155</c:v>
                </c:pt>
                <c:pt idx="59" formatCode="0.00000000000000000000_ ">
                  <c:v>2.4577234104951291</c:v>
                </c:pt>
                <c:pt idx="60" formatCode="0.00000000000000000000_ ">
                  <c:v>1.815572123928628</c:v>
                </c:pt>
                <c:pt idx="61" formatCode="0.00000000000000000000_ ">
                  <c:v>1.8418601412287685</c:v>
                </c:pt>
                <c:pt idx="62" formatCode="0.00000000000000000000_ ">
                  <c:v>1.3648120761663287</c:v>
                </c:pt>
                <c:pt idx="63" formatCode="0.00000000000000000000_ ">
                  <c:v>1.3788723987548861</c:v>
                </c:pt>
                <c:pt idx="64" formatCode="0.00000000000000000000_ ">
                  <c:v>1.378117851230316</c:v>
                </c:pt>
                <c:pt idx="65" formatCode="0.00000000000000000000_ ">
                  <c:v>1.4152350622698655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ep_05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Sheet1!$J$2:$J$67</c:f>
              <c:numCache>
                <c:formatCode>General</c:formatCode>
                <c:ptCount val="66"/>
                <c:pt idx="8" formatCode="0.00000000000000000000_ ">
                  <c:v>0</c:v>
                </c:pt>
                <c:pt idx="9" formatCode="0.00000000000000000000_ ">
                  <c:v>3.5157557036591132E-2</c:v>
                </c:pt>
                <c:pt idx="10" formatCode="0.00000000000000000000_ ">
                  <c:v>8.271639111522601E-2</c:v>
                </c:pt>
                <c:pt idx="11" formatCode="0.00000000000000000000_ ">
                  <c:v>0.12657827916653391</c:v>
                </c:pt>
                <c:pt idx="12" formatCode="0.00000000000000000000_ ">
                  <c:v>0.13281315512669084</c:v>
                </c:pt>
                <c:pt idx="13" formatCode="0.00000000000000000000_ ">
                  <c:v>0.16298744934672008</c:v>
                </c:pt>
                <c:pt idx="14" formatCode="0.00000000000000000000_ ">
                  <c:v>0.19523103519264848</c:v>
                </c:pt>
                <c:pt idx="15" formatCode="0.00000000000000000000_ ">
                  <c:v>0.25762002845196758</c:v>
                </c:pt>
                <c:pt idx="16" formatCode="0.00000000000000000000_ ">
                  <c:v>0.23287021079467121</c:v>
                </c:pt>
                <c:pt idx="17" formatCode="0.00000000000000000000_ ">
                  <c:v>0.24127887078690885</c:v>
                </c:pt>
                <c:pt idx="18" formatCode="0.00000000000000000000_ ">
                  <c:v>0.24045449723274467</c:v>
                </c:pt>
                <c:pt idx="19" formatCode="0.00000000000000000000_ ">
                  <c:v>0.24219758325193369</c:v>
                </c:pt>
                <c:pt idx="20" formatCode="0.00000000000000000000_ ">
                  <c:v>0.26705284690960129</c:v>
                </c:pt>
                <c:pt idx="21" formatCode="0.00000000000000000000_ ">
                  <c:v>0.28458119095604006</c:v>
                </c:pt>
                <c:pt idx="22" formatCode="0.00000000000000000000_ ">
                  <c:v>0.32646940483511999</c:v>
                </c:pt>
                <c:pt idx="23" formatCode="0.00000000000000000000_ ">
                  <c:v>0.44661059459130648</c:v>
                </c:pt>
                <c:pt idx="24" formatCode="0.00000000000000000000_ ">
                  <c:v>0.4593982760267783</c:v>
                </c:pt>
                <c:pt idx="25" formatCode="0.00000000000000000000_ ">
                  <c:v>0.22360833120976972</c:v>
                </c:pt>
                <c:pt idx="26" formatCode="0.00000000000000000000_ ">
                  <c:v>0.21414533578022846</c:v>
                </c:pt>
                <c:pt idx="27" formatCode="0.00000000000000000000_ ">
                  <c:v>0.20861590882222886</c:v>
                </c:pt>
                <c:pt idx="28" formatCode="0.00000000000000000000_ ">
                  <c:v>0.21492257388679173</c:v>
                </c:pt>
                <c:pt idx="29" formatCode="0.00000000000000000000_ ">
                  <c:v>0.20445679891750582</c:v>
                </c:pt>
                <c:pt idx="30" formatCode="0.00000000000000000000_ ">
                  <c:v>0.26228458697744156</c:v>
                </c:pt>
                <c:pt idx="31" formatCode="0.00000000000000000000_ ">
                  <c:v>0.28590153942159569</c:v>
                </c:pt>
                <c:pt idx="32" formatCode="0.00000000000000000000_ ">
                  <c:v>0.3556665272452334</c:v>
                </c:pt>
                <c:pt idx="33" formatCode="0.00000000000000000000_ ">
                  <c:v>0.58098335579614369</c:v>
                </c:pt>
                <c:pt idx="34" formatCode="0.00000000000000000000_ ">
                  <c:v>0.85930873984562794</c:v>
                </c:pt>
                <c:pt idx="35" formatCode="0.00000000000000000000_ ">
                  <c:v>0.26917262676333592</c:v>
                </c:pt>
                <c:pt idx="36" formatCode="0.00000000000000000000_ ">
                  <c:v>0.21696834173217475</c:v>
                </c:pt>
                <c:pt idx="37" formatCode="0.00000000000000000000_ ">
                  <c:v>0.48560296983524781</c:v>
                </c:pt>
                <c:pt idx="38" formatCode="0.00000000000000000000_ ">
                  <c:v>0.4797121701367269</c:v>
                </c:pt>
                <c:pt idx="39" formatCode="0.00000000000000000000_ ">
                  <c:v>0.22962731466310779</c:v>
                </c:pt>
                <c:pt idx="40" formatCode="0.00000000000000000000_ ">
                  <c:v>0.25046063323810791</c:v>
                </c:pt>
                <c:pt idx="41" formatCode="0.00000000000000000000_ ">
                  <c:v>0.28071190797401097</c:v>
                </c:pt>
                <c:pt idx="42" formatCode="0.00000000000000000000_ ">
                  <c:v>0.23775983659829353</c:v>
                </c:pt>
                <c:pt idx="43" formatCode="0.00000000000000000000_ ">
                  <c:v>0.38573362709147019</c:v>
                </c:pt>
                <c:pt idx="44" formatCode="0.00000000000000000000_ ">
                  <c:v>0.27741620890301649</c:v>
                </c:pt>
                <c:pt idx="45" formatCode="0.00000000000000000000_ ">
                  <c:v>9.5968812023409557E-4</c:v>
                </c:pt>
                <c:pt idx="46" formatCode="0.00000000000000000000_ ">
                  <c:v>4.3237101393569143E-2</c:v>
                </c:pt>
                <c:pt idx="47" formatCode="0.00000000000000000000_ ">
                  <c:v>0.19521816443600293</c:v>
                </c:pt>
                <c:pt idx="48" formatCode="0.00000000000000000000_ ">
                  <c:v>0.24041010481980821</c:v>
                </c:pt>
                <c:pt idx="49" formatCode="0.00000000000000000000_ ">
                  <c:v>0.26135576897584223</c:v>
                </c:pt>
                <c:pt idx="50" formatCode="0.00000000000000000000_ ">
                  <c:v>0.45825379907934899</c:v>
                </c:pt>
                <c:pt idx="51" formatCode="0.00000000000000000000_ ">
                  <c:v>0.21413234226042074</c:v>
                </c:pt>
                <c:pt idx="52" formatCode="0.00000000000000000000_ ">
                  <c:v>0.57989399895767024</c:v>
                </c:pt>
                <c:pt idx="53" formatCode="0.00000000000000000000_ ">
                  <c:v>0.43984551170919123</c:v>
                </c:pt>
                <c:pt idx="54" formatCode="0.00000000000000000000_ ">
                  <c:v>1.2291719504151191</c:v>
                </c:pt>
                <c:pt idx="55" formatCode="0.00000000000000000000_ ">
                  <c:v>1.2283813952420248</c:v>
                </c:pt>
                <c:pt idx="56" formatCode="0.00000000000000000000_ ">
                  <c:v>1.2283503376014251</c:v>
                </c:pt>
                <c:pt idx="57" formatCode="0.00000000000000000000_ ">
                  <c:v>1.2679093092876079</c:v>
                </c:pt>
                <c:pt idx="58" formatCode="0.00000000000000000000_ ">
                  <c:v>1.7356171578206081</c:v>
                </c:pt>
                <c:pt idx="59" formatCode="0.00000000000000000000_ ">
                  <c:v>2.4467981526335798</c:v>
                </c:pt>
                <c:pt idx="60" formatCode="0.00000000000000000000_ ">
                  <c:v>1.7998147988629478</c:v>
                </c:pt>
                <c:pt idx="61" formatCode="0.00000000000000000000_ ">
                  <c:v>1.8265651235782474</c:v>
                </c:pt>
                <c:pt idx="62" formatCode="0.00000000000000000000_ ">
                  <c:v>1.3515790212618475</c:v>
                </c:pt>
                <c:pt idx="63" formatCode="0.00000000000000000000_ ">
                  <c:v>1.3657786279444151</c:v>
                </c:pt>
                <c:pt idx="64" formatCode="0.00000000000000000000_ ">
                  <c:v>1.365027289095841</c:v>
                </c:pt>
                <c:pt idx="65" formatCode="0.00000000000000000000_ ">
                  <c:v>1.4027985949089703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ep_06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Sheet1!$K$2:$K$67</c:f>
              <c:numCache>
                <c:formatCode>General</c:formatCode>
                <c:ptCount val="66"/>
                <c:pt idx="9" formatCode="0.00000000000000000000_ ">
                  <c:v>0</c:v>
                </c:pt>
                <c:pt idx="10" formatCode="0.00000000000000000000_ ">
                  <c:v>5.2333308532588566E-2</c:v>
                </c:pt>
                <c:pt idx="11" formatCode="0.00000000000000000000_ ">
                  <c:v>9.7079970469644158E-2</c:v>
                </c:pt>
                <c:pt idx="12" formatCode="0.00000000000000000000_ ">
                  <c:v>0.10048700638394772</c:v>
                </c:pt>
                <c:pt idx="13" formatCode="0.00000000000000000000_ ">
                  <c:v>0.13249227413096726</c:v>
                </c:pt>
                <c:pt idx="14" formatCode="0.00000000000000000000_ ">
                  <c:v>0.1643199863436163</c:v>
                </c:pt>
                <c:pt idx="15" formatCode="0.00000000000000000000_ ">
                  <c:v>0.26953367933520694</c:v>
                </c:pt>
                <c:pt idx="16" formatCode="0.00000000000000000000_ ">
                  <c:v>0.24197903517881877</c:v>
                </c:pt>
                <c:pt idx="17" formatCode="0.00000000000000000000_ ">
                  <c:v>0.24565626946932986</c:v>
                </c:pt>
                <c:pt idx="18" formatCode="0.00000000000000000000_ ">
                  <c:v>0.24044959827472193</c:v>
                </c:pt>
                <c:pt idx="19" formatCode="0.00000000000000000000_ ">
                  <c:v>0.23668355062828286</c:v>
                </c:pt>
                <c:pt idx="20" formatCode="0.00000000000000000000_ ">
                  <c:v>0.25637785540242841</c:v>
                </c:pt>
                <c:pt idx="21" formatCode="0.00000000000000000000_ ">
                  <c:v>0.27309128076655131</c:v>
                </c:pt>
                <c:pt idx="22" formatCode="0.00000000000000000000_ ">
                  <c:v>0.31312521171777191</c:v>
                </c:pt>
                <c:pt idx="23" formatCode="0.00000000000000000000_ ">
                  <c:v>0.43484934429545907</c:v>
                </c:pt>
                <c:pt idx="24" formatCode="0.00000000000000000000_ ">
                  <c:v>0.44562173906846836</c:v>
                </c:pt>
                <c:pt idx="25" formatCode="0.00000000000000000000_ ">
                  <c:v>0.23865337291386135</c:v>
                </c:pt>
                <c:pt idx="26" formatCode="0.00000000000000000000_ ">
                  <c:v>0.22522971032240036</c:v>
                </c:pt>
                <c:pt idx="27" formatCode="0.00000000000000000000_ ">
                  <c:v>0.21514007051157436</c:v>
                </c:pt>
                <c:pt idx="28" formatCode="0.00000000000000000000_ ">
                  <c:v>0.21649827687406537</c:v>
                </c:pt>
                <c:pt idx="29" formatCode="0.00000000000000000000_ ">
                  <c:v>0.19814324238683645</c:v>
                </c:pt>
                <c:pt idx="30" formatCode="0.00000000000000000000_ ">
                  <c:v>0.25163792360746234</c:v>
                </c:pt>
                <c:pt idx="31" formatCode="0.00000000000000000000_ ">
                  <c:v>0.27399613170671633</c:v>
                </c:pt>
                <c:pt idx="32" formatCode="0.00000000000000000000_ ">
                  <c:v>0.34310370983711347</c:v>
                </c:pt>
                <c:pt idx="33" formatCode="0.00000000000000000000_ ">
                  <c:v>0.57254597516257633</c:v>
                </c:pt>
                <c:pt idx="34" formatCode="0.00000000000000000000_ ">
                  <c:v>0.85241229994356282</c:v>
                </c:pt>
                <c:pt idx="35" formatCode="0.00000000000000000000_ ">
                  <c:v>0.28075514259730461</c:v>
                </c:pt>
                <c:pt idx="36" formatCode="0.00000000000000000000_ ">
                  <c:v>0.2269345834241365</c:v>
                </c:pt>
                <c:pt idx="37" formatCode="0.00000000000000000000_ ">
                  <c:v>0.4797007278045165</c:v>
                </c:pt>
                <c:pt idx="38" formatCode="0.00000000000000000000_ ">
                  <c:v>0.47167405679321051</c:v>
                </c:pt>
                <c:pt idx="39" formatCode="0.00000000000000000000_ ">
                  <c:v>0.22412717399489532</c:v>
                </c:pt>
                <c:pt idx="40" formatCode="0.00000000000000000000_ ">
                  <c:v>0.23932635297103244</c:v>
                </c:pt>
                <c:pt idx="41" formatCode="0.00000000000000000000_ ">
                  <c:v>0.26833200664807666</c:v>
                </c:pt>
                <c:pt idx="42" formatCode="0.00000000000000000000_ ">
                  <c:v>0.22007197257184619</c:v>
                </c:pt>
                <c:pt idx="43" formatCode="0.00000000000000000000_ ">
                  <c:v>0.37139496421150586</c:v>
                </c:pt>
                <c:pt idx="44" formatCode="0.00000000000000000000_ ">
                  <c:v>0.25391010818953696</c:v>
                </c:pt>
                <c:pt idx="45" formatCode="0.00000000000000000000_ ">
                  <c:v>3.4924911143093575E-2</c:v>
                </c:pt>
                <c:pt idx="46" formatCode="0.00000000000000000000_ ">
                  <c:v>1.7323706918978839E-2</c:v>
                </c:pt>
                <c:pt idx="47" formatCode="0.00000000000000000000_ ">
                  <c:v>0.16425066891316087</c:v>
                </c:pt>
                <c:pt idx="48" formatCode="0.00000000000000000000_ ">
                  <c:v>0.24031139402967386</c:v>
                </c:pt>
                <c:pt idx="49" formatCode="0.00000000000000000000_ ">
                  <c:v>0.25134467572718949</c:v>
                </c:pt>
                <c:pt idx="50" formatCode="0.00000000000000000000_ ">
                  <c:v>0.44446241064984937</c:v>
                </c:pt>
                <c:pt idx="51" formatCode="0.00000000000000000000_ ">
                  <c:v>0.21569979833620032</c:v>
                </c:pt>
                <c:pt idx="52" formatCode="0.00000000000000000000_ ">
                  <c:v>0.57142485815961619</c:v>
                </c:pt>
                <c:pt idx="53" formatCode="0.00000000000000000000_ ">
                  <c:v>0.43220872505232483</c:v>
                </c:pt>
                <c:pt idx="54" formatCode="0.00000000000000000000_ ">
                  <c:v>1.2303238348806462</c:v>
                </c:pt>
                <c:pt idx="55" formatCode="0.00000000000000000000_ ">
                  <c:v>1.229452260973422</c:v>
                </c:pt>
                <c:pt idx="56" formatCode="0.00000000000000000000_ ">
                  <c:v>1.2296775737800651</c:v>
                </c:pt>
                <c:pt idx="57" formatCode="0.00000000000000000000_ ">
                  <c:v>1.2686283256965858</c:v>
                </c:pt>
                <c:pt idx="58" formatCode="0.00000000000000000000_ ">
                  <c:v>1.7181246791965115</c:v>
                </c:pt>
                <c:pt idx="59" formatCode="0.00000000000000000000_ ">
                  <c:v>2.436309098043409</c:v>
                </c:pt>
                <c:pt idx="60" formatCode="0.00000000000000000000_ ">
                  <c:v>1.7829596155750482</c:v>
                </c:pt>
                <c:pt idx="61" formatCode="0.00000000000000000000_ ">
                  <c:v>1.8097025916373664</c:v>
                </c:pt>
                <c:pt idx="62" formatCode="0.00000000000000000000_ ">
                  <c:v>1.3370685590505547</c:v>
                </c:pt>
                <c:pt idx="63" formatCode="0.00000000000000000000_ ">
                  <c:v>1.3515568534873914</c:v>
                </c:pt>
                <c:pt idx="64" formatCode="0.00000000000000000000_ ">
                  <c:v>1.3508719442537314</c:v>
                </c:pt>
                <c:pt idx="65" formatCode="0.00000000000000000000_ ">
                  <c:v>1.3886486018435427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ep_07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Sheet1!$L$2:$L$67</c:f>
              <c:numCache>
                <c:formatCode>General</c:formatCode>
                <c:ptCount val="66"/>
                <c:pt idx="10" formatCode="0.00000000000000000000_ ">
                  <c:v>0</c:v>
                </c:pt>
                <c:pt idx="11" formatCode="0.00000000000000000000_ ">
                  <c:v>5.2014186325095038E-2</c:v>
                </c:pt>
                <c:pt idx="12" formatCode="0.00000000000000000000_ ">
                  <c:v>7.6289627768423365E-2</c:v>
                </c:pt>
                <c:pt idx="13" formatCode="0.00000000000000000000_ ">
                  <c:v>0.115921197685043</c:v>
                </c:pt>
                <c:pt idx="14" formatCode="0.00000000000000000000_ ">
                  <c:v>0.14387691850401926</c:v>
                </c:pt>
                <c:pt idx="15" formatCode="0.00000000000000000000_ ">
                  <c:v>0.29172917749331173</c:v>
                </c:pt>
                <c:pt idx="16" formatCode="0.00000000000000000000_ ">
                  <c:v>0.26250783185724608</c:v>
                </c:pt>
                <c:pt idx="17" formatCode="0.00000000000000000000_ ">
                  <c:v>0.26160225292254885</c:v>
                </c:pt>
                <c:pt idx="18" formatCode="0.00000000000000000000_ ">
                  <c:v>0.25261320231419881</c:v>
                </c:pt>
                <c:pt idx="19" formatCode="0.00000000000000000000_ ">
                  <c:v>0.23873542007945869</c:v>
                </c:pt>
                <c:pt idx="20" formatCode="0.00000000000000000000_ ">
                  <c:v>0.24675998849535891</c:v>
                </c:pt>
                <c:pt idx="21" formatCode="0.00000000000000000000_ ">
                  <c:v>0.27184139562090959</c:v>
                </c:pt>
                <c:pt idx="22" formatCode="0.00000000000000000000_ ">
                  <c:v>0.30852583250720655</c:v>
                </c:pt>
                <c:pt idx="23" formatCode="0.00000000000000000000_ ">
                  <c:v>0.43015743039716503</c:v>
                </c:pt>
                <c:pt idx="24" formatCode="0.00000000000000000000_ ">
                  <c:v>0.43857058042153202</c:v>
                </c:pt>
                <c:pt idx="25" formatCode="0.00000000000000000000_ ">
                  <c:v>0.26439770633077692</c:v>
                </c:pt>
                <c:pt idx="26" formatCode="0.00000000000000000000_ ">
                  <c:v>0.24814964162911227</c:v>
                </c:pt>
                <c:pt idx="27" formatCode="0.00000000000000000000_ ">
                  <c:v>0.2342916385892346</c:v>
                </c:pt>
                <c:pt idx="28" formatCode="0.00000000000000000000_ ">
                  <c:v>0.23107947745098456</c:v>
                </c:pt>
                <c:pt idx="29" formatCode="0.00000000000000000000_ ">
                  <c:v>0.20300283317397236</c:v>
                </c:pt>
                <c:pt idx="30" formatCode="0.00000000000000000000_ ">
                  <c:v>0.2440837890899818</c:v>
                </c:pt>
                <c:pt idx="31" formatCode="0.00000000000000000000_ ">
                  <c:v>0.27138817754058658</c:v>
                </c:pt>
                <c:pt idx="32" formatCode="0.00000000000000000000_ ">
                  <c:v>0.33793324513200351</c:v>
                </c:pt>
                <c:pt idx="33" formatCode="0.00000000000000000000_ ">
                  <c:v>0.56911038381073797</c:v>
                </c:pt>
                <c:pt idx="34" formatCode="0.00000000000000000000_ ">
                  <c:v>0.84889329022343174</c:v>
                </c:pt>
                <c:pt idx="35" formatCode="0.00000000000000000000_ ">
                  <c:v>0.30294559551848993</c:v>
                </c:pt>
                <c:pt idx="36" formatCode="0.00000000000000000000_ ">
                  <c:v>0.24970112297548017</c:v>
                </c:pt>
                <c:pt idx="37" formatCode="0.00000000000000000000_ ">
                  <c:v>0.45364447124459889</c:v>
                </c:pt>
                <c:pt idx="38" formatCode="0.00000000000000000000_ ">
                  <c:v>0.44304931917032281</c:v>
                </c:pt>
                <c:pt idx="39" formatCode="0.00000000000000000000_ ">
                  <c:v>0.22844012547670778</c:v>
                </c:pt>
                <c:pt idx="40" formatCode="0.00000000000000000000_ ">
                  <c:v>0.23137451266215855</c:v>
                </c:pt>
                <c:pt idx="41" formatCode="0.00000000000000000000_ ">
                  <c:v>0.26566906965761417</c:v>
                </c:pt>
                <c:pt idx="42" formatCode="0.00000000000000000000_ ">
                  <c:v>0.21191953099197397</c:v>
                </c:pt>
                <c:pt idx="43" formatCode="0.00000000000000000000_ ">
                  <c:v>0.36598404154328651</c:v>
                </c:pt>
                <c:pt idx="44" formatCode="0.00000000000000000000_ ">
                  <c:v>0.24176044186598725</c:v>
                </c:pt>
                <c:pt idx="45" formatCode="0.00000000000000000000_ ">
                  <c:v>8.2212373922649379E-2</c:v>
                </c:pt>
                <c:pt idx="46" formatCode="0.00000000000000000000_ ">
                  <c:v>4.0196731312566021E-2</c:v>
                </c:pt>
                <c:pt idx="47" formatCode="0.00000000000000000000_ ">
                  <c:v>0.14359405456240845</c:v>
                </c:pt>
                <c:pt idx="48" formatCode="0.00000000000000000000_ ">
                  <c:v>0.25203917335158738</c:v>
                </c:pt>
                <c:pt idx="49" formatCode="0.00000000000000000000_ ">
                  <c:v>0.24548191865168939</c:v>
                </c:pt>
                <c:pt idx="50" formatCode="0.00000000000000000000_ ">
                  <c:v>0.43749620665431077</c:v>
                </c:pt>
                <c:pt idx="51" formatCode="0.00000000000000000000_ ">
                  <c:v>0.23021616971920231</c:v>
                </c:pt>
                <c:pt idx="52" formatCode="0.00000000000000000000_ ">
                  <c:v>0.56796546721493824</c:v>
                </c:pt>
                <c:pt idx="53" formatCode="0.00000000000000000000_ ">
                  <c:v>0.40537486866525968</c:v>
                </c:pt>
                <c:pt idx="54" formatCode="0.00000000000000000000_ ">
                  <c:v>1.2345627064126121</c:v>
                </c:pt>
                <c:pt idx="55" formatCode="0.00000000000000000000_ ">
                  <c:v>1.2337745599757239</c:v>
                </c:pt>
                <c:pt idx="56" formatCode="0.00000000000000000000_ ">
                  <c:v>1.2347802351808383</c:v>
                </c:pt>
                <c:pt idx="57" formatCode="0.00000000000000000000_ ">
                  <c:v>1.2723280588541099</c:v>
                </c:pt>
                <c:pt idx="58" formatCode="0.00000000000000000000_ ">
                  <c:v>1.7031438996765034</c:v>
                </c:pt>
                <c:pt idx="59" formatCode="0.00000000000000000000_ ">
                  <c:v>2.4383740289471869</c:v>
                </c:pt>
                <c:pt idx="60" formatCode="0.00000000000000000000_ ">
                  <c:v>1.7690303163077452</c:v>
                </c:pt>
                <c:pt idx="61" formatCode="0.00000000000000000000_ ">
                  <c:v>1.7955167028403189</c:v>
                </c:pt>
                <c:pt idx="62" formatCode="0.00000000000000000000_ ">
                  <c:v>1.3255380017321514</c:v>
                </c:pt>
                <c:pt idx="63" formatCode="0.00000000000000000000_ ">
                  <c:v>1.3405118059008996</c:v>
                </c:pt>
                <c:pt idx="64" formatCode="0.00000000000000000000_ ">
                  <c:v>1.3403032895609481</c:v>
                </c:pt>
                <c:pt idx="65" formatCode="0.00000000000000000000_ ">
                  <c:v>1.3778075545189035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ep_08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Sheet1!$M$2:$M$67</c:f>
              <c:numCache>
                <c:formatCode>General</c:formatCode>
                <c:ptCount val="66"/>
                <c:pt idx="11" formatCode="0.00000000000000000000_ ">
                  <c:v>0</c:v>
                </c:pt>
                <c:pt idx="12" formatCode="0.00000000000000000000_ ">
                  <c:v>6.5648064203317175E-2</c:v>
                </c:pt>
                <c:pt idx="13" formatCode="0.00000000000000000000_ ">
                  <c:v>0.1091949918748249</c:v>
                </c:pt>
                <c:pt idx="14" formatCode="0.00000000000000000000_ ">
                  <c:v>0.13023954335361348</c:v>
                </c:pt>
                <c:pt idx="15" formatCode="0.00000000000000000000_ ">
                  <c:v>0.31975463904057116</c:v>
                </c:pt>
                <c:pt idx="16" formatCode="0.00000000000000000000_ ">
                  <c:v>0.28927739006226033</c:v>
                </c:pt>
                <c:pt idx="17" formatCode="0.00000000000000000000_ ">
                  <c:v>0.28467787852516563</c:v>
                </c:pt>
                <c:pt idx="18" formatCode="0.00000000000000000000_ ">
                  <c:v>0.27291346295968016</c:v>
                </c:pt>
                <c:pt idx="19" formatCode="0.00000000000000000000_ ">
                  <c:v>0.25272145288498182</c:v>
                </c:pt>
                <c:pt idx="20" formatCode="0.00000000000000000000_ ">
                  <c:v>0.25197142678772166</c:v>
                </c:pt>
                <c:pt idx="21" formatCode="0.00000000000000000000_ ">
                  <c:v>0.27871924540767828</c:v>
                </c:pt>
                <c:pt idx="22" formatCode="0.00000000000000000000_ ">
                  <c:v>0.31124111170321822</c:v>
                </c:pt>
                <c:pt idx="23" formatCode="0.00000000000000000000_ ">
                  <c:v>0.43041748300767685</c:v>
                </c:pt>
                <c:pt idx="24" formatCode="0.00000000000000000000_ ">
                  <c:v>0.43629634884071294</c:v>
                </c:pt>
                <c:pt idx="25" formatCode="0.00000000000000000000_ ">
                  <c:v>0.29251562431927403</c:v>
                </c:pt>
                <c:pt idx="26" formatCode="0.00000000000000000000_ ">
                  <c:v>0.27408294203536782</c:v>
                </c:pt>
                <c:pt idx="27" formatCode="0.00000000000000000000_ ">
                  <c:v>0.25725155489461587</c:v>
                </c:pt>
                <c:pt idx="28" formatCode="0.00000000000000000000_ ">
                  <c:v>0.25020363575934212</c:v>
                </c:pt>
                <c:pt idx="29" formatCode="0.00000000000000000000_ ">
                  <c:v>0.22071885002448272</c:v>
                </c:pt>
                <c:pt idx="30" formatCode="0.00000000000000000000_ ">
                  <c:v>0.24972174416241108</c:v>
                </c:pt>
                <c:pt idx="31" formatCode="0.00000000000000000000_ ">
                  <c:v>0.27578437113460808</c:v>
                </c:pt>
                <c:pt idx="32" formatCode="0.00000000000000000000_ ">
                  <c:v>0.33808197057702133</c:v>
                </c:pt>
                <c:pt idx="33" formatCode="0.00000000000000000000_ ">
                  <c:v>0.56785912574738673</c:v>
                </c:pt>
                <c:pt idx="34" formatCode="0.00000000000000000000_ ">
                  <c:v>0.84682666030177567</c:v>
                </c:pt>
                <c:pt idx="35" formatCode="0.00000000000000000000_ ">
                  <c:v>0.3297360725820847</c:v>
                </c:pt>
                <c:pt idx="36" formatCode="0.00000000000000000000_ ">
                  <c:v>0.27781943642140172</c:v>
                </c:pt>
                <c:pt idx="37" formatCode="0.00000000000000000000_ ">
                  <c:v>0.43989057451112473</c:v>
                </c:pt>
                <c:pt idx="38" formatCode="0.00000000000000000000_ ">
                  <c:v>0.42651974334762954</c:v>
                </c:pt>
                <c:pt idx="39" formatCode="0.00000000000000000000_ ">
                  <c:v>0.24326757432465265</c:v>
                </c:pt>
                <c:pt idx="40" formatCode="0.00000000000000000000_ ">
                  <c:v>0.23715539881236622</c:v>
                </c:pt>
                <c:pt idx="41" formatCode="0.00000000000000000000_ ">
                  <c:v>0.27034394737952494</c:v>
                </c:pt>
                <c:pt idx="42" formatCode="0.00000000000000000000_ ">
                  <c:v>0.20863156061962931</c:v>
                </c:pt>
                <c:pt idx="43" formatCode="0.00000000000000000000_ ">
                  <c:v>0.36660633097089923</c:v>
                </c:pt>
                <c:pt idx="44" formatCode="0.00000000000000000000_ ">
                  <c:v>0.23897937577137038</c:v>
                </c:pt>
                <c:pt idx="45" formatCode="0.00000000000000000000_ ">
                  <c:v>0.12601276232732805</c:v>
                </c:pt>
                <c:pt idx="46" formatCode="0.00000000000000000000_ ">
                  <c:v>8.6585915855046602E-2</c:v>
                </c:pt>
                <c:pt idx="47" formatCode="0.00000000000000000000_ ">
                  <c:v>0.12962043928245404</c:v>
                </c:pt>
                <c:pt idx="48" formatCode="0.00000000000000000000_ ">
                  <c:v>0.27229261574541386</c:v>
                </c:pt>
                <c:pt idx="49" formatCode="0.00000000000000000000_ ">
                  <c:v>0.25296603575213433</c:v>
                </c:pt>
                <c:pt idx="50" formatCode="0.00000000000000000000_ ">
                  <c:v>0.43515740995233915</c:v>
                </c:pt>
                <c:pt idx="51" formatCode="0.00000000000000000000_ ">
                  <c:v>0.24942813846465245</c:v>
                </c:pt>
                <c:pt idx="52" formatCode="0.00000000000000000000_ ">
                  <c:v>0.56670968498233221</c:v>
                </c:pt>
                <c:pt idx="53" formatCode="0.00000000000000000000_ ">
                  <c:v>0.39148309952674665</c:v>
                </c:pt>
                <c:pt idx="54" formatCode="0.00000000000000000000_ ">
                  <c:v>1.2439516626339375</c:v>
                </c:pt>
                <c:pt idx="55" formatCode="0.00000000000000000000_ ">
                  <c:v>1.2437880871140479</c:v>
                </c:pt>
                <c:pt idx="56" formatCode="0.00000000000000000000_ ">
                  <c:v>1.2446807501258672</c:v>
                </c:pt>
                <c:pt idx="57" formatCode="0.00000000000000000000_ ">
                  <c:v>1.2821905806638556</c:v>
                </c:pt>
                <c:pt idx="58" formatCode="0.00000000000000000000_ ">
                  <c:v>1.6918329983749121</c:v>
                </c:pt>
                <c:pt idx="59" formatCode="0.00000000000000000000_ ">
                  <c:v>2.4315238882639458</c:v>
                </c:pt>
                <c:pt idx="60" formatCode="0.00000000000000000000_ ">
                  <c:v>1.7584769850228117</c:v>
                </c:pt>
                <c:pt idx="61" formatCode="0.00000000000000000000_ ">
                  <c:v>1.7850637453251117</c:v>
                </c:pt>
                <c:pt idx="62" formatCode="0.00000000000000000000_ ">
                  <c:v>1.3182868284358371</c:v>
                </c:pt>
                <c:pt idx="63" formatCode="0.00000000000000000000_ ">
                  <c:v>1.3335055020135449</c:v>
                </c:pt>
                <c:pt idx="64" formatCode="0.00000000000000000000_ ">
                  <c:v>1.3335831306225128</c:v>
                </c:pt>
                <c:pt idx="65" formatCode="0.00000000000000000000_ ">
                  <c:v>1.3713142077963434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ep_09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Sheet1!$N$2:$N$67</c:f>
              <c:numCache>
                <c:formatCode>General</c:formatCode>
                <c:ptCount val="66"/>
                <c:pt idx="12" formatCode="0.00000000000000000000_ ">
                  <c:v>0</c:v>
                </c:pt>
                <c:pt idx="13" formatCode="0.00000000000000000000_ ">
                  <c:v>4.5140116168868788E-2</c:v>
                </c:pt>
                <c:pt idx="14" formatCode="0.00000000000000000000_ ">
                  <c:v>7.1497289719162666E-2</c:v>
                </c:pt>
                <c:pt idx="15" formatCode="0.00000000000000000000_ ">
                  <c:v>0.33097130199663327</c:v>
                </c:pt>
                <c:pt idx="16" formatCode="0.00000000000000000000_ ">
                  <c:v>0.29812645232180235</c:v>
                </c:pt>
                <c:pt idx="17" formatCode="0.00000000000000000000_ ">
                  <c:v>0.29048016710437768</c:v>
                </c:pt>
                <c:pt idx="18" formatCode="0.00000000000000000000_ ">
                  <c:v>0.27514120338703518</c:v>
                </c:pt>
                <c:pt idx="19" formatCode="0.00000000000000000000_ ">
                  <c:v>0.25846858381268573</c:v>
                </c:pt>
                <c:pt idx="20" formatCode="0.00000000000000000000_ ">
                  <c:v>0.26334664809464048</c:v>
                </c:pt>
                <c:pt idx="21" formatCode="0.00000000000000000000_ ">
                  <c:v>0.27059321566683497</c:v>
                </c:pt>
                <c:pt idx="22" formatCode="0.00000000000000000000_ ">
                  <c:v>0.30070311393832466</c:v>
                </c:pt>
                <c:pt idx="23" formatCode="0.00000000000000000000_ ">
                  <c:v>0.41864423317060534</c:v>
                </c:pt>
                <c:pt idx="24" formatCode="0.00000000000000000000_ ">
                  <c:v>0.422352688880821</c:v>
                </c:pt>
                <c:pt idx="25" formatCode="0.00000000000000000000_ ">
                  <c:v>0.30350348823169782</c:v>
                </c:pt>
                <c:pt idx="26" formatCode="0.00000000000000000000_ ">
                  <c:v>0.28208073938432543</c:v>
                </c:pt>
                <c:pt idx="27" formatCode="0.00000000000000000000_ ">
                  <c:v>0.26217386647988983</c:v>
                </c:pt>
                <c:pt idx="28" formatCode="0.00000000000000000000_ ">
                  <c:v>0.25103876474224646</c:v>
                </c:pt>
                <c:pt idx="29" formatCode="0.00000000000000000000_ ">
                  <c:v>0.22450662852733017</c:v>
                </c:pt>
                <c:pt idx="30" formatCode="0.00000000000000000000_ ">
                  <c:v>0.25860010074849682</c:v>
                </c:pt>
                <c:pt idx="31" formatCode="0.00000000000000000000_ ">
                  <c:v>0.27002295998275277</c:v>
                </c:pt>
                <c:pt idx="32" formatCode="0.00000000000000000000_ ">
                  <c:v>0.33023606424477309</c:v>
                </c:pt>
                <c:pt idx="33" formatCode="0.00000000000000000000_ ">
                  <c:v>0.55885360125405825</c:v>
                </c:pt>
                <c:pt idx="34" formatCode="0.00000000000000000000_ ">
                  <c:v>0.83952783713844381</c:v>
                </c:pt>
                <c:pt idx="35" formatCode="0.00000000000000000000_ ">
                  <c:v>0.33952426054580831</c:v>
                </c:pt>
                <c:pt idx="36" formatCode="0.00000000000000000000_ ">
                  <c:v>0.28571532528538829</c:v>
                </c:pt>
                <c:pt idx="37" formatCode="0.00000000000000000000_ ">
                  <c:v>0.49304676011247461</c:v>
                </c:pt>
                <c:pt idx="38" formatCode="0.00000000000000000000_ ">
                  <c:v>0.47859566521708685</c:v>
                </c:pt>
                <c:pt idx="39" formatCode="0.00000000000000000000_ ">
                  <c:v>0.24671445690547569</c:v>
                </c:pt>
                <c:pt idx="40" formatCode="0.00000000000000000000_ ">
                  <c:v>0.246490478862079</c:v>
                </c:pt>
                <c:pt idx="41" formatCode="0.00000000000000000000_ ">
                  <c:v>0.26446465832485355</c:v>
                </c:pt>
                <c:pt idx="42" formatCode="0.00000000000000000000_ ">
                  <c:v>0.19566057198106171</c:v>
                </c:pt>
                <c:pt idx="43" formatCode="0.00000000000000000000_ ">
                  <c:v>0.3526627349713265</c:v>
                </c:pt>
                <c:pt idx="44" formatCode="0.00000000000000000000_ ">
                  <c:v>0.21179098495183724</c:v>
                </c:pt>
                <c:pt idx="45" formatCode="0.00000000000000000000_ ">
                  <c:v>0.13265680769808241</c:v>
                </c:pt>
                <c:pt idx="46" formatCode="0.00000000000000000000_ ">
                  <c:v>0.1004821292635546</c:v>
                </c:pt>
                <c:pt idx="47" formatCode="0.00000000000000000000_ ">
                  <c:v>7.1084844306097322E-2</c:v>
                </c:pt>
                <c:pt idx="48" formatCode="0.00000000000000000000_ ">
                  <c:v>0.27500639734035626</c:v>
                </c:pt>
                <c:pt idx="49" formatCode="0.00000000000000000000_ ">
                  <c:v>0.25927823896040741</c:v>
                </c:pt>
                <c:pt idx="50" formatCode="0.00000000000000000000_ ">
                  <c:v>0.42108171712611142</c:v>
                </c:pt>
                <c:pt idx="51" formatCode="0.00000000000000000000_ ">
                  <c:v>0.25037011857615704</c:v>
                </c:pt>
                <c:pt idx="52" formatCode="0.00000000000000000000_ ">
                  <c:v>0.55771158492445572</c:v>
                </c:pt>
                <c:pt idx="53" formatCode="0.00000000000000000000_ ">
                  <c:v>0.44134482244704282</c:v>
                </c:pt>
                <c:pt idx="54" formatCode="0.00000000000000000000_ ">
                  <c:v>1.2488853080022966</c:v>
                </c:pt>
                <c:pt idx="55" formatCode="0.00000000000000000000_ ">
                  <c:v>1.2484574897185527</c:v>
                </c:pt>
                <c:pt idx="56" formatCode="0.00000000000000000000_ ">
                  <c:v>1.2483922521944995</c:v>
                </c:pt>
                <c:pt idx="57" formatCode="0.00000000000000000000_ ">
                  <c:v>1.2871164668479131</c:v>
                </c:pt>
                <c:pt idx="58" formatCode="0.00000000000000000000_ ">
                  <c:v>1.6761603077751142</c:v>
                </c:pt>
                <c:pt idx="59" formatCode="0.00000000000000000000_ ">
                  <c:v>2.4063253821902841</c:v>
                </c:pt>
                <c:pt idx="60" formatCode="0.00000000000000000000_ ">
                  <c:v>1.7427038096699003</c:v>
                </c:pt>
                <c:pt idx="61" formatCode="0.00000000000000000000_ ">
                  <c:v>1.77000937276323</c:v>
                </c:pt>
                <c:pt idx="62" formatCode="0.00000000000000000000_ ">
                  <c:v>1.306570425640752</c:v>
                </c:pt>
                <c:pt idx="63" formatCode="0.00000000000000000000_ ">
                  <c:v>1.3212969740386915</c:v>
                </c:pt>
                <c:pt idx="64" formatCode="0.00000000000000000000_ ">
                  <c:v>1.3207154015095022</c:v>
                </c:pt>
                <c:pt idx="65" formatCode="0.00000000000000000000_ ">
                  <c:v>1.359381339957878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ep_10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Sheet1!$O$2:$O$67</c:f>
              <c:numCache>
                <c:formatCode>General</c:formatCode>
                <c:ptCount val="66"/>
                <c:pt idx="13" formatCode="0.00000000000000000000_ ">
                  <c:v>0</c:v>
                </c:pt>
                <c:pt idx="14" formatCode="0.00000000000000000000_ ">
                  <c:v>3.2486975057697709E-2</c:v>
                </c:pt>
                <c:pt idx="15" formatCode="0.00000000000000000000_ ">
                  <c:v>0.35285958099032555</c:v>
                </c:pt>
                <c:pt idx="16" formatCode="0.00000000000000000000_ ">
                  <c:v>0.3189768993840707</c:v>
                </c:pt>
                <c:pt idx="17" formatCode="0.00000000000000000000_ ">
                  <c:v>0.30866295128335397</c:v>
                </c:pt>
                <c:pt idx="18" formatCode="0.00000000000000000000_ ">
                  <c:v>0.29066626862065287</c:v>
                </c:pt>
                <c:pt idx="19" formatCode="0.00000000000000000000_ ">
                  <c:v>0.27450923758168966</c:v>
                </c:pt>
                <c:pt idx="20" formatCode="0.00000000000000000000_ ">
                  <c:v>0.27985310876698072</c:v>
                </c:pt>
                <c:pt idx="21" formatCode="0.00000000000000000000_ ">
                  <c:v>0.27580794708058204</c:v>
                </c:pt>
                <c:pt idx="22" formatCode="0.00000000000000000000_ ">
                  <c:v>0.30205149545119747</c:v>
                </c:pt>
                <c:pt idx="23" formatCode="0.00000000000000000000_ ">
                  <c:v>0.41614610875178815</c:v>
                </c:pt>
                <c:pt idx="24" formatCode="0.00000000000000000000_ ">
                  <c:v>0.41745697586794323</c:v>
                </c:pt>
                <c:pt idx="25" formatCode="0.00000000000000000000_ ">
                  <c:v>0.32664981086377254</c:v>
                </c:pt>
                <c:pt idx="26" formatCode="0.00000000000000000000_ ">
                  <c:v>0.30340465161079699</c:v>
                </c:pt>
                <c:pt idx="27" formatCode="0.00000000000000000000_ ">
                  <c:v>0.281485927941931</c:v>
                </c:pt>
                <c:pt idx="28" formatCode="0.00000000000000000000_ ">
                  <c:v>0.2671967229085942</c:v>
                </c:pt>
                <c:pt idx="29" formatCode="0.00000000000000000000_ ">
                  <c:v>0.2416389741785539</c:v>
                </c:pt>
                <c:pt idx="30" formatCode="0.00000000000000000000_ ">
                  <c:v>0.27434433900715322</c:v>
                </c:pt>
                <c:pt idx="31" formatCode="0.00000000000000000000_ ">
                  <c:v>0.27684716837848011</c:v>
                </c:pt>
                <c:pt idx="32" formatCode="0.00000000000000000000_ ">
                  <c:v>0.33269937419855938</c:v>
                </c:pt>
                <c:pt idx="33" formatCode="0.00000000000000000000_ ">
                  <c:v>0.55692427269293621</c:v>
                </c:pt>
                <c:pt idx="34" formatCode="0.00000000000000000000_ ">
                  <c:v>0.83696859246903532</c:v>
                </c:pt>
                <c:pt idx="35" formatCode="0.00000000000000000000_ ">
                  <c:v>0.3603669298189201</c:v>
                </c:pt>
                <c:pt idx="36" formatCode="0.00000000000000000000_ ">
                  <c:v>0.30678919411051891</c:v>
                </c:pt>
                <c:pt idx="37" formatCode="0.00000000000000000000_ ">
                  <c:v>0.52778671459495963</c:v>
                </c:pt>
                <c:pt idx="38" formatCode="0.00000000000000000000_ ">
                  <c:v>0.51207235664489636</c:v>
                </c:pt>
                <c:pt idx="39" formatCode="0.00000000000000000000_ ">
                  <c:v>0.26240557514523954</c:v>
                </c:pt>
                <c:pt idx="40" formatCode="0.00000000000000000000_ ">
                  <c:v>0.26296420059008913</c:v>
                </c:pt>
                <c:pt idx="41" formatCode="0.00000000000000000000_ ">
                  <c:v>0.27142924913615862</c:v>
                </c:pt>
                <c:pt idx="42" formatCode="0.00000000000000000000_ ">
                  <c:v>0.1997888058298801</c:v>
                </c:pt>
                <c:pt idx="43" formatCode="0.00000000000000000000_ ">
                  <c:v>0.34970220486686376</c:v>
                </c:pt>
                <c:pt idx="44" formatCode="0.00000000000000000000_ ">
                  <c:v>0.20148031245556844</c:v>
                </c:pt>
                <c:pt idx="45" formatCode="0.00000000000000000000_ ">
                  <c:v>0.16303461047171952</c:v>
                </c:pt>
                <c:pt idx="46" formatCode="0.00000000000000000000_ ">
                  <c:v>0.13608477218554746</c:v>
                </c:pt>
                <c:pt idx="47" formatCode="0.00000000000000000000_ ">
                  <c:v>3.2566356185924551E-2</c:v>
                </c:pt>
                <c:pt idx="48" formatCode="0.00000000000000000000_ ">
                  <c:v>0.29073008087402924</c:v>
                </c:pt>
                <c:pt idx="49" formatCode="0.00000000000000000000_ ">
                  <c:v>0.27360920503847369</c:v>
                </c:pt>
                <c:pt idx="50" formatCode="0.00000000000000000000_ ">
                  <c:v>0.41615500012498513</c:v>
                </c:pt>
                <c:pt idx="51" formatCode="0.00000000000000000000_ ">
                  <c:v>0.26659696545154976</c:v>
                </c:pt>
                <c:pt idx="52" formatCode="0.00000000000000000000_ ">
                  <c:v>0.55579254527943767</c:v>
                </c:pt>
                <c:pt idx="53" formatCode="0.00000000000000000000_ ">
                  <c:v>0.47413756307144261</c:v>
                </c:pt>
                <c:pt idx="54" formatCode="0.00000000000000000000_ ">
                  <c:v>1.2560845315845499</c:v>
                </c:pt>
                <c:pt idx="55" formatCode="0.00000000000000000000_ ">
                  <c:v>1.2554386746161605</c:v>
                </c:pt>
                <c:pt idx="56" formatCode="0.00000000000000000000_ ">
                  <c:v>1.2549461051247628</c:v>
                </c:pt>
                <c:pt idx="57" formatCode="0.00000000000000000000_ ">
                  <c:v>1.2939641954234333</c:v>
                </c:pt>
                <c:pt idx="58" formatCode="0.00000000000000000000_ ">
                  <c:v>1.6623464922821483</c:v>
                </c:pt>
                <c:pt idx="59" formatCode="0.00000000000000000000_ ">
                  <c:v>2.3911478539093749</c:v>
                </c:pt>
                <c:pt idx="60" formatCode="0.00000000000000000000_ ">
                  <c:v>1.7290592069678004</c:v>
                </c:pt>
                <c:pt idx="61" formatCode="0.00000000000000000000_ ">
                  <c:v>1.7567461303991974</c:v>
                </c:pt>
                <c:pt idx="62" formatCode="0.00000000000000000000_ ">
                  <c:v>1.2971896323386585</c:v>
                </c:pt>
                <c:pt idx="63" formatCode="0.00000000000000000000_ ">
                  <c:v>1.3116340375841842</c:v>
                </c:pt>
                <c:pt idx="64" formatCode="0.00000000000000000000_ ">
                  <c:v>1.3107135470266402</c:v>
                </c:pt>
                <c:pt idx="65" formatCode="0.00000000000000000000_ ">
                  <c:v>1.3498659270826303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ep_11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Sheet1!$P$2:$P$67</c:f>
              <c:numCache>
                <c:formatCode>General</c:formatCode>
                <c:ptCount val="66"/>
                <c:pt idx="14" formatCode="0.00000000000000000000_ ">
                  <c:v>0</c:v>
                </c:pt>
                <c:pt idx="15" formatCode="0.00000000000000000000_ ">
                  <c:v>0.37735408211826021</c:v>
                </c:pt>
                <c:pt idx="16" formatCode="0.00000000000000000000_ ">
                  <c:v>0.34282864721416179</c:v>
                </c:pt>
                <c:pt idx="17" formatCode="0.00000000000000000000_ ">
                  <c:v>0.33008051065537675</c:v>
                </c:pt>
                <c:pt idx="18" formatCode="0.00000000000000000000_ ">
                  <c:v>0.30995191906347669</c:v>
                </c:pt>
                <c:pt idx="19" formatCode="0.00000000000000000000_ ">
                  <c:v>0.29108539328943644</c:v>
                </c:pt>
                <c:pt idx="20" formatCode="0.00000000000000000000_ ">
                  <c:v>0.29240275356930151</c:v>
                </c:pt>
                <c:pt idx="21" formatCode="0.00000000000000000000_ ">
                  <c:v>0.28519515859288141</c:v>
                </c:pt>
                <c:pt idx="22" formatCode="0.00000000000000000000_ ">
                  <c:v>0.30724098151589485</c:v>
                </c:pt>
                <c:pt idx="23" formatCode="0.00000000000000000000_ ">
                  <c:v>0.41737235052919586</c:v>
                </c:pt>
                <c:pt idx="24" formatCode="0.00000000000000000000_ ">
                  <c:v>0.41615365641196495</c:v>
                </c:pt>
                <c:pt idx="25" formatCode="0.00000000000000000000_ ">
                  <c:v>0.35291552231328632</c:v>
                </c:pt>
                <c:pt idx="26" formatCode="0.00000000000000000000_ ">
                  <c:v>0.32833330182959164</c:v>
                </c:pt>
                <c:pt idx="27" formatCode="0.00000000000000000000_ ">
                  <c:v>0.30475852637959971</c:v>
                </c:pt>
                <c:pt idx="28" formatCode="0.00000000000000000000_ ">
                  <c:v>0.28798846252558502</c:v>
                </c:pt>
                <c:pt idx="29" formatCode="0.00000000000000000000_ ">
                  <c:v>0.26028625637482172</c:v>
                </c:pt>
                <c:pt idx="30" formatCode="0.00000000000000000000_ ">
                  <c:v>0.28710872497840628</c:v>
                </c:pt>
                <c:pt idx="31" formatCode="0.00000000000000000000_ ">
                  <c:v>0.28603085732834516</c:v>
                </c:pt>
                <c:pt idx="32" formatCode="0.00000000000000000000_ ">
                  <c:v>0.33728212232464766</c:v>
                </c:pt>
                <c:pt idx="33" formatCode="0.00000000000000000000_ ">
                  <c:v>0.55785544022490474</c:v>
                </c:pt>
                <c:pt idx="34" formatCode="0.00000000000000000000_ ">
                  <c:v>0.83633415709741477</c:v>
                </c:pt>
                <c:pt idx="35" formatCode="0.00000000000000000000_ ">
                  <c:v>0.38433769018773362</c:v>
                </c:pt>
                <c:pt idx="36" formatCode="0.00000000000000000000_ ">
                  <c:v>0.33146569585225455</c:v>
                </c:pt>
                <c:pt idx="37" formatCode="0.00000000000000000000_ ">
                  <c:v>0.53965000530065754</c:v>
                </c:pt>
                <c:pt idx="38" formatCode="0.00000000000000000000_ ">
                  <c:v>0.52229192348629605</c:v>
                </c:pt>
                <c:pt idx="39" formatCode="0.00000000000000000000_ ">
                  <c:v>0.2796761025090353</c:v>
                </c:pt>
                <c:pt idx="40" formatCode="0.00000000000000000000_ ">
                  <c:v>0.27625818501834015</c:v>
                </c:pt>
                <c:pt idx="41" formatCode="0.00000000000000000000_ ">
                  <c:v>0.28079077629763161</c:v>
                </c:pt>
                <c:pt idx="42" formatCode="0.00000000000000000000_ ">
                  <c:v>0.20732924401871838</c:v>
                </c:pt>
                <c:pt idx="43" formatCode="0.00000000000000000000_ ">
                  <c:v>0.35117911970844923</c:v>
                </c:pt>
                <c:pt idx="44" formatCode="0.00000000000000000000_ ">
                  <c:v>0.19882582301572865</c:v>
                </c:pt>
                <c:pt idx="45" formatCode="0.00000000000000000000_ ">
                  <c:v>0.19526167217299328</c:v>
                </c:pt>
                <c:pt idx="46" formatCode="0.00000000000000000000_ ">
                  <c:v>0.16712458397746055</c:v>
                </c:pt>
                <c:pt idx="47" formatCode="0.00000000000000000000_ ">
                  <c:v>1.1241039102096223E-3</c:v>
                </c:pt>
                <c:pt idx="48" formatCode="0.00000000000000000000_ ">
                  <c:v>0.31000807718357054</c:v>
                </c:pt>
                <c:pt idx="49" formatCode="0.00000000000000000000_ ">
                  <c:v>0.28651953229540134</c:v>
                </c:pt>
                <c:pt idx="50" formatCode="0.00000000000000000000_ ">
                  <c:v>0.41484238801255541</c:v>
                </c:pt>
                <c:pt idx="51" formatCode="0.00000000000000000000_ ">
                  <c:v>0.2874321510099877</c:v>
                </c:pt>
                <c:pt idx="52" formatCode="0.00000000000000000000_ ">
                  <c:v>0.55672471246125921</c:v>
                </c:pt>
                <c:pt idx="53" formatCode="0.00000000000000000000_ ">
                  <c:v>0.48529077363094675</c:v>
                </c:pt>
                <c:pt idx="54" formatCode="0.00000000000000000000_ ">
                  <c:v>1.2634739550372576</c:v>
                </c:pt>
                <c:pt idx="55" formatCode="0.00000000000000000000_ ">
                  <c:v>1.2628431260592117</c:v>
                </c:pt>
                <c:pt idx="56" formatCode="0.00000000000000000000_ ">
                  <c:v>1.2623703137401296</c:v>
                </c:pt>
                <c:pt idx="57" formatCode="0.00000000000000000000_ ">
                  <c:v>1.3015677181361363</c:v>
                </c:pt>
                <c:pt idx="58" formatCode="0.00000000000000000000_ ">
                  <c:v>1.6489271692996215</c:v>
                </c:pt>
                <c:pt idx="59" formatCode="0.00000000000000000000_ ">
                  <c:v>2.3826835618001079</c:v>
                </c:pt>
                <c:pt idx="60" formatCode="0.00000000000000000000_ ">
                  <c:v>1.7161792630114143</c:v>
                </c:pt>
                <c:pt idx="61" formatCode="0.00000000000000000000_ ">
                  <c:v>1.7443813464792928</c:v>
                </c:pt>
                <c:pt idx="62" formatCode="0.00000000000000000000_ ">
                  <c:v>1.2881446757371904</c:v>
                </c:pt>
                <c:pt idx="63" formatCode="0.00000000000000000000_ ">
                  <c:v>1.3027008687371966</c:v>
                </c:pt>
                <c:pt idx="64" formatCode="0.00000000000000000000_ ">
                  <c:v>1.3017894608186238</c:v>
                </c:pt>
                <c:pt idx="65" formatCode="0.00000000000000000000_ ">
                  <c:v>1.3416074828251738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ep_12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Sheet1!$Q$2:$Q$67</c:f>
              <c:numCache>
                <c:formatCode>General</c:formatCode>
                <c:ptCount val="66"/>
                <c:pt idx="15" formatCode="0.00000000000000000000_ ">
                  <c:v>0</c:v>
                </c:pt>
                <c:pt idx="16" formatCode="0.00000000000000000000_ ">
                  <c:v>3.7978304314010974E-2</c:v>
                </c:pt>
                <c:pt idx="17" formatCode="0.00000000000000000000_ ">
                  <c:v>6.8410628747585731E-2</c:v>
                </c:pt>
                <c:pt idx="18" formatCode="0.00000000000000000000_ ">
                  <c:v>0.10278823209781808</c:v>
                </c:pt>
                <c:pt idx="19" formatCode="0.00000000000000000000_ ">
                  <c:v>0.14444023930398014</c:v>
                </c:pt>
                <c:pt idx="20" formatCode="0.00000000000000000000_ ">
                  <c:v>0.19394418976505517</c:v>
                </c:pt>
                <c:pt idx="21" formatCode="0.00000000000000000000_ ">
                  <c:v>0.22676061162504679</c:v>
                </c:pt>
                <c:pt idx="22" formatCode="0.00000000000000000000_ ">
                  <c:v>0.28487548865952661</c:v>
                </c:pt>
                <c:pt idx="23" formatCode="0.00000000000000000000_ ">
                  <c:v>0.41585827811370019</c:v>
                </c:pt>
                <c:pt idx="24" formatCode="0.00000000000000000000_ ">
                  <c:v>0.43687074522966934</c:v>
                </c:pt>
                <c:pt idx="25" formatCode="0.00000000000000000000_ ">
                  <c:v>6.8040977496974867E-2</c:v>
                </c:pt>
                <c:pt idx="26" formatCode="0.00000000000000000000_ ">
                  <c:v>7.8973837878785633E-2</c:v>
                </c:pt>
                <c:pt idx="27" formatCode="0.00000000000000000000_ ">
                  <c:v>0.10423041232263634</c:v>
                </c:pt>
                <c:pt idx="28" formatCode="0.00000000000000000000_ ">
                  <c:v>0.13420759419508249</c:v>
                </c:pt>
                <c:pt idx="29" formatCode="0.00000000000000000000_ ">
                  <c:v>0.15021302728807101</c:v>
                </c:pt>
                <c:pt idx="30" formatCode="0.00000000000000000000_ ">
                  <c:v>0.18930853178126172</c:v>
                </c:pt>
                <c:pt idx="31" formatCode="0.00000000000000000000_ ">
                  <c:v>0.22845984655564719</c:v>
                </c:pt>
                <c:pt idx="32" formatCode="0.00000000000000000000_ ">
                  <c:v>0.2949561806276943</c:v>
                </c:pt>
                <c:pt idx="33" formatCode="0.00000000000000000000_ ">
                  <c:v>0.56601704837942302</c:v>
                </c:pt>
                <c:pt idx="34" formatCode="0.00000000000000000000_ ">
                  <c:v>0.84555950018429993</c:v>
                </c:pt>
                <c:pt idx="35" formatCode="0.00000000000000000000_ ">
                  <c:v>2.3707099577047509E-2</c:v>
                </c:pt>
                <c:pt idx="36" formatCode="0.00000000000000000000_ ">
                  <c:v>4.7862496875259147E-2</c:v>
                </c:pt>
                <c:pt idx="37" formatCode="0.00000000000000000000_ ">
                  <c:v>0.41807998522626122</c:v>
                </c:pt>
                <c:pt idx="38" formatCode="0.00000000000000000000_ ">
                  <c:v>0.4217434108376506</c:v>
                </c:pt>
                <c:pt idx="39" formatCode="0.00000000000000000000_ ">
                  <c:v>0.13374997606562247</c:v>
                </c:pt>
                <c:pt idx="40" formatCode="0.00000000000000000000_ ">
                  <c:v>0.17725946373814599</c:v>
                </c:pt>
                <c:pt idx="41" formatCode="0.00000000000000000000_ ">
                  <c:v>0.19837694368788053</c:v>
                </c:pt>
                <c:pt idx="42" formatCode="0.00000000000000000000_ ">
                  <c:v>0.2395637994941634</c:v>
                </c:pt>
                <c:pt idx="43" formatCode="0.00000000000000000000_ ">
                  <c:v>0.28307810203755895</c:v>
                </c:pt>
                <c:pt idx="44" formatCode="0.00000000000000000000_ ">
                  <c:v>0.29778639650883115</c:v>
                </c:pt>
                <c:pt idx="45" formatCode="0.00000000000000000000_ ">
                  <c:v>0.25763955463910027</c:v>
                </c:pt>
                <c:pt idx="46" formatCode="0.00000000000000000000_ ">
                  <c:v>0.27111269107123886</c:v>
                </c:pt>
                <c:pt idx="47" formatCode="0.00000000000000000000_ ">
                  <c:v>0.37735515021162586</c:v>
                </c:pt>
                <c:pt idx="48" formatCode="0.00000000000000000000_ ">
                  <c:v>0.10288076833451337</c:v>
                </c:pt>
                <c:pt idx="49" formatCode="0.00000000000000000000_ ">
                  <c:v>0.18522639647186082</c:v>
                </c:pt>
                <c:pt idx="50" formatCode="0.00000000000000000000_ ">
                  <c:v>0.43574260203713883</c:v>
                </c:pt>
                <c:pt idx="51" formatCode="0.00000000000000000000_ ">
                  <c:v>0.13448540699743622</c:v>
                </c:pt>
                <c:pt idx="52" formatCode="0.00000000000000000000_ ">
                  <c:v>0.56372231563707664</c:v>
                </c:pt>
                <c:pt idx="53" formatCode="0.00000000000000000000_ ">
                  <c:v>0.37514201343954412</c:v>
                </c:pt>
                <c:pt idx="54" formatCode="0.00000000000000000000_ ">
                  <c:v>1.2476620658558424</c:v>
                </c:pt>
                <c:pt idx="55" formatCode="0.00000000000000000000_ ">
                  <c:v>1.2461639049203979</c:v>
                </c:pt>
                <c:pt idx="56" formatCode="0.00000000000000000000_ ">
                  <c:v>1.2401557579854248</c:v>
                </c:pt>
                <c:pt idx="57" formatCode="0.00000000000000000000_ ">
                  <c:v>1.2848398087006938</c:v>
                </c:pt>
                <c:pt idx="58" formatCode="0.00000000000000000000_ ">
                  <c:v>1.7618135862612994</c:v>
                </c:pt>
                <c:pt idx="59" formatCode="0.00000000000000000000_ ">
                  <c:v>2.4499994587319001</c:v>
                </c:pt>
                <c:pt idx="60" formatCode="0.00000000000000000000_ ">
                  <c:v>1.8077868552209191</c:v>
                </c:pt>
                <c:pt idx="61" formatCode="0.00000000000000000000_ ">
                  <c:v>1.8343463013656043</c:v>
                </c:pt>
                <c:pt idx="62" formatCode="0.00000000000000000000_ ">
                  <c:v>1.3898196736590875</c:v>
                </c:pt>
                <c:pt idx="63" formatCode="0.00000000000000000000_ ">
                  <c:v>1.3881170713486211</c:v>
                </c:pt>
                <c:pt idx="64" formatCode="0.00000000000000000000_ ">
                  <c:v>1.3874348085221608</c:v>
                </c:pt>
                <c:pt idx="65" formatCode="0.00000000000000000000_ ">
                  <c:v>1.4216570635689332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ep_13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Sheet1!$R$2:$R$67</c:f>
              <c:numCache>
                <c:formatCode>General</c:formatCode>
                <c:ptCount val="66"/>
                <c:pt idx="16" formatCode="0.00000000000000000000_ ">
                  <c:v>0</c:v>
                </c:pt>
                <c:pt idx="17" formatCode="0.00000000000000000000_ ">
                  <c:v>3.6994363760371483E-2</c:v>
                </c:pt>
                <c:pt idx="18" formatCode="0.00000000000000000000_ ">
                  <c:v>7.0259282788965552E-2</c:v>
                </c:pt>
                <c:pt idx="19" formatCode="0.00000000000000000000_ ">
                  <c:v>0.11195355690131106</c:v>
                </c:pt>
                <c:pt idx="20" formatCode="0.00000000000000000000_ ">
                  <c:v>0.16418781129817683</c:v>
                </c:pt>
                <c:pt idx="21" formatCode="0.00000000000000000000_ ">
                  <c:v>0.19391040017087316</c:v>
                </c:pt>
                <c:pt idx="22" formatCode="0.00000000000000000000_ ">
                  <c:v>0.25319355936428761</c:v>
                </c:pt>
                <c:pt idx="23" formatCode="0.00000000000000000000_ ">
                  <c:v>0.38820414585727897</c:v>
                </c:pt>
                <c:pt idx="24" formatCode="0.00000000000000000000_ ">
                  <c:v>0.40806813841068668</c:v>
                </c:pt>
                <c:pt idx="25" formatCode="0.00000000000000000000_ ">
                  <c:v>6.2008737861101004E-2</c:v>
                </c:pt>
                <c:pt idx="26" formatCode="0.00000000000000000000_ ">
                  <c:v>5.5278717038640027E-2</c:v>
                </c:pt>
                <c:pt idx="27" formatCode="0.00000000000000000000_ ">
                  <c:v>7.1670728807141065E-2</c:v>
                </c:pt>
                <c:pt idx="28" formatCode="0.00000000000000000000_ ">
                  <c:v>9.9274146002618052E-2</c:v>
                </c:pt>
                <c:pt idx="29" formatCode="0.00000000000000000000_ ">
                  <c:v>0.11490678711610555</c:v>
                </c:pt>
                <c:pt idx="30" formatCode="0.00000000000000000000_ ">
                  <c:v>0.15834627156592104</c:v>
                </c:pt>
                <c:pt idx="31" formatCode="0.00000000000000000000_ ">
                  <c:v>0.19577749619902202</c:v>
                </c:pt>
                <c:pt idx="32" formatCode="0.00000000000000000000_ ">
                  <c:v>0.26539290926549447</c:v>
                </c:pt>
                <c:pt idx="33" formatCode="0.00000000000000000000_ ">
                  <c:v>0.54121648910074904</c:v>
                </c:pt>
                <c:pt idx="34" formatCode="0.00000000000000000000_ ">
                  <c:v>0.82427937131368167</c:v>
                </c:pt>
                <c:pt idx="35" formatCode="0.00000000000000000000_ ">
                  <c:v>4.8419986075486643E-2</c:v>
                </c:pt>
                <c:pt idx="36" formatCode="0.00000000000000000000_ ">
                  <c:v>2.5200013858759272E-2</c:v>
                </c:pt>
                <c:pt idx="37" formatCode="0.00000000000000000000_ ">
                  <c:v>0.41515978025432632</c:v>
                </c:pt>
                <c:pt idx="38" formatCode="0.00000000000000000000_ ">
                  <c:v>0.41605196497016633</c:v>
                </c:pt>
                <c:pt idx="39" formatCode="0.00000000000000000000_ ">
                  <c:v>0.10206106591248414</c:v>
                </c:pt>
                <c:pt idx="40" formatCode="0.00000000000000000000_ ">
                  <c:v>0.14853586132973098</c:v>
                </c:pt>
                <c:pt idx="41" formatCode="0.00000000000000000000_ ">
                  <c:v>0.16999795508383331</c:v>
                </c:pt>
                <c:pt idx="42" formatCode="0.00000000000000000000_ ">
                  <c:v>0.20529678924754807</c:v>
                </c:pt>
                <c:pt idx="43" formatCode="0.00000000000000000000_ ">
                  <c:v>0.26068834315001643</c:v>
                </c:pt>
                <c:pt idx="44" formatCode="0.00000000000000000000_ ">
                  <c:v>0.26371012306886865</c:v>
                </c:pt>
                <c:pt idx="45" formatCode="0.00000000000000000000_ ">
                  <c:v>0.23289181207289356</c:v>
                </c:pt>
                <c:pt idx="46" formatCode="0.00000000000000000000_ ">
                  <c:v>0.24373662102767174</c:v>
                </c:pt>
                <c:pt idx="47" formatCode="0.00000000000000000000_ ">
                  <c:v>0.342829822872247</c:v>
                </c:pt>
                <c:pt idx="48" formatCode="0.00000000000000000000_ ">
                  <c:v>7.0394592500594266E-2</c:v>
                </c:pt>
                <c:pt idx="49" formatCode="0.00000000000000000000_ ">
                  <c:v>0.15379241393909179</c:v>
                </c:pt>
                <c:pt idx="50" formatCode="0.00000000000000000000_ ">
                  <c:v>0.40689921925774369</c:v>
                </c:pt>
                <c:pt idx="51" formatCode="0.00000000000000000000_ ">
                  <c:v>9.9501954260043365E-2</c:v>
                </c:pt>
                <c:pt idx="52" formatCode="0.00000000000000000000_ ">
                  <c:v>0.5389507412199952</c:v>
                </c:pt>
                <c:pt idx="53" formatCode="0.00000000000000000000_ ">
                  <c:v>0.36873196663435115</c:v>
                </c:pt>
                <c:pt idx="54" formatCode="0.00000000000000000000_ ">
                  <c:v>1.2451952640399035</c:v>
                </c:pt>
                <c:pt idx="55" formatCode="0.00000000000000000000_ ">
                  <c:v>1.2438188995625108</c:v>
                </c:pt>
                <c:pt idx="56" formatCode="0.00000000000000000000_ ">
                  <c:v>1.2380595816831073</c:v>
                </c:pt>
                <c:pt idx="57" formatCode="0.00000000000000000000_ ">
                  <c:v>1.2825969688067442</c:v>
                </c:pt>
                <c:pt idx="58" formatCode="0.00000000000000000000_ ">
                  <c:v>1.7388775182150482</c:v>
                </c:pt>
                <c:pt idx="59" formatCode="0.00000000000000000000_ ">
                  <c:v>2.4340435959986388</c:v>
                </c:pt>
                <c:pt idx="60" formatCode="0.00000000000000000000_ ">
                  <c:v>1.7860837694205582</c:v>
                </c:pt>
                <c:pt idx="61" formatCode="0.00000000000000000000_ ">
                  <c:v>1.8129611884460408</c:v>
                </c:pt>
                <c:pt idx="62" formatCode="0.00000000000000000000_ ">
                  <c:v>1.3736784914984992</c:v>
                </c:pt>
                <c:pt idx="63" formatCode="0.00000000000000000000_ ">
                  <c:v>1.3728669267659321</c:v>
                </c:pt>
                <c:pt idx="64" formatCode="0.00000000000000000000_ ">
                  <c:v>1.3721700690322454</c:v>
                </c:pt>
                <c:pt idx="65" formatCode="0.00000000000000000000_ ">
                  <c:v>1.4069910824124741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ep_14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Sheet1!$S$2:$S$67</c:f>
              <c:numCache>
                <c:formatCode>General</c:formatCode>
                <c:ptCount val="66"/>
                <c:pt idx="17" formatCode="0.00000000000000000000_ ">
                  <c:v>0</c:v>
                </c:pt>
                <c:pt idx="18" formatCode="0.00000000000000000000_ ">
                  <c:v>3.5120083306420628E-2</c:v>
                </c:pt>
                <c:pt idx="19" formatCode="0.00000000000000000000_ ">
                  <c:v>7.9946596365575578E-2</c:v>
                </c:pt>
                <c:pt idx="20" formatCode="0.00000000000000000000_ ">
                  <c:v>0.13432131887913651</c:v>
                </c:pt>
                <c:pt idx="21" formatCode="0.00000000000000000000_ ">
                  <c:v>0.16097981705740549</c:v>
                </c:pt>
                <c:pt idx="22" formatCode="0.00000000000000000000_ ">
                  <c:v>0.22160731541317197</c:v>
                </c:pt>
                <c:pt idx="23" formatCode="0.00000000000000000000_ ">
                  <c:v>0.36083845288185434</c:v>
                </c:pt>
                <c:pt idx="24" formatCode="0.00000000000000000000_ ">
                  <c:v>0.3793635062408075</c:v>
                </c:pt>
                <c:pt idx="25" formatCode="0.00000000000000000000_ ">
                  <c:v>8.9961494388041852E-2</c:v>
                </c:pt>
                <c:pt idx="26" formatCode="0.00000000000000000000_ ">
                  <c:v>6.9932131733033975E-2</c:v>
                </c:pt>
                <c:pt idx="27" formatCode="0.00000000000000000000_ ">
                  <c:v>6.7583184371262581E-2</c:v>
                </c:pt>
                <c:pt idx="28" formatCode="0.00000000000000000000_ ">
                  <c:v>8.1879988019253863E-2</c:v>
                </c:pt>
                <c:pt idx="29" formatCode="0.00000000000000000000_ ">
                  <c:v>9.079980026004876E-2</c:v>
                </c:pt>
                <c:pt idx="30" formatCode="0.00000000000000000000_ ">
                  <c:v>0.12736169107511608</c:v>
                </c:pt>
                <c:pt idx="31" formatCode="0.00000000000000000000_ ">
                  <c:v>0.16288587934513546</c:v>
                </c:pt>
                <c:pt idx="32" formatCode="0.00000000000000000000_ ">
                  <c:v>0.23293886750982409</c:v>
                </c:pt>
                <c:pt idx="33" formatCode="0.00000000000000000000_ ">
                  <c:v>0.51928183846079212</c:v>
                </c:pt>
                <c:pt idx="34" formatCode="0.00000000000000000000_ ">
                  <c:v>0.80480378923732099</c:v>
                </c:pt>
                <c:pt idx="35" formatCode="0.00000000000000000000_ ">
                  <c:v>7.3380552697796628E-2</c:v>
                </c:pt>
                <c:pt idx="36" formatCode="0.00000000000000000000_ ">
                  <c:v>5.2881760867640751E-2</c:v>
                </c:pt>
                <c:pt idx="37" formatCode="0.00000000000000000000_ ">
                  <c:v>0.41116620132731302</c:v>
                </c:pt>
                <c:pt idx="38" formatCode="0.00000000000000000000_ ">
                  <c:v>0.40968373280804177</c:v>
                </c:pt>
                <c:pt idx="39" formatCode="0.00000000000000000000_ ">
                  <c:v>7.357765064102037E-2</c:v>
                </c:pt>
                <c:pt idx="40" formatCode="0.00000000000000000000_ ">
                  <c:v>0.12075642562726384</c:v>
                </c:pt>
                <c:pt idx="41" formatCode="0.00000000000000000000_ ">
                  <c:v>0.13708087634544075</c:v>
                </c:pt>
                <c:pt idx="42" formatCode="0.00000000000000000000_ ">
                  <c:v>0.17892298801110315</c:v>
                </c:pt>
                <c:pt idx="43" formatCode="0.00000000000000000000_ ">
                  <c:v>0.22591450860080892</c:v>
                </c:pt>
                <c:pt idx="44" formatCode="0.00000000000000000000_ ">
                  <c:v>0.23398326524839405</c:v>
                </c:pt>
                <c:pt idx="45" formatCode="0.00000000000000000000_ ">
                  <c:v>0.24129224126719409</c:v>
                </c:pt>
                <c:pt idx="46" formatCode="0.00000000000000000000_ ">
                  <c:v>0.24724428717885549</c:v>
                </c:pt>
                <c:pt idx="47" formatCode="0.00000000000000000000_ ">
                  <c:v>0.330076223746403</c:v>
                </c:pt>
                <c:pt idx="48" formatCode="0.00000000000000000000_ ">
                  <c:v>3.5250550913862262E-2</c:v>
                </c:pt>
                <c:pt idx="49" formatCode="0.00000000000000000000_ ">
                  <c:v>0.12179245302960845</c:v>
                </c:pt>
                <c:pt idx="50" formatCode="0.00000000000000000000_ ">
                  <c:v>0.37815204033172056</c:v>
                </c:pt>
                <c:pt idx="51" formatCode="0.00000000000000000000_ ">
                  <c:v>8.226977824440726E-2</c:v>
                </c:pt>
                <c:pt idx="52" formatCode="0.00000000000000000000_ ">
                  <c:v>0.5168873382455309</c:v>
                </c:pt>
                <c:pt idx="53" formatCode="0.00000000000000000000_ ">
                  <c:v>0.36181617945256539</c:v>
                </c:pt>
                <c:pt idx="54" formatCode="0.00000000000000000000_ ">
                  <c:v>1.2490666568457347</c:v>
                </c:pt>
                <c:pt idx="55" formatCode="0.00000000000000000000_ ">
                  <c:v>1.2476628885845569</c:v>
                </c:pt>
                <c:pt idx="56" formatCode="0.00000000000000000000_ ">
                  <c:v>1.2416183217625332</c:v>
                </c:pt>
                <c:pt idx="57" formatCode="0.00000000000000000000_ ">
                  <c:v>1.2862453507419025</c:v>
                </c:pt>
                <c:pt idx="58" formatCode="0.00000000000000000000_ ">
                  <c:v>1.7160254296050581</c:v>
                </c:pt>
                <c:pt idx="59" formatCode="0.00000000000000000000_ ">
                  <c:v>2.417176168105688</c:v>
                </c:pt>
                <c:pt idx="60" formatCode="0.00000000000000000000_ ">
                  <c:v>1.7624127163660741</c:v>
                </c:pt>
                <c:pt idx="61" formatCode="0.00000000000000000000_ ">
                  <c:v>1.789594448552126</c:v>
                </c:pt>
                <c:pt idx="62" formatCode="0.00000000000000000000_ ">
                  <c:v>1.3601863288905527</c:v>
                </c:pt>
                <c:pt idx="63" formatCode="0.00000000000000000000_ ">
                  <c:v>1.3584357250558734</c:v>
                </c:pt>
                <c:pt idx="64" formatCode="0.00000000000000000000_ ">
                  <c:v>1.3577693992688451</c:v>
                </c:pt>
                <c:pt idx="65" formatCode="0.00000000000000000000_ ">
                  <c:v>1.3927198958294131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ep_15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Sheet1!$T$2:$T$67</c:f>
              <c:numCache>
                <c:formatCode>General</c:formatCode>
                <c:ptCount val="66"/>
                <c:pt idx="18" formatCode="0.00000000000000000000_ ">
                  <c:v>0</c:v>
                </c:pt>
                <c:pt idx="19" formatCode="0.00000000000000000000_ ">
                  <c:v>5.157669243523523E-2</c:v>
                </c:pt>
                <c:pt idx="20" formatCode="0.00000000000000000000_ ">
                  <c:v>0.10890941561371723</c:v>
                </c:pt>
                <c:pt idx="21" formatCode="0.00000000000000000000_ ">
                  <c:v>0.12823009622153081</c:v>
                </c:pt>
                <c:pt idx="22" formatCode="0.00000000000000000000_ ">
                  <c:v>0.19017045532977014</c:v>
                </c:pt>
                <c:pt idx="23" formatCode="0.00000000000000000000_ ">
                  <c:v>0.33378458540292094</c:v>
                </c:pt>
                <c:pt idx="24" formatCode="0.00000000000000000000_ ">
                  <c:v>0.35075168498533338</c:v>
                </c:pt>
                <c:pt idx="25" formatCode="0.00000000000000000000_ ">
                  <c:v>0.11903523614975883</c:v>
                </c:pt>
                <c:pt idx="26" formatCode="0.00000000000000000000_ ">
                  <c:v>9.2277653971839291E-2</c:v>
                </c:pt>
                <c:pt idx="27" formatCode="0.00000000000000000000_ ">
                  <c:v>7.5312118374140286E-2</c:v>
                </c:pt>
                <c:pt idx="28" formatCode="0.00000000000000000000_ ">
                  <c:v>7.2445341766990468E-2</c:v>
                </c:pt>
                <c:pt idx="29" formatCode="0.00000000000000000000_ ">
                  <c:v>6.5148765961531768E-2</c:v>
                </c:pt>
                <c:pt idx="30" formatCode="0.00000000000000000000_ ">
                  <c:v>9.9940024565441224E-2</c:v>
                </c:pt>
                <c:pt idx="31" formatCode="0.00000000000000000000_ ">
                  <c:v>0.13051272209231629</c:v>
                </c:pt>
                <c:pt idx="32" formatCode="0.00000000000000000000_ ">
                  <c:v>0.20302552981132496</c:v>
                </c:pt>
                <c:pt idx="33" formatCode="0.00000000000000000000_ ">
                  <c:v>0.49727300522376117</c:v>
                </c:pt>
                <c:pt idx="34" formatCode="0.00000000000000000000_ ">
                  <c:v>0.78501507352218636</c:v>
                </c:pt>
                <c:pt idx="35" formatCode="0.00000000000000000000_ ">
                  <c:v>0.10784992875032208</c:v>
                </c:pt>
                <c:pt idx="36" formatCode="0.00000000000000000000_ ">
                  <c:v>8.2149344375146149E-2</c:v>
                </c:pt>
                <c:pt idx="37" formatCode="0.00000000000000000000_ ">
                  <c:v>0.41441153838492112</c:v>
                </c:pt>
                <c:pt idx="38" formatCode="0.00000000000000000000_ ">
                  <c:v>0.41041653464710326</c:v>
                </c:pt>
                <c:pt idx="39" formatCode="0.00000000000000000000_ ">
                  <c:v>5.3525474848575325E-2</c:v>
                </c:pt>
                <c:pt idx="40" formatCode="0.00000000000000000000_ ">
                  <c:v>9.9872792685472611E-2</c:v>
                </c:pt>
                <c:pt idx="41" formatCode="0.00000000000000000000_ ">
                  <c:v>0.11049560547175107</c:v>
                </c:pt>
                <c:pt idx="42" formatCode="0.00000000000000000000_ ">
                  <c:v>0.15435036380339548</c:v>
                </c:pt>
                <c:pt idx="43" formatCode="0.00000000000000000000_ ">
                  <c:v>0.20043617765000296</c:v>
                </c:pt>
                <c:pt idx="44" formatCode="0.00000000000000000000_ ">
                  <c:v>0.20211035353128831</c:v>
                </c:pt>
                <c:pt idx="45" formatCode="0.00000000000000000000_ ">
                  <c:v>0.24046980323441208</c:v>
                </c:pt>
                <c:pt idx="46" formatCode="0.00000000000000000000_ ">
                  <c:v>0.24207998244337506</c:v>
                </c:pt>
                <c:pt idx="47" formatCode="0.00000000000000000000_ ">
                  <c:v>0.30994883182131411</c:v>
                </c:pt>
                <c:pt idx="48" formatCode="0.00000000000000000000_ ">
                  <c:v>3.0093874951182698E-3</c:v>
                </c:pt>
                <c:pt idx="49" formatCode="0.00000000000000000000_ ">
                  <c:v>9.2986482318851843E-2</c:v>
                </c:pt>
                <c:pt idx="50" formatCode="0.00000000000000000000_ ">
                  <c:v>0.34948918249661109</c:v>
                </c:pt>
                <c:pt idx="51" formatCode="0.00000000000000000000_ ">
                  <c:v>7.2832106892032039E-2</c:v>
                </c:pt>
                <c:pt idx="52" formatCode="0.00000000000000000000_ ">
                  <c:v>0.49483777250813848</c:v>
                </c:pt>
                <c:pt idx="53" formatCode="0.00000000000000000000_ ">
                  <c:v>0.36262613720807496</c:v>
                </c:pt>
                <c:pt idx="54" formatCode="0.00000000000000000000_ ">
                  <c:v>1.2512624157112817</c:v>
                </c:pt>
                <c:pt idx="55" formatCode="0.00000000000000000000_ ">
                  <c:v>1.2497668351810118</c:v>
                </c:pt>
                <c:pt idx="56" formatCode="0.00000000000000000000_ ">
                  <c:v>1.2439381937561464</c:v>
                </c:pt>
                <c:pt idx="57" formatCode="0.00000000000000000000_ ">
                  <c:v>1.2879942405796181</c:v>
                </c:pt>
                <c:pt idx="58" formatCode="0.00000000000000000000_ ">
                  <c:v>1.6930145999272401</c:v>
                </c:pt>
                <c:pt idx="59" formatCode="0.00000000000000000000_ ">
                  <c:v>2.4001894306775733</c:v>
                </c:pt>
                <c:pt idx="60" formatCode="0.00000000000000000000_ ">
                  <c:v>1.7396482251375849</c:v>
                </c:pt>
                <c:pt idx="61" formatCode="0.00000000000000000000_ ">
                  <c:v>1.7669897673084625</c:v>
                </c:pt>
                <c:pt idx="62" formatCode="0.00000000000000000000_ ">
                  <c:v>1.3466518436476249</c:v>
                </c:pt>
                <c:pt idx="63" formatCode="0.00000000000000000000_ ">
                  <c:v>1.3451257701383643</c:v>
                </c:pt>
                <c:pt idx="64" formatCode="0.00000000000000000000_ ">
                  <c:v>1.3444528357199246</c:v>
                </c:pt>
                <c:pt idx="65" formatCode="0.00000000000000000000_ ">
                  <c:v>1.3794860778562168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ep_16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Sheet1!$U$2:$U$67</c:f>
              <c:numCache>
                <c:formatCode>General</c:formatCode>
                <c:ptCount val="66"/>
                <c:pt idx="19" formatCode="0.00000000000000000000_ ">
                  <c:v>0</c:v>
                </c:pt>
                <c:pt idx="20" formatCode="0.00000000000000000000_ ">
                  <c:v>5.8325441330668526E-2</c:v>
                </c:pt>
                <c:pt idx="21" formatCode="0.00000000000000000000_ ">
                  <c:v>9.8635169536656728E-2</c:v>
                </c:pt>
                <c:pt idx="22" formatCode="0.00000000000000000000_ ">
                  <c:v>0.15956857666161944</c:v>
                </c:pt>
                <c:pt idx="23" formatCode="0.00000000000000000000_ ">
                  <c:v>0.30720470792988713</c:v>
                </c:pt>
                <c:pt idx="24" formatCode="0.00000000000000000000_ ">
                  <c:v>0.32216193962086165</c:v>
                </c:pt>
                <c:pt idx="25" formatCode="0.00000000000000000000_ ">
                  <c:v>0.15413608846677451</c:v>
                </c:pt>
                <c:pt idx="26" formatCode="0.00000000000000000000_ ">
                  <c:v>0.12451375521419138</c:v>
                </c:pt>
                <c:pt idx="27" formatCode="0.00000000000000000000_ ">
                  <c:v>9.9065712591371202E-2</c:v>
                </c:pt>
                <c:pt idx="28" formatCode="0.00000000000000000000_ ">
                  <c:v>8.1704832943375258E-2</c:v>
                </c:pt>
                <c:pt idx="29" formatCode="0.00000000000000000000_ ">
                  <c:v>4.6298753602124362E-2</c:v>
                </c:pt>
                <c:pt idx="30" formatCode="0.00000000000000000000_ ">
                  <c:v>4.9778302382676998E-2</c:v>
                </c:pt>
                <c:pt idx="31" formatCode="0.00000000000000000000_ ">
                  <c:v>9.8340857200070173E-2</c:v>
                </c:pt>
                <c:pt idx="32" formatCode="0.00000000000000000000_ ">
                  <c:v>0.17278082310260207</c:v>
                </c:pt>
                <c:pt idx="33" formatCode="0.00000000000000000000_ ">
                  <c:v>0.47342122388190272</c:v>
                </c:pt>
                <c:pt idx="34" formatCode="0.00000000000000000000_ ">
                  <c:v>0.76263457548581615</c:v>
                </c:pt>
                <c:pt idx="35" formatCode="0.00000000000000000000_ ">
                  <c:v>0.15073489569795867</c:v>
                </c:pt>
                <c:pt idx="36" formatCode="0.00000000000000000000_ ">
                  <c:v>0.12308943343068056</c:v>
                </c:pt>
                <c:pt idx="37" formatCode="0.00000000000000000000_ ">
                  <c:v>0.38788491483954068</c:v>
                </c:pt>
                <c:pt idx="38" formatCode="0.00000000000000000000_ ">
                  <c:v>0.38092727992048636</c:v>
                </c:pt>
                <c:pt idx="39" formatCode="0.00000000000000000000_ ">
                  <c:v>5.1120299224196412E-2</c:v>
                </c:pt>
                <c:pt idx="40" formatCode="0.00000000000000000000_ ">
                  <c:v>6.7908980257780124E-2</c:v>
                </c:pt>
                <c:pt idx="41" formatCode="0.00000000000000000000_ ">
                  <c:v>9.5105689794823756E-2</c:v>
                </c:pt>
                <c:pt idx="42" formatCode="0.00000000000000000000_ ">
                  <c:v>0.13228121180226285</c:v>
                </c:pt>
                <c:pt idx="43" formatCode="0.00000000000000000000_ ">
                  <c:v>0.18655572531611408</c:v>
                </c:pt>
                <c:pt idx="44" formatCode="0.00000000000000000000_ ">
                  <c:v>0.17673516080719592</c:v>
                </c:pt>
                <c:pt idx="45" formatCode="0.00000000000000000000_ ">
                  <c:v>0.24209516634434833</c:v>
                </c:pt>
                <c:pt idx="46" formatCode="0.00000000000000000000_ ">
                  <c:v>0.23577562903518848</c:v>
                </c:pt>
                <c:pt idx="47" formatCode="0.00000000000000000000_ ">
                  <c:v>0.29099809433466162</c:v>
                </c:pt>
                <c:pt idx="48" formatCode="0.00000000000000000000_ ">
                  <c:v>4.9760627006579364E-2</c:v>
                </c:pt>
                <c:pt idx="49" formatCode="0.00000000000000000000_ ">
                  <c:v>4.2795967758879595E-2</c:v>
                </c:pt>
                <c:pt idx="50" formatCode="0.00000000000000000000_ ">
                  <c:v>0.32098252312628966</c:v>
                </c:pt>
                <c:pt idx="51" formatCode="0.00000000000000000000_ ">
                  <c:v>8.1665611763481041E-2</c:v>
                </c:pt>
                <c:pt idx="52" formatCode="0.00000000000000000000_ ">
                  <c:v>0.47096768025289187</c:v>
                </c:pt>
                <c:pt idx="53" formatCode="0.00000000000000000000_ ">
                  <c:v>0.33359150522915498</c:v>
                </c:pt>
                <c:pt idx="54" formatCode="0.00000000000000000000_ ">
                  <c:v>1.2536728692587902</c:v>
                </c:pt>
                <c:pt idx="55" formatCode="0.00000000000000000000_ ">
                  <c:v>1.2523125323366975</c:v>
                </c:pt>
                <c:pt idx="56" formatCode="0.00000000000000000000_ ">
                  <c:v>1.247278825166654</c:v>
                </c:pt>
                <c:pt idx="57" formatCode="0.00000000000000000000_ ">
                  <c:v>1.2903038339548814</c:v>
                </c:pt>
                <c:pt idx="58" formatCode="0.00000000000000000000_ ">
                  <c:v>1.6684386935445938</c:v>
                </c:pt>
                <c:pt idx="59" formatCode="0.00000000000000000000_ ">
                  <c:v>2.3944288799224238</c:v>
                </c:pt>
                <c:pt idx="60" formatCode="0.00000000000000000000_ ">
                  <c:v>1.7159361611662856</c:v>
                </c:pt>
                <c:pt idx="61" formatCode="0.00000000000000000000_ ">
                  <c:v>1.7434446974871447</c:v>
                </c:pt>
                <c:pt idx="62" formatCode="0.00000000000000000000_ ">
                  <c:v>1.333516535631293</c:v>
                </c:pt>
                <c:pt idx="63" formatCode="0.00000000000000000000_ ">
                  <c:v>1.3325971930082354</c:v>
                </c:pt>
                <c:pt idx="64" formatCode="0.00000000000000000000_ ">
                  <c:v>1.3323644305046074</c:v>
                </c:pt>
                <c:pt idx="65" formatCode="0.00000000000000000000_ ">
                  <c:v>1.3675869774308786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ep_17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Sheet1!$V$2:$V$67</c:f>
              <c:numCache>
                <c:formatCode>General</c:formatCode>
                <c:ptCount val="66"/>
                <c:pt idx="20" formatCode="0.00000000000000000000_ ">
                  <c:v>0</c:v>
                </c:pt>
                <c:pt idx="21" formatCode="0.00000000000000000000_ ">
                  <c:v>9.722366795665717E-2</c:v>
                </c:pt>
                <c:pt idx="22" formatCode="0.00000000000000000000_ ">
                  <c:v>0.14540921860958095</c:v>
                </c:pt>
                <c:pt idx="23" formatCode="0.00000000000000000000_ ">
                  <c:v>0.28954597523474762</c:v>
                </c:pt>
                <c:pt idx="24" formatCode="0.00000000000000000000_ ">
                  <c:v>0.30176958616561772</c:v>
                </c:pt>
                <c:pt idx="25" formatCode="0.00000000000000000000_ ">
                  <c:v>0.20203711825235782</c:v>
                </c:pt>
                <c:pt idx="26" formatCode="0.00000000000000000000_ ">
                  <c:v>0.17315046879736326</c:v>
                </c:pt>
                <c:pt idx="27" formatCode="0.00000000000000000000_ ">
                  <c:v>0.14656249960492804</c:v>
                </c:pt>
                <c:pt idx="28" formatCode="0.00000000000000000000_ ">
                  <c:v>0.12487342515418609</c:v>
                </c:pt>
                <c:pt idx="29" formatCode="0.00000000000000000000_ ">
                  <c:v>8.4763933528067589E-2</c:v>
                </c:pt>
                <c:pt idx="30" formatCode="0.00000000000000000000_ ">
                  <c:v>1.646285365634061E-2</c:v>
                </c:pt>
                <c:pt idx="31" formatCode="0.00000000000000000000_ ">
                  <c:v>9.2474594641139954E-2</c:v>
                </c:pt>
                <c:pt idx="32" formatCode="0.00000000000000000000_ ">
                  <c:v>0.1550084393720354</c:v>
                </c:pt>
                <c:pt idx="33" formatCode="0.00000000000000000000_ ">
                  <c:v>0.45599231373865895</c:v>
                </c:pt>
                <c:pt idx="34" formatCode="0.00000000000000000000_ ">
                  <c:v>0.74400730262887804</c:v>
                </c:pt>
                <c:pt idx="35" formatCode="0.00000000000000000000_ ">
                  <c:v>0.20018775999834565</c:v>
                </c:pt>
                <c:pt idx="36" formatCode="0.00000000000000000000_ ">
                  <c:v>0.17559842983927551</c:v>
                </c:pt>
                <c:pt idx="37" formatCode="0.00000000000000000000_ ">
                  <c:v>0.3558745656212885</c:v>
                </c:pt>
                <c:pt idx="38" formatCode="0.00000000000000000000_ ">
                  <c:v>0.34561811946740501</c:v>
                </c:pt>
                <c:pt idx="39" formatCode="0.00000000000000000000_ ">
                  <c:v>9.3372922423274107E-2</c:v>
                </c:pt>
                <c:pt idx="40" formatCode="0.00000000000000000000_ ">
                  <c:v>6.773499278455207E-2</c:v>
                </c:pt>
                <c:pt idx="41" formatCode="0.00000000000000000000_ ">
                  <c:v>0.10767234294073867</c:v>
                </c:pt>
                <c:pt idx="42" formatCode="0.00000000000000000000_ ">
                  <c:v>0.13581672254720537</c:v>
                </c:pt>
                <c:pt idx="43" formatCode="0.00000000000000000000_ ">
                  <c:v>0.18368123678677534</c:v>
                </c:pt>
                <c:pt idx="44" formatCode="0.00000000000000000000_ ">
                  <c:v>0.17174501355351665</c:v>
                </c:pt>
                <c:pt idx="45" formatCode="0.00000000000000000000_ ">
                  <c:v>0.26682061888378383</c:v>
                </c:pt>
                <c:pt idx="46" formatCode="0.00000000000000000000_ ">
                  <c:v>0.25245669175826579</c:v>
                </c:pt>
                <c:pt idx="47" formatCode="0.00000000000000000000_ ">
                  <c:v>0.29220284081829345</c:v>
                </c:pt>
                <c:pt idx="48" formatCode="0.00000000000000000000_ ">
                  <c:v>0.10693054273696283</c:v>
                </c:pt>
                <c:pt idx="49" formatCode="0.00000000000000000000_ ">
                  <c:v>2.3478194960861058E-2</c:v>
                </c:pt>
                <c:pt idx="50" formatCode="0.00000000000000000000_ ">
                  <c:v>0.30076164712488984</c:v>
                </c:pt>
                <c:pt idx="51" formatCode="0.00000000000000000000_ ">
                  <c:v>0.12463214851270506</c:v>
                </c:pt>
                <c:pt idx="52" formatCode="0.00000000000000000000_ ">
                  <c:v>0.45347805594957807</c:v>
                </c:pt>
                <c:pt idx="53" formatCode="0.00000000000000000000_ ">
                  <c:v>0.29958318246024745</c:v>
                </c:pt>
                <c:pt idx="54" formatCode="0.00000000000000000000_ ">
                  <c:v>1.2600952602914095</c:v>
                </c:pt>
                <c:pt idx="55" formatCode="0.00000000000000000000_ ">
                  <c:v>1.258867707618919</c:v>
                </c:pt>
                <c:pt idx="56" formatCode="0.00000000000000000000_ ">
                  <c:v>1.2545166659558284</c:v>
                </c:pt>
                <c:pt idx="57" formatCode="0.00000000000000000000_ ">
                  <c:v>1.2962056112831151</c:v>
                </c:pt>
                <c:pt idx="58" formatCode="0.00000000000000000000_ ">
                  <c:v>1.6451067244869402</c:v>
                </c:pt>
                <c:pt idx="59" formatCode="0.00000000000000000000_ ">
                  <c:v>2.3914972135566375</c:v>
                </c:pt>
                <c:pt idx="60" formatCode="0.00000000000000000000_ ">
                  <c:v>1.6927252589128188</c:v>
                </c:pt>
                <c:pt idx="61" formatCode="0.00000000000000000000_ ">
                  <c:v>1.7201152286893424</c:v>
                </c:pt>
                <c:pt idx="62" formatCode="0.00000000000000000000_ ">
                  <c:v>1.3232125312613798</c:v>
                </c:pt>
                <c:pt idx="63" formatCode="0.00000000000000000000_ ">
                  <c:v>1.3222877380589053</c:v>
                </c:pt>
                <c:pt idx="64" formatCode="0.00000000000000000000_ ">
                  <c:v>1.3225965930858541</c:v>
                </c:pt>
                <c:pt idx="65" formatCode="0.00000000000000000000_ ">
                  <c:v>1.3574664546003747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ep_18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Sheet1!$W$2:$W$67</c:f>
              <c:numCache>
                <c:formatCode>General</c:formatCode>
                <c:ptCount val="66"/>
                <c:pt idx="21" formatCode="0.00000000000000000000_ ">
                  <c:v>0</c:v>
                </c:pt>
                <c:pt idx="22" formatCode="0.00000000000000000000_ ">
                  <c:v>6.4662156126679887E-2</c:v>
                </c:pt>
                <c:pt idx="23" formatCode="0.00000000000000000000_ ">
                  <c:v>0.21916874909395129</c:v>
                </c:pt>
                <c:pt idx="24" formatCode="0.00000000000000000000_ ">
                  <c:v>0.23094337044891308</c:v>
                </c:pt>
                <c:pt idx="25" formatCode="0.00000000000000000000_ ">
                  <c:v>0.22847129698150201</c:v>
                </c:pt>
                <c:pt idx="26" formatCode="0.00000000000000000000_ ">
                  <c:v>0.19455565743964026</c:v>
                </c:pt>
                <c:pt idx="27" formatCode="0.00000000000000000000_ ">
                  <c:v>0.16064099675182461</c:v>
                </c:pt>
                <c:pt idx="28" formatCode="0.00000000000000000000_ ">
                  <c:v>0.12607313934961442</c:v>
                </c:pt>
                <c:pt idx="29" formatCode="0.00000000000000000000_ ">
                  <c:v>0.10785271241376472</c:v>
                </c:pt>
                <c:pt idx="30" formatCode="0.00000000000000000000_ ">
                  <c:v>8.6120065629918224E-2</c:v>
                </c:pt>
                <c:pt idx="31" formatCode="0.00000000000000000000_ ">
                  <c:v>1.9163393314513444E-2</c:v>
                </c:pt>
                <c:pt idx="32" formatCode="0.00000000000000000000_ ">
                  <c:v>8.4304779295212781E-2</c:v>
                </c:pt>
                <c:pt idx="33" formatCode="0.00000000000000000000_ ">
                  <c:v>0.39276362684300742</c:v>
                </c:pt>
                <c:pt idx="34" formatCode="0.00000000000000000000_ ">
                  <c:v>0.68451823706648041</c:v>
                </c:pt>
                <c:pt idx="35" formatCode="0.00000000000000000000_ ">
                  <c:v>0.23148340517912319</c:v>
                </c:pt>
                <c:pt idx="36" formatCode="0.00000000000000000000_ ">
                  <c:v>0.20501973634586679</c:v>
                </c:pt>
                <c:pt idx="37" formatCode="0.00000000000000000000_ ">
                  <c:v>0.4429812520036559</c:v>
                </c:pt>
                <c:pt idx="38" formatCode="0.00000000000000000000_ ">
                  <c:v>0.43178639253285328</c:v>
                </c:pt>
                <c:pt idx="39" formatCode="0.00000000000000000000_ ">
                  <c:v>0.1338576230815173</c:v>
                </c:pt>
                <c:pt idx="40" formatCode="0.00000000000000000000_ ">
                  <c:v>0.1355194001884959</c:v>
                </c:pt>
                <c:pt idx="41" formatCode="0.00000000000000000000_ ">
                  <c:v>0.12396426699792469</c:v>
                </c:pt>
                <c:pt idx="42" formatCode="0.00000000000000000000_ ">
                  <c:v>0.14208293955889115</c:v>
                </c:pt>
                <c:pt idx="43" formatCode="0.00000000000000000000_ ">
                  <c:v>0.17217337428283638</c:v>
                </c:pt>
                <c:pt idx="44" formatCode="0.00000000000000000000_ ">
                  <c:v>0.14711894658653829</c:v>
                </c:pt>
                <c:pt idx="45" formatCode="0.00000000000000000000_ ">
                  <c:v>0.28457496820849193</c:v>
                </c:pt>
                <c:pt idx="46" formatCode="0.00000000000000000000_ ">
                  <c:v>0.27423094332804893</c:v>
                </c:pt>
                <c:pt idx="47" formatCode="0.00000000000000000000_ ">
                  <c:v>0.2851690912506607</c:v>
                </c:pt>
                <c:pt idx="48" formatCode="0.00000000000000000000_ ">
                  <c:v>0.12820471217162055</c:v>
                </c:pt>
                <c:pt idx="49" formatCode="0.00000000000000000000_ ">
                  <c:v>8.0398130869727344E-2</c:v>
                </c:pt>
                <c:pt idx="50" formatCode="0.00000000000000000000_ ">
                  <c:v>0.22960616822811933</c:v>
                </c:pt>
                <c:pt idx="51" formatCode="0.00000000000000000000_ ">
                  <c:v>0.12616096607554469</c:v>
                </c:pt>
                <c:pt idx="52" formatCode="0.00000000000000000000_ ">
                  <c:v>0.39021237093950284</c:v>
                </c:pt>
                <c:pt idx="53" formatCode="0.00000000000000000000_ ">
                  <c:v>0.38738827733587605</c:v>
                </c:pt>
                <c:pt idx="54" formatCode="0.00000000000000000000_ ">
                  <c:v>1.2653979615102744</c:v>
                </c:pt>
                <c:pt idx="55" formatCode="0.00000000000000000000_ ">
                  <c:v>1.2640293533536102</c:v>
                </c:pt>
                <c:pt idx="56" formatCode="0.00000000000000000000_ ">
                  <c:v>1.2583153496644508</c:v>
                </c:pt>
                <c:pt idx="57" formatCode="0.00000000000000000000_ ">
                  <c:v>1.3021079531034814</c:v>
                </c:pt>
                <c:pt idx="58" formatCode="0.00000000000000000000_ ">
                  <c:v>1.6022588676003831</c:v>
                </c:pt>
                <c:pt idx="59" formatCode="0.00000000000000000000_ ">
                  <c:v>2.3358583612202719</c:v>
                </c:pt>
                <c:pt idx="60" formatCode="0.00000000000000000000_ ">
                  <c:v>1.6480549835608933</c:v>
                </c:pt>
                <c:pt idx="61" formatCode="0.00000000000000000000_ ">
                  <c:v>1.6770255359808695</c:v>
                </c:pt>
                <c:pt idx="62" formatCode="0.00000000000000000000_ ">
                  <c:v>1.311109593940623</c:v>
                </c:pt>
                <c:pt idx="63" formatCode="0.00000000000000000000_ ">
                  <c:v>1.309804513983968</c:v>
                </c:pt>
                <c:pt idx="64" formatCode="0.00000000000000000000_ ">
                  <c:v>1.3091378453745008</c:v>
                </c:pt>
                <c:pt idx="65" formatCode="0.00000000000000000000_ ">
                  <c:v>1.3453945974788724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ep_19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Sheet1!$X$2:$X$67</c:f>
              <c:numCache>
                <c:formatCode>General</c:formatCode>
                <c:ptCount val="66"/>
                <c:pt idx="22" formatCode="0.00000000000000000000_ ">
                  <c:v>0</c:v>
                </c:pt>
                <c:pt idx="23" formatCode="0.00000000000000000000_ ">
                  <c:v>0.15702696919703127</c:v>
                </c:pt>
                <c:pt idx="24" formatCode="0.00000000000000000000_ ">
                  <c:v>0.16689316783901623</c:v>
                </c:pt>
                <c:pt idx="25" formatCode="0.00000000000000000000_ ">
                  <c:v>0.28441832446668325</c:v>
                </c:pt>
                <c:pt idx="26" formatCode="0.00000000000000000000_ ">
                  <c:v>0.25065198891167223</c:v>
                </c:pt>
                <c:pt idx="27" formatCode="0.00000000000000000000_ ">
                  <c:v>0.21620627370182591</c:v>
                </c:pt>
                <c:pt idx="28" formatCode="0.00000000000000000000_ ">
                  <c:v>0.18046174766079601</c:v>
                </c:pt>
                <c:pt idx="29" formatCode="0.00000000000000000000_ ">
                  <c:v>0.16617363664926371</c:v>
                </c:pt>
                <c:pt idx="30" formatCode="0.00000000000000000000_ ">
                  <c:v>0.13797080578122184</c:v>
                </c:pt>
                <c:pt idx="31" formatCode="0.00000000000000000000_ ">
                  <c:v>6.7077260858250484E-2</c:v>
                </c:pt>
                <c:pt idx="32" formatCode="0.00000000000000000000_ ">
                  <c:v>3.9706757180833545E-2</c:v>
                </c:pt>
                <c:pt idx="33" formatCode="0.00000000000000000000_ ">
                  <c:v>0.33423630006326965</c:v>
                </c:pt>
                <c:pt idx="34" formatCode="0.00000000000000000000_ ">
                  <c:v>0.62551824865299988</c:v>
                </c:pt>
                <c:pt idx="35" formatCode="0.00000000000000000000_ ">
                  <c:v>0.29023085736063653</c:v>
                </c:pt>
                <c:pt idx="36" formatCode="0.00000000000000000000_ ">
                  <c:v>0.26550549782676808</c:v>
                </c:pt>
                <c:pt idx="37" formatCode="0.00000000000000000000_ ">
                  <c:v>0.47110851011173882</c:v>
                </c:pt>
                <c:pt idx="38" formatCode="0.00000000000000000000_ ">
                  <c:v>0.45823339922297818</c:v>
                </c:pt>
                <c:pt idx="39" formatCode="0.00000000000000000000_ ">
                  <c:v>0.19779127095002541</c:v>
                </c:pt>
                <c:pt idx="40" formatCode="0.00000000000000000000_ ">
                  <c:v>0.19339129390705451</c:v>
                </c:pt>
                <c:pt idx="41" formatCode="0.00000000000000000000_ ">
                  <c:v>0.18088842897122767</c:v>
                </c:pt>
                <c:pt idx="42" formatCode="0.00000000000000000000_ ">
                  <c:v>0.18979850910750357</c:v>
                </c:pt>
                <c:pt idx="43" formatCode="0.00000000000000000000_ ">
                  <c:v>0.20362078271187692</c:v>
                </c:pt>
                <c:pt idx="44" formatCode="0.00000000000000000000_ ">
                  <c:v>0.17393699238485025</c:v>
                </c:pt>
                <c:pt idx="45" formatCode="0.00000000000000000000_ ">
                  <c:v>0.32646082501316076</c:v>
                </c:pt>
                <c:pt idx="46" formatCode="0.00000000000000000000_ ">
                  <c:v>0.31406721825280021</c:v>
                </c:pt>
                <c:pt idx="47" formatCode="0.00000000000000000000_ ">
                  <c:v>0.30721321819010183</c:v>
                </c:pt>
                <c:pt idx="48" formatCode="0.00000000000000000000_ ">
                  <c:v>0.19014298307090596</c:v>
                </c:pt>
                <c:pt idx="49" formatCode="0.00000000000000000000_ ">
                  <c:v>0.13490952883781898</c:v>
                </c:pt>
                <c:pt idx="50" formatCode="0.00000000000000000000_ ">
                  <c:v>0.16556844036868382</c:v>
                </c:pt>
                <c:pt idx="51" formatCode="0.00000000000000000000_ ">
                  <c:v>0.18046800597284371</c:v>
                </c:pt>
                <c:pt idx="52" formatCode="0.00000000000000000000_ ">
                  <c:v>0.33163834313618884</c:v>
                </c:pt>
                <c:pt idx="53" formatCode="0.00000000000000000000_ ">
                  <c:v>0.4167859525000579</c:v>
                </c:pt>
                <c:pt idx="54" formatCode="0.00000000000000000000_ ">
                  <c:v>1.2776396161796282</c:v>
                </c:pt>
                <c:pt idx="55" formatCode="0.00000000000000000000_ ">
                  <c:v>1.2762452699508551</c:v>
                </c:pt>
                <c:pt idx="56" formatCode="0.00000000000000000000_ ">
                  <c:v>1.2707000464347518</c:v>
                </c:pt>
                <c:pt idx="57" formatCode="0.00000000000000000000_ ">
                  <c:v>1.3140301427781735</c:v>
                </c:pt>
                <c:pt idx="58" formatCode="0.00000000000000000000_ ">
                  <c:v>1.5606724670006715</c:v>
                </c:pt>
                <c:pt idx="59" formatCode="0.00000000000000000000_ ">
                  <c:v>2.3062103102398539</c:v>
                </c:pt>
                <c:pt idx="60" formatCode="0.00000000000000000000_ ">
                  <c:v>1.6051157591718286</c:v>
                </c:pt>
                <c:pt idx="61" formatCode="0.00000000000000000000_ ">
                  <c:v>1.6349054614773348</c:v>
                </c:pt>
                <c:pt idx="62" formatCode="0.00000000000000000000_ ">
                  <c:v>1.3057114371010692</c:v>
                </c:pt>
                <c:pt idx="63" formatCode="0.00000000000000000000_ ">
                  <c:v>1.3044659011270474</c:v>
                </c:pt>
                <c:pt idx="64" formatCode="0.00000000000000000000_ ">
                  <c:v>1.3038150805828013</c:v>
                </c:pt>
                <c:pt idx="65" formatCode="0.00000000000000000000_ ">
                  <c:v>1.3403117429098599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ep_20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Sheet1!$Y$2:$Y$67</c:f>
              <c:numCache>
                <c:formatCode>General</c:formatCode>
                <c:ptCount val="66"/>
                <c:pt idx="23" formatCode="0.00000000000000000000_ ">
                  <c:v>0</c:v>
                </c:pt>
                <c:pt idx="24" formatCode="0.00000000000000000000_ ">
                  <c:v>3.24603249682631E-2</c:v>
                </c:pt>
                <c:pt idx="25" formatCode="0.00000000000000000000_ ">
                  <c:v>0.41177860718142462</c:v>
                </c:pt>
                <c:pt idx="26" formatCode="0.00000000000000000000_ ">
                  <c:v>0.38067070840970174</c:v>
                </c:pt>
                <c:pt idx="27" formatCode="0.00000000000000000000_ ">
                  <c:v>0.34850464212223409</c:v>
                </c:pt>
                <c:pt idx="28" formatCode="0.00000000000000000000_ ">
                  <c:v>0.31491155100389584</c:v>
                </c:pt>
                <c:pt idx="29" formatCode="0.00000000000000000000_ ">
                  <c:v>0.31215586548913832</c:v>
                </c:pt>
                <c:pt idx="30" formatCode="0.00000000000000000000_ ">
                  <c:v>0.28509493671717634</c:v>
                </c:pt>
                <c:pt idx="31" formatCode="0.00000000000000000000_ ">
                  <c:v>0.22024523191867057</c:v>
                </c:pt>
                <c:pt idx="32" formatCode="0.00000000000000000000_ ">
                  <c:v>0.14987208955952505</c:v>
                </c:pt>
                <c:pt idx="33" formatCode="0.00000000000000000000_ ">
                  <c:v>0.18554341841055005</c:v>
                </c:pt>
                <c:pt idx="34" formatCode="0.00000000000000000000_ ">
                  <c:v>0.47189545249738341</c:v>
                </c:pt>
                <c:pt idx="35" formatCode="0.00000000000000000000_ ">
                  <c:v>0.42213459984341672</c:v>
                </c:pt>
                <c:pt idx="36" formatCode="0.00000000000000000000_ ">
                  <c:v>0.40303389037601817</c:v>
                </c:pt>
                <c:pt idx="37" formatCode="0.00000000000000000000_ ">
                  <c:v>0.56682466699164002</c:v>
                </c:pt>
                <c:pt idx="38" formatCode="0.00000000000000000000_ ">
                  <c:v>0.55394570935439991</c:v>
                </c:pt>
                <c:pt idx="39" formatCode="0.00000000000000000000_ ">
                  <c:v>0.35028107163704658</c:v>
                </c:pt>
                <c:pt idx="40" formatCode="0.00000000000000000000_ ">
                  <c:v>0.34617867595109708</c:v>
                </c:pt>
                <c:pt idx="41" formatCode="0.00000000000000000000_ ">
                  <c:v>0.33553483891635966</c:v>
                </c:pt>
                <c:pt idx="42" formatCode="0.00000000000000000000_ ">
                  <c:v>0.33956458086591645</c:v>
                </c:pt>
                <c:pt idx="43" formatCode="0.00000000000000000000_ ">
                  <c:v>0.33466200116704348</c:v>
                </c:pt>
                <c:pt idx="44" formatCode="0.00000000000000000000_ ">
                  <c:v>0.31149809879325102</c:v>
                </c:pt>
                <c:pt idx="45" formatCode="0.00000000000000000000_ ">
                  <c:v>0.44662809506129791</c:v>
                </c:pt>
                <c:pt idx="46" formatCode="0.00000000000000000000_ ">
                  <c:v>0.43599910522904167</c:v>
                </c:pt>
                <c:pt idx="47" formatCode="0.00000000000000000000_ ">
                  <c:v>0.41737719707992199</c:v>
                </c:pt>
                <c:pt idx="48" formatCode="0.00000000000000000000_ ">
                  <c:v>0.33385478273538954</c:v>
                </c:pt>
                <c:pt idx="49" formatCode="0.00000000000000000000_ ">
                  <c:v>0.28343280625931905</c:v>
                </c:pt>
                <c:pt idx="50" formatCode="0.00000000000000000000_ ">
                  <c:v>3.2639329750329377E-2</c:v>
                </c:pt>
                <c:pt idx="51" formatCode="0.00000000000000000000_ ">
                  <c:v>0.31486251225142842</c:v>
                </c:pt>
                <c:pt idx="52" formatCode="0.00000000000000000000_ ">
                  <c:v>0.18279271944707637</c:v>
                </c:pt>
                <c:pt idx="53" formatCode="0.00000000000000000000_ ">
                  <c:v>0.51904525644091715</c:v>
                </c:pt>
                <c:pt idx="54" formatCode="0.00000000000000000000_ ">
                  <c:v>1.3182450884643704</c:v>
                </c:pt>
                <c:pt idx="55" formatCode="0.00000000000000000000_ ">
                  <c:v>1.3167915968263815</c:v>
                </c:pt>
                <c:pt idx="56" formatCode="0.00000000000000000000_ ">
                  <c:v>1.3113140371621315</c:v>
                </c:pt>
                <c:pt idx="57" formatCode="0.00000000000000000000_ ">
                  <c:v>1.3534623799400054</c:v>
                </c:pt>
                <c:pt idx="58" formatCode="0.00000000000000000000_ ">
                  <c:v>1.4838933632645142</c:v>
                </c:pt>
                <c:pt idx="59" formatCode="0.00000000000000000000_ ">
                  <c:v>2.246679076559599</c:v>
                </c:pt>
                <c:pt idx="60" formatCode="0.00000000000000000000_ ">
                  <c:v>1.5227228482325821</c:v>
                </c:pt>
                <c:pt idx="61" formatCode="0.00000000000000000000_ ">
                  <c:v>1.5542442992233869</c:v>
                </c:pt>
                <c:pt idx="62" formatCode="0.00000000000000000000_ ">
                  <c:v>1.3253601142143776</c:v>
                </c:pt>
                <c:pt idx="63" formatCode="0.00000000000000000000_ ">
                  <c:v>1.3236373983933383</c:v>
                </c:pt>
                <c:pt idx="64" formatCode="0.00000000000000000000_ ">
                  <c:v>1.3229301099738875</c:v>
                </c:pt>
                <c:pt idx="65" formatCode="0.00000000000000000000_ ">
                  <c:v>1.3591253651697235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ep_21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Sheet1!$Z$2:$Z$67</c:f>
              <c:numCache>
                <c:formatCode>General</c:formatCode>
                <c:ptCount val="66"/>
                <c:pt idx="24" formatCode="0.00000000000000000000_ ">
                  <c:v>0</c:v>
                </c:pt>
                <c:pt idx="25" formatCode="0.00000000000000000000_ ">
                  <c:v>0.43294587511219618</c:v>
                </c:pt>
                <c:pt idx="26" formatCode="0.00000000000000000000_ ">
                  <c:v>0.40086145218626879</c:v>
                </c:pt>
                <c:pt idx="27" formatCode="0.00000000000000000000_ ">
                  <c:v>0.36760134212157497</c:v>
                </c:pt>
                <c:pt idx="28" formatCode="0.00000000000000000000_ ">
                  <c:v>0.33278279287050805</c:v>
                </c:pt>
                <c:pt idx="29" formatCode="0.00000000000000000000_ ">
                  <c:v>0.32686232838889012</c:v>
                </c:pt>
                <c:pt idx="30" formatCode="0.00000000000000000000_ ">
                  <c:v>0.2974749655947993</c:v>
                </c:pt>
                <c:pt idx="31" formatCode="0.00000000000000000000_ ">
                  <c:v>0.23176734586636527</c:v>
                </c:pt>
                <c:pt idx="32" formatCode="0.00000000000000000000_ ">
                  <c:v>0.15990306382092068</c:v>
                </c:pt>
                <c:pt idx="33" formatCode="0.00000000000000000000_ ">
                  <c:v>0.18840691395027565</c:v>
                </c:pt>
                <c:pt idx="34" formatCode="0.00000000000000000000_ ">
                  <c:v>0.47080428597007745</c:v>
                </c:pt>
                <c:pt idx="35" formatCode="0.00000000000000000000_ ">
                  <c:v>0.44280710227970932</c:v>
                </c:pt>
                <c:pt idx="36" formatCode="0.00000000000000000000_ ">
                  <c:v>0.42215640750718009</c:v>
                </c:pt>
                <c:pt idx="37" formatCode="0.00000000000000000000_ ">
                  <c:v>0.5779916921930025</c:v>
                </c:pt>
                <c:pt idx="38" formatCode="0.00000000000000000000_ ">
                  <c:v>0.56351268970103552</c:v>
                </c:pt>
                <c:pt idx="39" formatCode="0.00000000000000000000_ ">
                  <c:v>0.36344810703555935</c:v>
                </c:pt>
                <c:pt idx="40" formatCode="0.00000000000000000000_ ">
                  <c:v>0.35644341471979946</c:v>
                </c:pt>
                <c:pt idx="41" formatCode="0.00000000000000000000_ ">
                  <c:v>0.34320805432515389</c:v>
                </c:pt>
                <c:pt idx="42" formatCode="0.00000000000000000000_ ">
                  <c:v>0.34410964992139442</c:v>
                </c:pt>
                <c:pt idx="43" formatCode="0.00000000000000000000_ ">
                  <c:v>0.33625391083313172</c:v>
                </c:pt>
                <c:pt idx="44" formatCode="0.00000000000000000000_ ">
                  <c:v>0.30984151568077989</c:v>
                </c:pt>
                <c:pt idx="45" formatCode="0.00000000000000000000_ ">
                  <c:v>0.45941204883309666</c:v>
                </c:pt>
                <c:pt idx="46" formatCode="0.00000000000000000000_ ">
                  <c:v>0.44670771725632441</c:v>
                </c:pt>
                <c:pt idx="47" formatCode="0.00000000000000000000_ ">
                  <c:v>0.41615442162709909</c:v>
                </c:pt>
                <c:pt idx="48" formatCode="0.00000000000000000000_ ">
                  <c:v>0.35081528408388041</c:v>
                </c:pt>
                <c:pt idx="49" formatCode="0.00000000000000000000_ ">
                  <c:v>0.29598571014424968</c:v>
                </c:pt>
                <c:pt idx="50" formatCode="0.00000000000000000000_ ">
                  <c:v>2.7309954647961624E-3</c:v>
                </c:pt>
                <c:pt idx="51" formatCode="0.00000000000000000000_ ">
                  <c:v>0.33273642309199997</c:v>
                </c:pt>
                <c:pt idx="52" formatCode="0.00000000000000000000_ ">
                  <c:v>0.18569568079564949</c:v>
                </c:pt>
                <c:pt idx="53" formatCode="0.00000000000000000000_ ">
                  <c:v>0.52935448461610879</c:v>
                </c:pt>
                <c:pt idx="54" formatCode="0.00000000000000000000_ ">
                  <c:v>1.3248374432575791</c:v>
                </c:pt>
                <c:pt idx="55" formatCode="0.00000000000000000000_ ">
                  <c:v>1.3234008735281488</c:v>
                </c:pt>
                <c:pt idx="56" formatCode="0.00000000000000000000_ ">
                  <c:v>1.3179658354391024</c:v>
                </c:pt>
                <c:pt idx="57" formatCode="0.00000000000000000000_ ">
                  <c:v>1.3602137403249401</c:v>
                </c:pt>
                <c:pt idx="58" formatCode="0.00000000000000000000_ ">
                  <c:v>1.4684607042381328</c:v>
                </c:pt>
                <c:pt idx="59" formatCode="0.00000000000000000000_ ">
                  <c:v>2.2372574387013029</c:v>
                </c:pt>
                <c:pt idx="60" formatCode="0.00000000000000000000_ ">
                  <c:v>1.5077024389927285</c:v>
                </c:pt>
                <c:pt idx="61" formatCode="0.00000000000000000000_ ">
                  <c:v>1.5398133470197541</c:v>
                </c:pt>
                <c:pt idx="62" formatCode="0.00000000000000000000_ ">
                  <c:v>1.3160553664337467</c:v>
                </c:pt>
                <c:pt idx="63" formatCode="0.00000000000000000000_ ">
                  <c:v>1.3143296816124586</c:v>
                </c:pt>
                <c:pt idx="64" formatCode="0.00000000000000000000_ ">
                  <c:v>1.3136315517409214</c:v>
                </c:pt>
                <c:pt idx="65" formatCode="0.00000000000000000000_ ">
                  <c:v>1.3503984567039073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ep_22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Sheet1!$AA$2:$AA$67</c:f>
              <c:numCache>
                <c:formatCode>General</c:formatCode>
                <c:ptCount val="66"/>
                <c:pt idx="25" formatCode="0.00000000000000000000_ ">
                  <c:v>0</c:v>
                </c:pt>
                <c:pt idx="26" formatCode="0.00000000000000000000_ ">
                  <c:v>3.5497139214946009E-2</c:v>
                </c:pt>
                <c:pt idx="27" formatCode="0.00000000000000000000_ ">
                  <c:v>7.2254828605534616E-2</c:v>
                </c:pt>
                <c:pt idx="28" formatCode="0.00000000000000000000_ ">
                  <c:v>0.10987533048704513</c:v>
                </c:pt>
                <c:pt idx="29" formatCode="0.00000000000000000000_ ">
                  <c:v>0.15400986513928391</c:v>
                </c:pt>
                <c:pt idx="30" formatCode="0.00000000000000000000_ ">
                  <c:v>0.19651134545561297</c:v>
                </c:pt>
                <c:pt idx="31" formatCode="0.00000000000000000000_ ">
                  <c:v>0.23015142583242001</c:v>
                </c:pt>
                <c:pt idx="32" formatCode="0.00000000000000000000_ ">
                  <c:v>0.29602595956923888</c:v>
                </c:pt>
                <c:pt idx="33" formatCode="0.00000000000000000000_ ">
                  <c:v>0.55197287169374143</c:v>
                </c:pt>
                <c:pt idx="34" formatCode="0.00000000000000000000_ ">
                  <c:v>0.8322574743253085</c:v>
                </c:pt>
                <c:pt idx="35" formatCode="0.00000000000000000000_ ">
                  <c:v>6.8515947556883075E-2</c:v>
                </c:pt>
                <c:pt idx="36" formatCode="0.00000000000000000000_ ">
                  <c:v>5.694393960764936E-2</c:v>
                </c:pt>
                <c:pt idx="37" formatCode="0.00000000000000000000_ ">
                  <c:v>0.42537087410705843</c:v>
                </c:pt>
                <c:pt idx="38" formatCode="0.00000000000000000000_ ">
                  <c:v>0.42777910575540445</c:v>
                </c:pt>
                <c:pt idx="39" formatCode="0.00000000000000000000_ ">
                  <c:v>0.14512972329648643</c:v>
                </c:pt>
                <c:pt idx="40" formatCode="0.00000000000000000000_ ">
                  <c:v>0.18873592716359669</c:v>
                </c:pt>
                <c:pt idx="41" formatCode="0.00000000000000000000_ ">
                  <c:v>0.21304150707865954</c:v>
                </c:pt>
                <c:pt idx="42" formatCode="0.00000000000000000000_ ">
                  <c:v>0.22930842301980567</c:v>
                </c:pt>
                <c:pt idx="43" formatCode="0.00000000000000000000_ ">
                  <c:v>0.30466858084849457</c:v>
                </c:pt>
                <c:pt idx="44" formatCode="0.00000000000000000000_ ">
                  <c:v>0.30097709646746829</c:v>
                </c:pt>
                <c:pt idx="45" formatCode="0.00000000000000000000_ ">
                  <c:v>0.22365317503433294</c:v>
                </c:pt>
                <c:pt idx="46" formatCode="0.00000000000000000000_ ">
                  <c:v>0.24090819518434944</c:v>
                </c:pt>
                <c:pt idx="47" formatCode="0.00000000000000000000_ ">
                  <c:v>0.35292777231678035</c:v>
                </c:pt>
                <c:pt idx="48" formatCode="0.00000000000000000000_ ">
                  <c:v>0.1192757379354254</c:v>
                </c:pt>
                <c:pt idx="49" formatCode="0.00000000000000000000_ ">
                  <c:v>0.19289046454382172</c:v>
                </c:pt>
                <c:pt idx="50" formatCode="0.00000000000000000000_ ">
                  <c:v>0.43185630878471948</c:v>
                </c:pt>
                <c:pt idx="51" formatCode="0.00000000000000000000_ ">
                  <c:v>0.10996988072517901</c:v>
                </c:pt>
                <c:pt idx="52" formatCode="0.00000000000000000000_ ">
                  <c:v>0.54990658717385421</c:v>
                </c:pt>
                <c:pt idx="53" formatCode="0.00000000000000000000_ ">
                  <c:v>0.38119098133573281</c:v>
                </c:pt>
                <c:pt idx="54" formatCode="0.00000000000000000000_ ">
                  <c:v>1.2394029498050507</c:v>
                </c:pt>
                <c:pt idx="55" formatCode="0.00000000000000000000_ ">
                  <c:v>1.2387755509967346</c:v>
                </c:pt>
                <c:pt idx="56" formatCode="0.00000000000000000000_ ">
                  <c:v>1.2323022216834192</c:v>
                </c:pt>
                <c:pt idx="57" formatCode="0.00000000000000000000_ ">
                  <c:v>1.2779992079861731</c:v>
                </c:pt>
                <c:pt idx="58" formatCode="0.00000000000000000000_ ">
                  <c:v>1.7554292992178884</c:v>
                </c:pt>
                <c:pt idx="59" formatCode="0.00000000000000000000_ ">
                  <c:v>2.4447236859587478</c:v>
                </c:pt>
                <c:pt idx="60" formatCode="0.00000000000000000000_ ">
                  <c:v>1.8035489209328308</c:v>
                </c:pt>
                <c:pt idx="61" formatCode="0.00000000000000000000_ ">
                  <c:v>1.8302362575869511</c:v>
                </c:pt>
                <c:pt idx="62" formatCode="0.00000000000000000000_ ">
                  <c:v>1.3852332887167174</c:v>
                </c:pt>
                <c:pt idx="63" formatCode="0.00000000000000000000_ ">
                  <c:v>1.3849672299709703</c:v>
                </c:pt>
                <c:pt idx="64" formatCode="0.00000000000000000000_ ">
                  <c:v>1.3841792651605986</c:v>
                </c:pt>
                <c:pt idx="65" formatCode="0.00000000000000000000_ ">
                  <c:v>1.4193439640504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ep_23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Sheet1!$AB$2:$AB$67</c:f>
              <c:numCache>
                <c:formatCode>General</c:formatCode>
                <c:ptCount val="66"/>
                <c:pt idx="26" formatCode="0.00000000000000000000_ ">
                  <c:v>0</c:v>
                </c:pt>
                <c:pt idx="27" formatCode="0.00000000000000000000_ ">
                  <c:v>3.6875636488579867E-2</c:v>
                </c:pt>
                <c:pt idx="28" formatCode="0.00000000000000000000_ ">
                  <c:v>7.4492822022351815E-2</c:v>
                </c:pt>
                <c:pt idx="29" formatCode="0.00000000000000000000_ ">
                  <c:v>0.12457019923306478</c:v>
                </c:pt>
                <c:pt idx="30" formatCode="0.00000000000000000000_ ">
                  <c:v>0.16652850322764157</c:v>
                </c:pt>
                <c:pt idx="31" formatCode="0.00000000000000000000_ ">
                  <c:v>0.19641066158828629</c:v>
                </c:pt>
                <c:pt idx="32" formatCode="0.00000000000000000000_ ">
                  <c:v>0.26300053220921954</c:v>
                </c:pt>
                <c:pt idx="33" formatCode="0.00000000000000000000_ ">
                  <c:v>0.52442606170668471</c:v>
                </c:pt>
                <c:pt idx="34" formatCode="0.00000000000000000000_ ">
                  <c:v>0.8077389124295723</c:v>
                </c:pt>
                <c:pt idx="35" formatCode="0.00000000000000000000_ ">
                  <c:v>8.0539458377606454E-2</c:v>
                </c:pt>
                <c:pt idx="36" formatCode="0.00000000000000000000_ ">
                  <c:v>5.4025197502827436E-2</c:v>
                </c:pt>
                <c:pt idx="37" formatCode="0.00000000000000000000_ ">
                  <c:v>0.42251782592469039</c:v>
                </c:pt>
                <c:pt idx="38" formatCode="0.00000000000000000000_ ">
                  <c:v>0.42243494229984102</c:v>
                </c:pt>
                <c:pt idx="39" formatCode="0.00000000000000000000_ ">
                  <c:v>0.1191407956697902</c:v>
                </c:pt>
                <c:pt idx="40" formatCode="0.00000000000000000000_ ">
                  <c:v>0.16326505863851062</c:v>
                </c:pt>
                <c:pt idx="41" formatCode="0.00000000000000000000_ ">
                  <c:v>0.18551911769362062</c:v>
                </c:pt>
                <c:pt idx="42" formatCode="0.00000000000000000000_ ">
                  <c:v>0.19906693085999061</c:v>
                </c:pt>
                <c:pt idx="43" formatCode="0.00000000000000000000_ ">
                  <c:v>0.27800517773246247</c:v>
                </c:pt>
                <c:pt idx="44" formatCode="0.00000000000000000000_ ">
                  <c:v>0.26962158537927644</c:v>
                </c:pt>
                <c:pt idx="45" formatCode="0.00000000000000000000_ ">
                  <c:v>0.21419216081114334</c:v>
                </c:pt>
                <c:pt idx="46" formatCode="0.00000000000000000000_ ">
                  <c:v>0.22761754878684204</c:v>
                </c:pt>
                <c:pt idx="47" formatCode="0.00000000000000000000_ ">
                  <c:v>0.32834646895184844</c:v>
                </c:pt>
                <c:pt idx="48" formatCode="0.00000000000000000000_ ">
                  <c:v>9.2587686208037048E-2</c:v>
                </c:pt>
                <c:pt idx="49" formatCode="0.00000000000000000000_ ">
                  <c:v>0.16238478686428973</c:v>
                </c:pt>
                <c:pt idx="50" formatCode="0.00000000000000000000_ ">
                  <c:v>0.39973872035610114</c:v>
                </c:pt>
                <c:pt idx="51" formatCode="0.00000000000000000000_ ">
                  <c:v>7.4599837817147852E-2</c:v>
                </c:pt>
                <c:pt idx="52" formatCode="0.00000000000000000000_ ">
                  <c:v>0.52231724105479627</c:v>
                </c:pt>
                <c:pt idx="53" formatCode="0.00000000000000000000_ ">
                  <c:v>0.37518379683386588</c:v>
                </c:pt>
                <c:pt idx="54" formatCode="0.00000000000000000000_ ">
                  <c:v>1.2401907044904106</c:v>
                </c:pt>
                <c:pt idx="55" formatCode="0.00000000000000000000_ ">
                  <c:v>1.2395585927768196</c:v>
                </c:pt>
                <c:pt idx="56" formatCode="0.00000000000000000000_ ">
                  <c:v>1.2331054364792429</c:v>
                </c:pt>
                <c:pt idx="57" formatCode="0.00000000000000000000_ ">
                  <c:v>1.2787520523007501</c:v>
                </c:pt>
                <c:pt idx="58" formatCode="0.00000000000000000000_ ">
                  <c:v>1.7304959029352105</c:v>
                </c:pt>
                <c:pt idx="59" formatCode="0.00000000000000000000_ ">
                  <c:v>2.4264616664207592</c:v>
                </c:pt>
                <c:pt idx="60" formatCode="0.00000000000000000000_ ">
                  <c:v>1.7786881715781693</c:v>
                </c:pt>
                <c:pt idx="61" formatCode="0.00000000000000000000_ ">
                  <c:v>1.8057429662330133</c:v>
                </c:pt>
                <c:pt idx="62" formatCode="0.00000000000000000000_ ">
                  <c:v>1.3703789075448611</c:v>
                </c:pt>
                <c:pt idx="63" formatCode="0.00000000000000000000_ ">
                  <c:v>1.3701061147234754</c:v>
                </c:pt>
                <c:pt idx="64" formatCode="0.00000000000000000000_ ">
                  <c:v>1.3693134675994467</c:v>
                </c:pt>
                <c:pt idx="65" formatCode="0.00000000000000000000_ ">
                  <c:v>1.4048581803771325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ep_24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Sheet1!$AC$2:$AC$67</c:f>
              <c:numCache>
                <c:formatCode>General</c:formatCode>
                <c:ptCount val="66"/>
                <c:pt idx="27" formatCode="0.00000000000000000000_ ">
                  <c:v>0</c:v>
                </c:pt>
                <c:pt idx="28" formatCode="0.00000000000000000000_ ">
                  <c:v>3.7844755535044725E-2</c:v>
                </c:pt>
                <c:pt idx="29" formatCode="0.00000000000000000000_ ">
                  <c:v>9.8645580809710726E-2</c:v>
                </c:pt>
                <c:pt idx="30" formatCode="0.00000000000000000000_ ">
                  <c:v>0.13859084252224962</c:v>
                </c:pt>
                <c:pt idx="31" formatCode="0.00000000000000000000_ ">
                  <c:v>0.16259799684528434</c:v>
                </c:pt>
                <c:pt idx="32" formatCode="0.00000000000000000000_ ">
                  <c:v>0.2296298493901833</c:v>
                </c:pt>
                <c:pt idx="33" formatCode="0.00000000000000000000_ ">
                  <c:v>0.49535604639843878</c:v>
                </c:pt>
                <c:pt idx="34" formatCode="0.00000000000000000000_ ">
                  <c:v>0.78142000015114343</c:v>
                </c:pt>
                <c:pt idx="35" formatCode="0.00000000000000000000_ ">
                  <c:v>0.10686810850789487</c:v>
                </c:pt>
                <c:pt idx="36" formatCode="0.00000000000000000000_ ">
                  <c:v>7.4152451286647617E-2</c:v>
                </c:pt>
                <c:pt idx="37" formatCode="0.00000000000000000000_ ">
                  <c:v>0.42162888856422676</c:v>
                </c:pt>
                <c:pt idx="38" formatCode="0.00000000000000000000_ ">
                  <c:v>0.41898832414508969</c:v>
                </c:pt>
                <c:pt idx="39" formatCode="0.00000000000000000000_ ">
                  <c:v>0.10091566107892426</c:v>
                </c:pt>
                <c:pt idx="40" formatCode="0.00000000000000000000_ ">
                  <c:v>0.14293570033952591</c:v>
                </c:pt>
                <c:pt idx="41" formatCode="0.00000000000000000000_ ">
                  <c:v>0.16288166442995297</c:v>
                </c:pt>
                <c:pt idx="42" formatCode="0.00000000000000000000_ ">
                  <c:v>0.17132948676929657</c:v>
                </c:pt>
                <c:pt idx="43" formatCode="0.00000000000000000000_ ">
                  <c:v>0.25559353264442869</c:v>
                </c:pt>
                <c:pt idx="44" formatCode="0.00000000000000000000_ ">
                  <c:v>0.23979138224151089</c:v>
                </c:pt>
                <c:pt idx="45" formatCode="0.00000000000000000000_ ">
                  <c:v>0.20865629322864304</c:v>
                </c:pt>
                <c:pt idx="46" formatCode="0.00000000000000000000_ ">
                  <c:v>0.21750024488212863</c:v>
                </c:pt>
                <c:pt idx="47" formatCode="0.00000000000000000000_ ">
                  <c:v>0.30476707843030265</c:v>
                </c:pt>
                <c:pt idx="48" formatCode="0.00000000000000000000_ ">
                  <c:v>7.5640448557411588E-2</c:v>
                </c:pt>
                <c:pt idx="49" formatCode="0.00000000000000000000_ ">
                  <c:v>0.13398026198830218</c:v>
                </c:pt>
                <c:pt idx="50" formatCode="0.00000000000000000000_ ">
                  <c:v>0.36645054830854723</c:v>
                </c:pt>
                <c:pt idx="51" formatCode="0.00000000000000000000_ ">
                  <c:v>3.7900779559418583E-2</c:v>
                </c:pt>
                <c:pt idx="52" formatCode="0.00000000000000000000_ ">
                  <c:v>0.49322270748796937</c:v>
                </c:pt>
                <c:pt idx="53" formatCode="0.00000000000000000000_ ">
                  <c:v>0.37154778223366502</c:v>
                </c:pt>
                <c:pt idx="54" formatCode="0.00000000000000000000_ ">
                  <c:v>1.2416930657450855</c:v>
                </c:pt>
                <c:pt idx="55" formatCode="0.00000000000000000000_ ">
                  <c:v>1.2410800594060287</c:v>
                </c:pt>
                <c:pt idx="56" formatCode="0.00000000000000000000_ ">
                  <c:v>1.2347404160748798</c:v>
                </c:pt>
                <c:pt idx="57" formatCode="0.00000000000000000000_ ">
                  <c:v>1.2801594253092401</c:v>
                </c:pt>
                <c:pt idx="58" formatCode="0.00000000000000000000_ ">
                  <c:v>1.7046391944832771</c:v>
                </c:pt>
                <c:pt idx="59" formatCode="0.00000000000000000000_ ">
                  <c:v>2.4080320807287117</c:v>
                </c:pt>
                <c:pt idx="60" formatCode="0.00000000000000000000_ ">
                  <c:v>1.7530286682973857</c:v>
                </c:pt>
                <c:pt idx="61" formatCode="0.00000000000000000000_ ">
                  <c:v>1.7804202881414337</c:v>
                </c:pt>
                <c:pt idx="62" formatCode="0.00000000000000000000_ ">
                  <c:v>1.3562401008236209</c:v>
                </c:pt>
                <c:pt idx="63" formatCode="0.00000000000000000000_ ">
                  <c:v>1.3561565037429359</c:v>
                </c:pt>
                <c:pt idx="64" formatCode="0.00000000000000000000_ ">
                  <c:v>1.3553781256831117</c:v>
                </c:pt>
                <c:pt idx="65" formatCode="0.00000000000000000000_ ">
                  <c:v>1.3912573663754169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ep_25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Sheet1!$AD$2:$AD$67</c:f>
              <c:numCache>
                <c:formatCode>General</c:formatCode>
                <c:ptCount val="66"/>
                <c:pt idx="28" formatCode="0.00000000000000000000_ ">
                  <c:v>0</c:v>
                </c:pt>
                <c:pt idx="29" formatCode="0.00000000000000000000_ ">
                  <c:v>8.2886353073563152E-2</c:v>
                </c:pt>
                <c:pt idx="30" formatCode="0.00000000000000000000_ ">
                  <c:v>0.11522165908227258</c:v>
                </c:pt>
                <c:pt idx="31" formatCode="0.00000000000000000000_ ">
                  <c:v>0.12844019406942578</c:v>
                </c:pt>
                <c:pt idx="32" formatCode="0.00000000000000000000_ ">
                  <c:v>0.19469790803440662</c:v>
                </c:pt>
                <c:pt idx="33" formatCode="0.00000000000000000000_ ">
                  <c:v>0.46528159401871744</c:v>
                </c:pt>
                <c:pt idx="34" formatCode="0.00000000000000000000_ ">
                  <c:v>0.75384176415233617</c:v>
                </c:pt>
                <c:pt idx="35" formatCode="0.00000000000000000000_ ">
                  <c:v>0.13695852537660042</c:v>
                </c:pt>
                <c:pt idx="36" formatCode="0.00000000000000000000_ ">
                  <c:v>0.10450756990979157</c:v>
                </c:pt>
                <c:pt idx="37" formatCode="0.00000000000000000000_ ">
                  <c:v>0.42550453247985653</c:v>
                </c:pt>
                <c:pt idx="38" formatCode="0.00000000000000000000_ ">
                  <c:v>0.42037915439816309</c:v>
                </c:pt>
                <c:pt idx="39" formatCode="0.00000000000000000000_ ">
                  <c:v>9.4440853857242366E-2</c:v>
                </c:pt>
                <c:pt idx="40" formatCode="0.00000000000000000000_ ">
                  <c:v>0.13061107095400365</c:v>
                </c:pt>
                <c:pt idx="41" formatCode="0.00000000000000000000_ ">
                  <c:v>0.14503743762565555</c:v>
                </c:pt>
                <c:pt idx="42" formatCode="0.00000000000000000000_ ">
                  <c:v>0.14896537915485322</c:v>
                </c:pt>
                <c:pt idx="43" formatCode="0.00000000000000000000_ ">
                  <c:v>0.23392337064977986</c:v>
                </c:pt>
                <c:pt idx="44" formatCode="0.00000000000000000000_ ">
                  <c:v>0.21259787504467781</c:v>
                </c:pt>
                <c:pt idx="45" formatCode="0.00000000000000000000_ ">
                  <c:v>0.21496316165837068</c:v>
                </c:pt>
                <c:pt idx="46" formatCode="0.00000000000000000000_ ">
                  <c:v>0.21886352788156041</c:v>
                </c:pt>
                <c:pt idx="47" formatCode="0.00000000000000000000_ ">
                  <c:v>0.28799902932270993</c:v>
                </c:pt>
                <c:pt idx="48" formatCode="0.00000000000000000000_ ">
                  <c:v>7.2789471927016805E-2</c:v>
                </c:pt>
                <c:pt idx="49" formatCode="0.00000000000000000000_ ">
                  <c:v>0.10977859884041266</c:v>
                </c:pt>
                <c:pt idx="50" formatCode="0.00000000000000000000_ ">
                  <c:v>0.33160171118298293</c:v>
                </c:pt>
                <c:pt idx="51" formatCode="0.00000000000000000000_ ">
                  <c:v>1.2952266502352274E-3</c:v>
                </c:pt>
                <c:pt idx="52" formatCode="0.00000000000000000000_ ">
                  <c:v>0.46309537270984663</c:v>
                </c:pt>
                <c:pt idx="53" formatCode="0.00000000000000000000_ ">
                  <c:v>0.37306422001064821</c:v>
                </c:pt>
                <c:pt idx="54" formatCode="0.00000000000000000000_ ">
                  <c:v>1.2452058834982933</c:v>
                </c:pt>
                <c:pt idx="55" formatCode="0.00000000000000000000_ ">
                  <c:v>1.2445843233135574</c:v>
                </c:pt>
                <c:pt idx="56" formatCode="0.00000000000000000000_ ">
                  <c:v>1.238209603303208</c:v>
                </c:pt>
                <c:pt idx="57" formatCode="0.00000000000000000000_ ">
                  <c:v>1.2835869636605339</c:v>
                </c:pt>
                <c:pt idx="58" formatCode="0.00000000000000000000_ ">
                  <c:v>1.6780404322946454</c:v>
                </c:pt>
                <c:pt idx="59" formatCode="0.00000000000000000000_ ">
                  <c:v>2.3886480116477764</c:v>
                </c:pt>
                <c:pt idx="60" formatCode="0.00000000000000000000_ ">
                  <c:v>1.7261682364261242</c:v>
                </c:pt>
                <c:pt idx="61" formatCode="0.00000000000000000000_ ">
                  <c:v>1.754007535824494</c:v>
                </c:pt>
                <c:pt idx="62" formatCode="0.00000000000000000000_ ">
                  <c:v>1.3432336633865245</c:v>
                </c:pt>
                <c:pt idx="63" formatCode="0.00000000000000000000_ ">
                  <c:v>1.3429697554832642</c:v>
                </c:pt>
                <c:pt idx="64" formatCode="0.00000000000000000000_ ">
                  <c:v>1.3421869251228333</c:v>
                </c:pt>
                <c:pt idx="65" formatCode="0.00000000000000000000_ ">
                  <c:v>1.3784303509208977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ep_26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Sheet1!$AE$2:$AE$67</c:f>
              <c:numCache>
                <c:formatCode>General</c:formatCode>
                <c:ptCount val="66"/>
                <c:pt idx="29" formatCode="0.00000000000000000000_ ">
                  <c:v>0</c:v>
                </c:pt>
                <c:pt idx="30" formatCode="0.00000000000000000000_ ">
                  <c:v>7.5097607140101247E-2</c:v>
                </c:pt>
                <c:pt idx="31" formatCode="0.00000000000000000000_ ">
                  <c:v>0.10821654649889545</c:v>
                </c:pt>
                <c:pt idx="32" formatCode="0.00000000000000000000_ ">
                  <c:v>0.18713558003615566</c:v>
                </c:pt>
                <c:pt idx="33" formatCode="0.00000000000000000000_ ">
                  <c:v>0.47717652036911101</c:v>
                </c:pt>
                <c:pt idx="34" formatCode="0.00000000000000000000_ ">
                  <c:v>0.7663619108916645</c:v>
                </c:pt>
                <c:pt idx="35" formatCode="0.00000000000000000000_ ">
                  <c:v>0.16056414328008883</c:v>
                </c:pt>
                <c:pt idx="36" formatCode="0.00000000000000000000_ ">
                  <c:v>0.12003321817952518</c:v>
                </c:pt>
                <c:pt idx="37" formatCode="0.00000000000000000000_ ">
                  <c:v>0.40642027735045821</c:v>
                </c:pt>
                <c:pt idx="38" formatCode="0.00000000000000000000_ ">
                  <c:v>0.39938842126979557</c:v>
                </c:pt>
                <c:pt idx="39" formatCode="0.00000000000000000000_ ">
                  <c:v>6.3170259186920888E-2</c:v>
                </c:pt>
                <c:pt idx="40" formatCode="0.00000000000000000000_ ">
                  <c:v>8.7201742209585695E-2</c:v>
                </c:pt>
                <c:pt idx="41" formatCode="0.00000000000000000000_ ">
                  <c:v>0.11307618576016366</c:v>
                </c:pt>
                <c:pt idx="42" formatCode="0.00000000000000000000_ ">
                  <c:v>0.13190311984373684</c:v>
                </c:pt>
                <c:pt idx="43" formatCode="0.00000000000000000000_ ">
                  <c:v>0.21276507020406338</c:v>
                </c:pt>
                <c:pt idx="44" formatCode="0.00000000000000000000_ ">
                  <c:v>0.16721507296037538</c:v>
                </c:pt>
                <c:pt idx="45" formatCode="0.00000000000000000000_ ">
                  <c:v>0.20437514551598362</c:v>
                </c:pt>
                <c:pt idx="46" formatCode="0.00000000000000000000_ ">
                  <c:v>0.19812153928094223</c:v>
                </c:pt>
                <c:pt idx="47" formatCode="0.00000000000000000000_ ">
                  <c:v>0.26020740532307934</c:v>
                </c:pt>
                <c:pt idx="48" formatCode="0.00000000000000000000_ ">
                  <c:v>6.4333691871285292E-2</c:v>
                </c:pt>
                <c:pt idx="49" formatCode="0.00000000000000000000_ ">
                  <c:v>7.1080543084792586E-2</c:v>
                </c:pt>
                <c:pt idx="50" formatCode="0.00000000000000000000_ ">
                  <c:v>0.32560787969480243</c:v>
                </c:pt>
                <c:pt idx="51" formatCode="0.00000000000000000000_ ">
                  <c:v>8.2536432292765818E-2</c:v>
                </c:pt>
                <c:pt idx="52" formatCode="0.00000000000000000000_ ">
                  <c:v>0.47498474527844836</c:v>
                </c:pt>
                <c:pt idx="53" formatCode="0.00000000000000000000_ ">
                  <c:v>0.35325646725629256</c:v>
                </c:pt>
                <c:pt idx="54" formatCode="0.00000000000000000000_ ">
                  <c:v>1.247260539125111</c:v>
                </c:pt>
                <c:pt idx="55" formatCode="0.00000000000000000000_ ">
                  <c:v>1.2456775660469841</c:v>
                </c:pt>
                <c:pt idx="56" formatCode="0.00000000000000000000_ ">
                  <c:v>1.2419335926026644</c:v>
                </c:pt>
                <c:pt idx="57" formatCode="0.00000000000000000000_ ">
                  <c:v>1.2839971541332409</c:v>
                </c:pt>
                <c:pt idx="58" formatCode="0.00000000000000000000_ ">
                  <c:v>1.670432163475851</c:v>
                </c:pt>
                <c:pt idx="59" formatCode="0.00000000000000000000_ ">
                  <c:v>2.3933326495958935</c:v>
                </c:pt>
                <c:pt idx="60" formatCode="0.00000000000000000000_ ">
                  <c:v>1.7210049752679049</c:v>
                </c:pt>
                <c:pt idx="61" formatCode="0.00000000000000000000_ ">
                  <c:v>1.7485936832753439</c:v>
                </c:pt>
                <c:pt idx="62" formatCode="0.00000000000000000000_ ">
                  <c:v>1.3317777416012286</c:v>
                </c:pt>
                <c:pt idx="63" formatCode="0.00000000000000000000_ ">
                  <c:v>1.3341271407107411</c:v>
                </c:pt>
                <c:pt idx="64" formatCode="0.00000000000000000000_ ">
                  <c:v>1.3336965642428953</c:v>
                </c:pt>
                <c:pt idx="65" formatCode="0.00000000000000000000_ ">
                  <c:v>1.3694650632268892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ep_27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Sheet1!$AF$2:$AF$67</c:f>
              <c:numCache>
                <c:formatCode>General</c:formatCode>
                <c:ptCount val="66"/>
                <c:pt idx="30" formatCode="0.00000000000000000000_ ">
                  <c:v>0</c:v>
                </c:pt>
                <c:pt idx="31" formatCode="0.00000000000000000000_ ">
                  <c:v>8.0775049513799602E-2</c:v>
                </c:pt>
                <c:pt idx="32" formatCode="0.00000000000000000000_ ">
                  <c:v>0.1483721654495169</c:v>
                </c:pt>
                <c:pt idx="33" formatCode="0.00000000000000000000_ ">
                  <c:v>0.45274895213077671</c:v>
                </c:pt>
                <c:pt idx="34" formatCode="0.00000000000000000000_ ">
                  <c:v>0.74178911144093995</c:v>
                </c:pt>
                <c:pt idx="35" formatCode="0.00000000000000000000_ ">
                  <c:v>0.1952523000748588</c:v>
                </c:pt>
                <c:pt idx="36" formatCode="0.00000000000000000000_ ">
                  <c:v>0.16932701242232009</c:v>
                </c:pt>
                <c:pt idx="37" formatCode="0.00000000000000000000_ ">
                  <c:v>0.36658098515197091</c:v>
                </c:pt>
                <c:pt idx="38" formatCode="0.00000000000000000000_ ">
                  <c:v>0.35647417625302469</c:v>
                </c:pt>
                <c:pt idx="39" formatCode="0.00000000000000000000_ ">
                  <c:v>8.5893386704934724E-2</c:v>
                </c:pt>
                <c:pt idx="40" formatCode="0.00000000000000000000_ ">
                  <c:v>6.6327672106505406E-2</c:v>
                </c:pt>
                <c:pt idx="41" formatCode="0.00000000000000000000_ ">
                  <c:v>9.9102201053669764E-2</c:v>
                </c:pt>
                <c:pt idx="42" formatCode="0.00000000000000000000_ ">
                  <c:v>0.12792147156221459</c:v>
                </c:pt>
                <c:pt idx="43" formatCode="0.00000000000000000000_ ">
                  <c:v>0.17870797413712664</c:v>
                </c:pt>
                <c:pt idx="44" formatCode="0.00000000000000000000_ ">
                  <c:v>0.16432373559278007</c:v>
                </c:pt>
                <c:pt idx="45" formatCode="0.00000000000000000000_ ">
                  <c:v>0.26208065941318232</c:v>
                </c:pt>
                <c:pt idx="46" formatCode="0.00000000000000000000_ ">
                  <c:v>0.24858689996459826</c:v>
                </c:pt>
                <c:pt idx="47" formatCode="0.00000000000000000000_ ">
                  <c:v>0.2869198258850244</c:v>
                </c:pt>
                <c:pt idx="48" formatCode="0.00000000000000000000_ ">
                  <c:v>9.8248403590383351E-2</c:v>
                </c:pt>
                <c:pt idx="49" formatCode="0.00000000000000000000_ ">
                  <c:v>1.404778993503638E-2</c:v>
                </c:pt>
                <c:pt idx="50" formatCode="0.00000000000000000000_ ">
                  <c:v>0.29636890574329228</c:v>
                </c:pt>
                <c:pt idx="51" formatCode="0.00000000000000000000_ ">
                  <c:v>0.11506152566003422</c:v>
                </c:pt>
                <c:pt idx="52" formatCode="0.00000000000000000000_ ">
                  <c:v>0.45023956166833473</c:v>
                </c:pt>
                <c:pt idx="53" formatCode="0.00000000000000000000_ ">
                  <c:v>0.31054557531219962</c:v>
                </c:pt>
                <c:pt idx="54" formatCode="0.00000000000000000000_ ">
                  <c:v>1.2595543605708086</c:v>
                </c:pt>
                <c:pt idx="55" formatCode="0.00000000000000000000_ ">
                  <c:v>1.2583393556941</c:v>
                </c:pt>
                <c:pt idx="56" formatCode="0.00000000000000000000_ ">
                  <c:v>1.2537693205116442</c:v>
                </c:pt>
                <c:pt idx="57" formatCode="0.00000000000000000000_ ">
                  <c:v>1.2958300697222644</c:v>
                </c:pt>
                <c:pt idx="58" formatCode="0.00000000000000000000_ ">
                  <c:v>1.644258077826529</c:v>
                </c:pt>
                <c:pt idx="59" formatCode="0.00000000000000000000_ ">
                  <c:v>2.3851134452573306</c:v>
                </c:pt>
                <c:pt idx="60" formatCode="0.00000000000000000000_ ">
                  <c:v>1.6918689251502548</c:v>
                </c:pt>
                <c:pt idx="61" formatCode="0.00000000000000000000_ ">
                  <c:v>1.7194028038882763</c:v>
                </c:pt>
                <c:pt idx="62" formatCode="0.00000000000000000000_ ">
                  <c:v>1.3225385757353898</c:v>
                </c:pt>
                <c:pt idx="63" formatCode="0.00000000000000000000_ ">
                  <c:v>1.3217112853057913</c:v>
                </c:pt>
                <c:pt idx="64" formatCode="0.00000000000000000000_ ">
                  <c:v>1.3218392824475391</c:v>
                </c:pt>
                <c:pt idx="65" formatCode="0.00000000000000000000_ ">
                  <c:v>1.3569009757312334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ep_28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Sheet1!$AG$2:$AG$67</c:f>
              <c:numCache>
                <c:formatCode>General</c:formatCode>
                <c:ptCount val="66"/>
                <c:pt idx="31" formatCode="0.00000000000000000000_ ">
                  <c:v>0</c:v>
                </c:pt>
                <c:pt idx="32" formatCode="0.00000000000000000000_ ">
                  <c:v>8.1627695355815794E-2</c:v>
                </c:pt>
                <c:pt idx="33" formatCode="0.00000000000000000000_ ">
                  <c:v>0.39341296024523903</c:v>
                </c:pt>
                <c:pt idx="34" formatCode="0.00000000000000000000_ ">
                  <c:v>0.68495532652644786</c:v>
                </c:pt>
                <c:pt idx="35" formatCode="0.00000000000000000000_ ">
                  <c:v>0.23319178480374317</c:v>
                </c:pt>
                <c:pt idx="36" formatCode="0.00000000000000000000_ ">
                  <c:v>0.20696933292236575</c:v>
                </c:pt>
                <c:pt idx="37" formatCode="0.00000000000000000000_ ">
                  <c:v>0.43247677887314973</c:v>
                </c:pt>
                <c:pt idx="38" formatCode="0.00000000000000000000_ ">
                  <c:v>0.42104032182427464</c:v>
                </c:pt>
                <c:pt idx="39" formatCode="0.00000000000000000000_ ">
                  <c:v>0.13373310368525121</c:v>
                </c:pt>
                <c:pt idx="40" formatCode="0.00000000000000000000_ ">
                  <c:v>0.13205153549763354</c:v>
                </c:pt>
                <c:pt idx="41" formatCode="0.00000000000000000000_ ">
                  <c:v>0.12213139914259141</c:v>
                </c:pt>
                <c:pt idx="42" formatCode="0.00000000000000000000_ ">
                  <c:v>0.14011806586367936</c:v>
                </c:pt>
                <c:pt idx="43" formatCode="0.00000000000000000000_ ">
                  <c:v>0.17281640319671313</c:v>
                </c:pt>
                <c:pt idx="44" formatCode="0.00000000000000000000_ ">
                  <c:v>0.14867087561572673</c:v>
                </c:pt>
                <c:pt idx="45" formatCode="0.00000000000000000000_ ">
                  <c:v>0.28584999428425695</c:v>
                </c:pt>
                <c:pt idx="46" formatCode="0.00000000000000000000_ ">
                  <c:v>0.27458139002059123</c:v>
                </c:pt>
                <c:pt idx="47" formatCode="0.00000000000000000000_ ">
                  <c:v>0.28593953370892905</c:v>
                </c:pt>
                <c:pt idx="48" formatCode="0.00000000000000000000_ ">
                  <c:v>0.13046504060891298</c:v>
                </c:pt>
                <c:pt idx="49" formatCode="0.00000000000000000000_ ">
                  <c:v>7.7430623970789023E-2</c:v>
                </c:pt>
                <c:pt idx="50" formatCode="0.00000000000000000000_ ">
                  <c:v>0.23034552221679072</c:v>
                </c:pt>
                <c:pt idx="51" formatCode="0.00000000000000000000_ ">
                  <c:v>0.12857148615439648</c:v>
                </c:pt>
                <c:pt idx="52" formatCode="0.00000000000000000000_ ">
                  <c:v>0.39085289516526323</c:v>
                </c:pt>
                <c:pt idx="53" formatCode="0.00000000000000000000_ ">
                  <c:v>0.37728436936470067</c:v>
                </c:pt>
                <c:pt idx="54" formatCode="0.00000000000000000000_ ">
                  <c:v>1.2658360863442748</c:v>
                </c:pt>
                <c:pt idx="55" formatCode="0.00000000000000000000_ ">
                  <c:v>1.2646645139312631</c:v>
                </c:pt>
                <c:pt idx="56" formatCode="0.00000000000000000000_ ">
                  <c:v>1.2590265717327942</c:v>
                </c:pt>
                <c:pt idx="57" formatCode="0.00000000000000000000_ ">
                  <c:v>1.3027241251749855</c:v>
                </c:pt>
                <c:pt idx="58" formatCode="0.00000000000000000000_ ">
                  <c:v>1.6022763040377144</c:v>
                </c:pt>
                <c:pt idx="59" formatCode="0.00000000000000000000_ ">
                  <c:v>2.3351295004202841</c:v>
                </c:pt>
                <c:pt idx="60" formatCode="0.00000000000000000000_ ">
                  <c:v>1.6481738494259872</c:v>
                </c:pt>
                <c:pt idx="61" formatCode="0.00000000000000000000_ ">
                  <c:v>1.677128464065484</c:v>
                </c:pt>
                <c:pt idx="62" formatCode="0.00000000000000000000_ ">
                  <c:v>1.3110832617864987</c:v>
                </c:pt>
                <c:pt idx="63" formatCode="0.00000000000000000000_ ">
                  <c:v>1.3098467046613262</c:v>
                </c:pt>
                <c:pt idx="64" formatCode="0.00000000000000000000_ ">
                  <c:v>1.3093247553064788</c:v>
                </c:pt>
                <c:pt idx="65" formatCode="0.00000000000000000000_ ">
                  <c:v>1.3455595229431991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ep_29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Sheet1!$AH$2:$AH$67</c:f>
              <c:numCache>
                <c:formatCode>General</c:formatCode>
                <c:ptCount val="66"/>
                <c:pt idx="32" formatCode="0.00000000000000000000_ ">
                  <c:v>0</c:v>
                </c:pt>
                <c:pt idx="33" formatCode="0.00000000000000000000_ ">
                  <c:v>0.32510268484556232</c:v>
                </c:pt>
                <c:pt idx="34" formatCode="0.00000000000000000000_ ">
                  <c:v>0.61476987731552091</c:v>
                </c:pt>
                <c:pt idx="35" formatCode="0.00000000000000000000_ ">
                  <c:v>0.29849009896919282</c:v>
                </c:pt>
                <c:pt idx="36" formatCode="0.00000000000000000000_ ">
                  <c:v>0.27948494290528331</c:v>
                </c:pt>
                <c:pt idx="37" formatCode="0.00000000000000000000_ ">
                  <c:v>0.46433727669157659</c:v>
                </c:pt>
                <c:pt idx="38" formatCode="0.00000000000000000000_ ">
                  <c:v>0.45146308579452427</c:v>
                </c:pt>
                <c:pt idx="39" formatCode="0.00000000000000000000_ ">
                  <c:v>0.21155197693263705</c:v>
                </c:pt>
                <c:pt idx="40" formatCode="0.00000000000000000000_ ">
                  <c:v>0.20440887573243188</c:v>
                </c:pt>
                <c:pt idx="41" formatCode="0.00000000000000000000_ ">
                  <c:v>0.18949711028009242</c:v>
                </c:pt>
                <c:pt idx="42" formatCode="0.00000000000000000000_ ">
                  <c:v>0.20485982018877369</c:v>
                </c:pt>
                <c:pt idx="43" formatCode="0.00000000000000000000_ ">
                  <c:v>0.19956017849778596</c:v>
                </c:pt>
                <c:pt idx="44" formatCode="0.00000000000000000000_ ">
                  <c:v>0.19670073761492246</c:v>
                </c:pt>
                <c:pt idx="45" formatCode="0.00000000000000000000_ ">
                  <c:v>0.35562509415303617</c:v>
                </c:pt>
                <c:pt idx="46" formatCode="0.00000000000000000000_ ">
                  <c:v>0.34357126663821286</c:v>
                </c:pt>
                <c:pt idx="47" formatCode="0.00000000000000000000_ ">
                  <c:v>0.33720467913940666</c:v>
                </c:pt>
                <c:pt idx="48" formatCode="0.00000000000000000000_ ">
                  <c:v>0.20299488158155202</c:v>
                </c:pt>
                <c:pt idx="49" formatCode="0.00000000000000000000_ ">
                  <c:v>0.14653179569982944</c:v>
                </c:pt>
                <c:pt idx="50" formatCode="0.00000000000000000000_ ">
                  <c:v>0.15853224507802449</c:v>
                </c:pt>
                <c:pt idx="51" formatCode="0.00000000000000000000_ ">
                  <c:v>0.19486501754734734</c:v>
                </c:pt>
                <c:pt idx="52" formatCode="0.00000000000000000000_ ">
                  <c:v>0.32223470542317251</c:v>
                </c:pt>
                <c:pt idx="53" formatCode="0.00000000000000000000_ ">
                  <c:v>0.41095919578486756</c:v>
                </c:pt>
                <c:pt idx="54" formatCode="0.00000000000000000000_ ">
                  <c:v>1.2849463054778645</c:v>
                </c:pt>
                <c:pt idx="55" formatCode="0.00000000000000000000_ ">
                  <c:v>1.2838876860082968</c:v>
                </c:pt>
                <c:pt idx="56" formatCode="0.00000000000000000000_ ">
                  <c:v>1.2773407626585218</c:v>
                </c:pt>
                <c:pt idx="57" formatCode="0.00000000000000000000_ ">
                  <c:v>1.3214110583822927</c:v>
                </c:pt>
                <c:pt idx="58" formatCode="0.00000000000000000000_ ">
                  <c:v>1.5550282080284963</c:v>
                </c:pt>
                <c:pt idx="59" formatCode="0.00000000000000000000_ ">
                  <c:v>2.2991922736168777</c:v>
                </c:pt>
                <c:pt idx="60" formatCode="0.00000000000000000000_ ">
                  <c:v>1.5966797324699848</c:v>
                </c:pt>
                <c:pt idx="61" formatCode="0.00000000000000000000_ ">
                  <c:v>1.6265512642174533</c:v>
                </c:pt>
                <c:pt idx="62" formatCode="0.00000000000000000000_ ">
                  <c:v>1.3087467483901092</c:v>
                </c:pt>
                <c:pt idx="63" formatCode="0.00000000000000000000_ ">
                  <c:v>1.3050841540281477</c:v>
                </c:pt>
                <c:pt idx="64" formatCode="0.00000000000000000000_ ">
                  <c:v>1.304595069697811</c:v>
                </c:pt>
                <c:pt idx="65" formatCode="0.00000000000000000000_ ">
                  <c:v>1.3406954863903287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ep_30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Sheet1!$AI$2:$AI$67</c:f>
              <c:numCache>
                <c:formatCode>General</c:formatCode>
                <c:ptCount val="66"/>
                <c:pt idx="33" formatCode="0.00000000000000000000_ ">
                  <c:v>0</c:v>
                </c:pt>
                <c:pt idx="34" formatCode="0.00000000000000000000_ ">
                  <c:v>0.29397804709475606</c:v>
                </c:pt>
                <c:pt idx="35" formatCode="0.00000000000000000000_ ">
                  <c:v>0.57212265758228387</c:v>
                </c:pt>
                <c:pt idx="36" formatCode="0.00000000000000000000_ ">
                  <c:v>0.5561874682303275</c:v>
                </c:pt>
                <c:pt idx="37" formatCode="0.00000000000000000000_ ">
                  <c:v>0.68379268083694056</c:v>
                </c:pt>
                <c:pt idx="38" formatCode="0.00000000000000000000_ ">
                  <c:v>0.6722956985271602</c:v>
                </c:pt>
                <c:pt idx="39" formatCode="0.00000000000000000000_ ">
                  <c:v>0.51848508103411772</c:v>
                </c:pt>
                <c:pt idx="40" formatCode="0.00000000000000000000_ ">
                  <c:v>0.51621940742105876</c:v>
                </c:pt>
                <c:pt idx="41" formatCode="0.00000000000000000000_ ">
                  <c:v>0.51181409252971022</c:v>
                </c:pt>
                <c:pt idx="42" formatCode="0.00000000000000000000_ ">
                  <c:v>0.50599268666987085</c:v>
                </c:pt>
                <c:pt idx="43" formatCode="0.00000000000000000000_ ">
                  <c:v>0.51211548738766699</c:v>
                </c:pt>
                <c:pt idx="44" formatCode="0.00000000000000000000_ ">
                  <c:v>0.48749217305849302</c:v>
                </c:pt>
                <c:pt idx="45" formatCode="0.00000000000000000000_ ">
                  <c:v>0.58099881590667291</c:v>
                </c:pt>
                <c:pt idx="46" formatCode="0.00000000000000000000_ ">
                  <c:v>0.57346485847509587</c:v>
                </c:pt>
                <c:pt idx="47" formatCode="0.00000000000000000000_ ">
                  <c:v>0.5578608461249247</c:v>
                </c:pt>
                <c:pt idx="48" formatCode="0.00000000000000000000_ ">
                  <c:v>0.49732849180521516</c:v>
                </c:pt>
                <c:pt idx="49" formatCode="0.00000000000000000000_ ">
                  <c:v>0.45205785373293572</c:v>
                </c:pt>
                <c:pt idx="50" formatCode="0.00000000000000000000_ ">
                  <c:v>0.18997825671803698</c:v>
                </c:pt>
                <c:pt idx="51" formatCode="0.00000000000000000000_ ">
                  <c:v>0.46514652108479615</c:v>
                </c:pt>
                <c:pt idx="52" formatCode="0.00000000000000000000_ ">
                  <c:v>3.8610851245523591E-3</c:v>
                </c:pt>
                <c:pt idx="53" formatCode="0.00000000000000000000_ ">
                  <c:v>0.64373995277637119</c:v>
                </c:pt>
                <c:pt idx="54" formatCode="0.00000000000000000000_ ">
                  <c:v>1.3685649090589704</c:v>
                </c:pt>
                <c:pt idx="55" formatCode="0.00000000000000000000_ ">
                  <c:v>1.368003016757448</c:v>
                </c:pt>
                <c:pt idx="56" formatCode="0.00000000000000000000_ ">
                  <c:v>1.3620962383289072</c:v>
                </c:pt>
                <c:pt idx="57" formatCode="0.00000000000000000000_ ">
                  <c:v>1.4036362421004296</c:v>
                </c:pt>
                <c:pt idx="58" formatCode="0.00000000000000000000_ ">
                  <c:v>1.4287564200056646</c:v>
                </c:pt>
                <c:pt idx="59" formatCode="0.00000000000000000000_ ">
                  <c:v>2.2060370307050667</c:v>
                </c:pt>
                <c:pt idx="60" formatCode="0.00000000000000000000_ ">
                  <c:v>1.4622850913224517</c:v>
                </c:pt>
                <c:pt idx="61" formatCode="0.00000000000000000000_ ">
                  <c:v>1.4951212206936995</c:v>
                </c:pt>
                <c:pt idx="62" formatCode="0.00000000000000000000_ ">
                  <c:v>1.3739317339181452</c:v>
                </c:pt>
                <c:pt idx="63" formatCode="0.00000000000000000000_ ">
                  <c:v>1.3728528648064733</c:v>
                </c:pt>
                <c:pt idx="64" formatCode="0.00000000000000000000_ ">
                  <c:v>1.3721363758426641</c:v>
                </c:pt>
                <c:pt idx="65" formatCode="0.00000000000000000000_ ">
                  <c:v>1.4078933908251201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ep_31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Sheet1!$AJ$2:$AJ$67</c:f>
              <c:numCache>
                <c:formatCode>General</c:formatCode>
                <c:ptCount val="66"/>
                <c:pt idx="34" formatCode="0.00000000000000000000_ ">
                  <c:v>0</c:v>
                </c:pt>
                <c:pt idx="35" formatCode="0.00000000000000000000_ ">
                  <c:v>0.85221177398063475</c:v>
                </c:pt>
                <c:pt idx="36" formatCode="0.00000000000000000000_ ">
                  <c:v>0.84035564138010066</c:v>
                </c:pt>
                <c:pt idx="37" formatCode="0.00000000000000000000_ ">
                  <c:v>0.92835932598393789</c:v>
                </c:pt>
                <c:pt idx="38" formatCode="0.00000000000000000000_ ">
                  <c:v>0.91849364112863907</c:v>
                </c:pt>
                <c:pt idx="39" formatCode="0.00000000000000000000_ ">
                  <c:v>0.80921340908760675</c:v>
                </c:pt>
                <c:pt idx="40" formatCode="0.00000000000000000000_ ">
                  <c:v>0.80649514190700056</c:v>
                </c:pt>
                <c:pt idx="41" formatCode="0.00000000000000000000_ ">
                  <c:v>0.80328647240444073</c:v>
                </c:pt>
                <c:pt idx="42" formatCode="0.00000000000000000000_ ">
                  <c:v>0.79950669470154367</c:v>
                </c:pt>
                <c:pt idx="43" formatCode="0.00000000000000000000_ ">
                  <c:v>0.7959320504816263</c:v>
                </c:pt>
                <c:pt idx="44" formatCode="0.00000000000000000000_ ">
                  <c:v>0.77646530614241505</c:v>
                </c:pt>
                <c:pt idx="45" formatCode="0.00000000000000000000_ ">
                  <c:v>0.85931978537632403</c:v>
                </c:pt>
                <c:pt idx="46" formatCode="0.00000000000000000000_ ">
                  <c:v>0.85303897160312914</c:v>
                </c:pt>
                <c:pt idx="47" formatCode="0.00000000000000000000_ ">
                  <c:v>0.83633852265855291</c:v>
                </c:pt>
                <c:pt idx="48" formatCode="0.00000000000000000000_ ">
                  <c:v>0.78505111807944861</c:v>
                </c:pt>
                <c:pt idx="49" formatCode="0.00000000000000000000_ ">
                  <c:v>0.74158771708511162</c:v>
                </c:pt>
                <c:pt idx="50" formatCode="0.00000000000000000000_ ">
                  <c:v>0.47242400895686537</c:v>
                </c:pt>
                <c:pt idx="51" formatCode="0.00000000000000000000_ ">
                  <c:v>0.7536981260580764</c:v>
                </c:pt>
                <c:pt idx="52" formatCode="0.00000000000000000000_ ">
                  <c:v>0.29634980845951508</c:v>
                </c:pt>
                <c:pt idx="53" formatCode="0.00000000000000000000_ ">
                  <c:v>0.89777081811485226</c:v>
                </c:pt>
                <c:pt idx="54" formatCode="0.00000000000000000000_ ">
                  <c:v>1.5100874499734327</c:v>
                </c:pt>
                <c:pt idx="55" formatCode="0.00000000000000000000_ ">
                  <c:v>1.5095735935617198</c:v>
                </c:pt>
                <c:pt idx="56" formatCode="0.00000000000000000000_ ">
                  <c:v>1.5042152838238823</c:v>
                </c:pt>
                <c:pt idx="57" formatCode="0.00000000000000000000_ ">
                  <c:v>1.5419430453201175</c:v>
                </c:pt>
                <c:pt idx="58" formatCode="0.00000000000000000000_ ">
                  <c:v>1.364951213219918</c:v>
                </c:pt>
                <c:pt idx="59" formatCode="0.00000000000000000000_ ">
                  <c:v>2.1555105084464974</c:v>
                </c:pt>
                <c:pt idx="60" formatCode="0.00000000000000000000_ ">
                  <c:v>1.3841393379329214</c:v>
                </c:pt>
                <c:pt idx="61" formatCode="0.00000000000000000000_ ">
                  <c:v>1.418796945293624</c:v>
                </c:pt>
                <c:pt idx="62" formatCode="0.00000000000000000000_ ">
                  <c:v>1.4947931969316657</c:v>
                </c:pt>
                <c:pt idx="63" formatCode="0.00000000000000000000_ ">
                  <c:v>1.493466537361515</c:v>
                </c:pt>
                <c:pt idx="64" formatCode="0.00000000000000000000_ ">
                  <c:v>1.4928303717712061</c:v>
                </c:pt>
                <c:pt idx="65" formatCode="0.00000000000000000000_ ">
                  <c:v>1.5259261552150094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ep_32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Sheet1!$AK$2:$AK$67</c:f>
              <c:numCache>
                <c:formatCode>General</c:formatCode>
                <c:ptCount val="66"/>
                <c:pt idx="35" formatCode="0.00000000000000000000_ ">
                  <c:v>0</c:v>
                </c:pt>
                <c:pt idx="36" formatCode="0.00000000000000000000_ ">
                  <c:v>5.5171692064776692E-2</c:v>
                </c:pt>
                <c:pt idx="37" formatCode="0.00000000000000000000_ ">
                  <c:v>0.4213083310680843</c:v>
                </c:pt>
                <c:pt idx="38" formatCode="0.00000000000000000000_ ">
                  <c:v>0.42483669877664543</c:v>
                </c:pt>
                <c:pt idx="39" formatCode="0.00000000000000000000_ ">
                  <c:v>0.13677741814117403</c:v>
                </c:pt>
                <c:pt idx="40" formatCode="0.00000000000000000000_ ">
                  <c:v>0.18039769297168959</c:v>
                </c:pt>
                <c:pt idx="41" formatCode="0.00000000000000000000_ ">
                  <c:v>0.19723004830665214</c:v>
                </c:pt>
                <c:pt idx="42" formatCode="0.00000000000000000000_ ">
                  <c:v>0.23890089704891809</c:v>
                </c:pt>
                <c:pt idx="43" formatCode="0.00000000000000000000_ ">
                  <c:v>0.27791327880117583</c:v>
                </c:pt>
                <c:pt idx="44" formatCode="0.00000000000000000000_ ">
                  <c:v>0.3015239952376586</c:v>
                </c:pt>
                <c:pt idx="45" formatCode="0.00000000000000000000_ ">
                  <c:v>0.26920988079042352</c:v>
                </c:pt>
                <c:pt idx="46" formatCode="0.00000000000000000000_ ">
                  <c:v>0.28267432886389049</c:v>
                </c:pt>
                <c:pt idx="47" formatCode="0.00000000000000000000_ ">
                  <c:v>0.38434893870240844</c:v>
                </c:pt>
                <c:pt idx="48" formatCode="0.00000000000000000000_ ">
                  <c:v>0.10811531504028914</c:v>
                </c:pt>
                <c:pt idx="49" formatCode="0.00000000000000000000_ ">
                  <c:v>0.1909525423066406</c:v>
                </c:pt>
                <c:pt idx="50" formatCode="0.00000000000000000000_ ">
                  <c:v>0.44165949430464285</c:v>
                </c:pt>
                <c:pt idx="51" formatCode="0.00000000000000000000_ ">
                  <c:v>0.13737488533414682</c:v>
                </c:pt>
                <c:pt idx="52" formatCode="0.00000000000000000000_ ">
                  <c:v>0.56975409333830263</c:v>
                </c:pt>
                <c:pt idx="53" formatCode="0.00000000000000000000_ ">
                  <c:v>0.37788599015872987</c:v>
                </c:pt>
                <c:pt idx="54" formatCode="0.00000000000000000000_ ">
                  <c:v>1.2475089451134367</c:v>
                </c:pt>
                <c:pt idx="55" formatCode="0.00000000000000000000_ ">
                  <c:v>1.2462146723051124</c:v>
                </c:pt>
                <c:pt idx="56" formatCode="0.00000000000000000000_ ">
                  <c:v>1.239296375349374</c:v>
                </c:pt>
                <c:pt idx="57" formatCode="0.00000000000000000000_ ">
                  <c:v>1.2850207320901395</c:v>
                </c:pt>
                <c:pt idx="58" formatCode="0.00000000000000000000_ ">
                  <c:v>1.7635176813252302</c:v>
                </c:pt>
                <c:pt idx="59" formatCode="0.00000000000000000000_ ">
                  <c:v>2.4484332567508842</c:v>
                </c:pt>
                <c:pt idx="60" formatCode="0.00000000000000000000_ ">
                  <c:v>1.8086222981744042</c:v>
                </c:pt>
                <c:pt idx="61" formatCode="0.00000000000000000000_ ">
                  <c:v>1.8352358610929478</c:v>
                </c:pt>
                <c:pt idx="62" formatCode="0.00000000000000000000_ ">
                  <c:v>1.3878673323351651</c:v>
                </c:pt>
                <c:pt idx="63" formatCode="0.00000000000000000000_ ">
                  <c:v>1.3848090969687616</c:v>
                </c:pt>
                <c:pt idx="64" formatCode="0.00000000000000000000_ ">
                  <c:v>1.3840527751079106</c:v>
                </c:pt>
                <c:pt idx="65" formatCode="0.00000000000000000000_ ">
                  <c:v>1.4183613513755673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ep_33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Sheet1!$AL$2:$AL$67</c:f>
              <c:numCache>
                <c:formatCode>General</c:formatCode>
                <c:ptCount val="66"/>
                <c:pt idx="36" formatCode="0.00000000000000000000_ ">
                  <c:v>0</c:v>
                </c:pt>
                <c:pt idx="37" formatCode="0.00000000000000000000_ ">
                  <c:v>0.42222016954965902</c:v>
                </c:pt>
                <c:pt idx="38" formatCode="0.00000000000000000000_ ">
                  <c:v>0.42281013896781516</c:v>
                </c:pt>
                <c:pt idx="39" formatCode="0.00000000000000000000_ ">
                  <c:v>0.10482804154645856</c:v>
                </c:pt>
                <c:pt idx="40" formatCode="0.00000000000000000000_ ">
                  <c:v>0.15285189537956717</c:v>
                </c:pt>
                <c:pt idx="41" formatCode="0.00000000000000000000_ ">
                  <c:v>0.17367971606176008</c:v>
                </c:pt>
                <c:pt idx="42" formatCode="0.00000000000000000000_ ">
                  <c:v>0.20190439194154999</c:v>
                </c:pt>
                <c:pt idx="43" formatCode="0.00000000000000000000_ ">
                  <c:v>0.26831402622559902</c:v>
                </c:pt>
                <c:pt idx="44" formatCode="0.00000000000000000000_ ">
                  <c:v>0.26305805667288901</c:v>
                </c:pt>
                <c:pt idx="45" formatCode="0.00000000000000000000_ ">
                  <c:v>0.21701455764655433</c:v>
                </c:pt>
                <c:pt idx="46" formatCode="0.00000000000000000000_ ">
                  <c:v>0.22930466907087699</c:v>
                </c:pt>
                <c:pt idx="47" formatCode="0.00000000000000000000_ ">
                  <c:v>0.33147873854840937</c:v>
                </c:pt>
                <c:pt idx="48" formatCode="0.00000000000000000000_ ">
                  <c:v>8.249744842161956E-2</c:v>
                </c:pt>
                <c:pt idx="49" formatCode="0.00000000000000000000_ ">
                  <c:v>0.16499255353570685</c:v>
                </c:pt>
                <c:pt idx="50" formatCode="0.00000000000000000000_ ">
                  <c:v>0.42094507994433983</c:v>
                </c:pt>
                <c:pt idx="51" formatCode="0.00000000000000000000_ ">
                  <c:v>0.10467735820462137</c:v>
                </c:pt>
                <c:pt idx="52" formatCode="0.00000000000000000000_ ">
                  <c:v>0.55399188170016622</c:v>
                </c:pt>
                <c:pt idx="53" formatCode="0.00000000000000000000_ ">
                  <c:v>0.37560619609477786</c:v>
                </c:pt>
                <c:pt idx="54" formatCode="0.00000000000000000000_ ">
                  <c:v>1.2394560441113465</c:v>
                </c:pt>
                <c:pt idx="55" formatCode="0.00000000000000000000_ ">
                  <c:v>1.2381435968747614</c:v>
                </c:pt>
                <c:pt idx="56" formatCode="0.00000000000000000000_ ">
                  <c:v>1.2325266236500148</c:v>
                </c:pt>
                <c:pt idx="57" formatCode="0.00000000000000000000_ ">
                  <c:v>1.2771938963161147</c:v>
                </c:pt>
                <c:pt idx="58" formatCode="0.00000000000000000000_ ">
                  <c:v>1.7454052123223234</c:v>
                </c:pt>
                <c:pt idx="59" formatCode="0.00000000000000000000_ ">
                  <c:v>2.4377403091305285</c:v>
                </c:pt>
                <c:pt idx="60" formatCode="0.00000000000000000000_ ">
                  <c:v>1.7941328464226751</c:v>
                </c:pt>
                <c:pt idx="61" formatCode="0.00000000000000000000_ ">
                  <c:v>1.8209581870544531</c:v>
                </c:pt>
                <c:pt idx="62" formatCode="0.00000000000000000000_ ">
                  <c:v>1.3699722466708633</c:v>
                </c:pt>
                <c:pt idx="63" formatCode="0.00000000000000000000_ ">
                  <c:v>1.3700599492598453</c:v>
                </c:pt>
                <c:pt idx="64" formatCode="0.00000000000000000000_ ">
                  <c:v>1.3692631873049197</c:v>
                </c:pt>
                <c:pt idx="65" formatCode="0.00000000000000000000_ ">
                  <c:v>1.4044280303083112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ep_34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Sheet1!$AM$2:$AM$67</c:f>
              <c:numCache>
                <c:formatCode>General</c:formatCode>
                <c:ptCount val="66"/>
                <c:pt idx="37" formatCode="0.00000000000000000000_ ">
                  <c:v>0</c:v>
                </c:pt>
                <c:pt idx="38" formatCode="0.00000000000000000000_ ">
                  <c:v>3.3309961021714317E-2</c:v>
                </c:pt>
                <c:pt idx="39" formatCode="0.00000000000000000000_ ">
                  <c:v>0.39391244886003801</c:v>
                </c:pt>
                <c:pt idx="40" formatCode="0.00000000000000000000_ ">
                  <c:v>0.35871183307661336</c:v>
                </c:pt>
                <c:pt idx="41" formatCode="0.00000000000000000000_ ">
                  <c:v>0.41332655816216224</c:v>
                </c:pt>
                <c:pt idx="42" formatCode="0.00000000000000000000_ ">
                  <c:v>0.4276228353635283</c:v>
                </c:pt>
                <c:pt idx="43" formatCode="0.00000000000000000000_ ">
                  <c:v>0.46600860690312246</c:v>
                </c:pt>
                <c:pt idx="44" formatCode="0.00000000000000000000_ ">
                  <c:v>0.48473557540295159</c:v>
                </c:pt>
                <c:pt idx="45" formatCode="0.00000000000000000000_ ">
                  <c:v>0.48486905556406729</c:v>
                </c:pt>
                <c:pt idx="46" formatCode="0.00000000000000000000_ ">
                  <c:v>0.46602244445382596</c:v>
                </c:pt>
                <c:pt idx="47" formatCode="0.00000000000000000000_ ">
                  <c:v>0.53897968786386874</c:v>
                </c:pt>
                <c:pt idx="48" formatCode="0.00000000000000000000_ ">
                  <c:v>0.41213145789499739</c:v>
                </c:pt>
                <c:pt idx="49" formatCode="0.00000000000000000000_ ">
                  <c:v>0.37702759055062313</c:v>
                </c:pt>
                <c:pt idx="50" formatCode="0.00000000000000000000_ ">
                  <c:v>0.57763202112042877</c:v>
                </c:pt>
                <c:pt idx="51" formatCode="0.00000000000000000000_ ">
                  <c:v>0.42522599195821364</c:v>
                </c:pt>
                <c:pt idx="52" formatCode="0.00000000000000000000_ ">
                  <c:v>0.68159571442897704</c:v>
                </c:pt>
                <c:pt idx="53" formatCode="0.00000000000000000000_ ">
                  <c:v>6.2745854346284533E-2</c:v>
                </c:pt>
                <c:pt idx="54" formatCode="0.00000000000000000000_ ">
                  <c:v>1.3068371169447239</c:v>
                </c:pt>
                <c:pt idx="55" formatCode="0.00000000000000000000_ ">
                  <c:v>1.3079837702366948</c:v>
                </c:pt>
                <c:pt idx="56" formatCode="0.00000000000000000000_ ">
                  <c:v>1.3065905383243064</c:v>
                </c:pt>
                <c:pt idx="57" formatCode="0.00000000000000000000_ ">
                  <c:v>1.3423881086474196</c:v>
                </c:pt>
                <c:pt idx="58" formatCode="0.00000000000000000000_ ">
                  <c:v>1.7722727313986275</c:v>
                </c:pt>
                <c:pt idx="59" formatCode="0.00000000000000000000_ ">
                  <c:v>2.5556369302386313</c:v>
                </c:pt>
                <c:pt idx="60" formatCode="0.00000000000000000000_ ">
                  <c:v>1.8205269393688204</c:v>
                </c:pt>
                <c:pt idx="61" formatCode="0.00000000000000000000_ ">
                  <c:v>1.8436291718044606</c:v>
                </c:pt>
                <c:pt idx="62" formatCode="0.00000000000000000000_ ">
                  <c:v>1.4123864541043551</c:v>
                </c:pt>
                <c:pt idx="63" formatCode="0.00000000000000000000_ ">
                  <c:v>1.411383213104821</c:v>
                </c:pt>
                <c:pt idx="64" formatCode="0.00000000000000000000_ ">
                  <c:v>1.4151746012025588</c:v>
                </c:pt>
                <c:pt idx="65" formatCode="0.00000000000000000000_ ">
                  <c:v>1.4448721558205453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ep_35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Sheet1!$AN$2:$AN$67</c:f>
              <c:numCache>
                <c:formatCode>General</c:formatCode>
                <c:ptCount val="66"/>
                <c:pt idx="38" formatCode="0.00000000000000000000_ ">
                  <c:v>0</c:v>
                </c:pt>
                <c:pt idx="39" formatCode="0.00000000000000000000_ ">
                  <c:v>0.38698289583353845</c:v>
                </c:pt>
                <c:pt idx="40" formatCode="0.00000000000000000000_ ">
                  <c:v>0.34854613917314026</c:v>
                </c:pt>
                <c:pt idx="41" formatCode="0.00000000000000000000_ ">
                  <c:v>0.40199541635278829</c:v>
                </c:pt>
                <c:pt idx="42" formatCode="0.00000000000000000000_ ">
                  <c:v>0.41275422779431015</c:v>
                </c:pt>
                <c:pt idx="43" formatCode="0.00000000000000000000_ ">
                  <c:v>0.45211128781941967</c:v>
                </c:pt>
                <c:pt idx="44" formatCode="0.00000000000000000000_ ">
                  <c:v>0.46772365716936887</c:v>
                </c:pt>
                <c:pt idx="45" formatCode="0.00000000000000000000_ ">
                  <c:v>0.47897520133156152</c:v>
                </c:pt>
                <c:pt idx="46" formatCode="0.00000000000000000000_ ">
                  <c:v>0.45786598514953364</c:v>
                </c:pt>
                <c:pt idx="47" formatCode="0.00000000000000000000_ ">
                  <c:v>0.52160529875122486</c:v>
                </c:pt>
                <c:pt idx="48" formatCode="0.00000000000000000000_ ">
                  <c:v>0.40812916234709956</c:v>
                </c:pt>
                <c:pt idx="49" formatCode="0.00000000000000000000_ ">
                  <c:v>0.36717396135990465</c:v>
                </c:pt>
                <c:pt idx="50" formatCode="0.00000000000000000000_ ">
                  <c:v>0.56314354386372889</c:v>
                </c:pt>
                <c:pt idx="51" formatCode="0.00000000000000000000_ ">
                  <c:v>0.42009029390779756</c:v>
                </c:pt>
                <c:pt idx="52" formatCode="0.00000000000000000000_ ">
                  <c:v>0.67008818693993999</c:v>
                </c:pt>
                <c:pt idx="53" formatCode="0.00000000000000000000_ ">
                  <c:v>5.0097436289486298E-2</c:v>
                </c:pt>
                <c:pt idx="54" formatCode="0.00000000000000000000_ ">
                  <c:v>1.3068963367172961</c:v>
                </c:pt>
                <c:pt idx="55" formatCode="0.00000000000000000000_ ">
                  <c:v>1.3081060722739819</c:v>
                </c:pt>
                <c:pt idx="56" formatCode="0.00000000000000000000_ ">
                  <c:v>1.3066698474722847</c:v>
                </c:pt>
                <c:pt idx="57" formatCode="0.00000000000000000000_ ">
                  <c:v>1.342547955227986</c:v>
                </c:pt>
                <c:pt idx="58" formatCode="0.00000000000000000000_ ">
                  <c:v>1.7546250213153145</c:v>
                </c:pt>
                <c:pt idx="59" formatCode="0.00000000000000000000_ ">
                  <c:v>2.5430462843816288</c:v>
                </c:pt>
                <c:pt idx="60" formatCode="0.00000000000000000000_ ">
                  <c:v>1.8035873482393918</c:v>
                </c:pt>
                <c:pt idx="61" formatCode="0.00000000000000000000_ ">
                  <c:v>1.8269306056069774</c:v>
                </c:pt>
                <c:pt idx="62" formatCode="0.00000000000000000000_ ">
                  <c:v>1.397879629717852</c:v>
                </c:pt>
                <c:pt idx="63" formatCode="0.00000000000000000000_ ">
                  <c:v>1.3970333491047406</c:v>
                </c:pt>
                <c:pt idx="64" formatCode="0.00000000000000000000_ ">
                  <c:v>1.4008308492325352</c:v>
                </c:pt>
                <c:pt idx="65" formatCode="0.00000000000000000000_ ">
                  <c:v>1.4309433403595924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ep_36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Sheet1!$AO$2:$AO$67</c:f>
              <c:numCache>
                <c:formatCode>General</c:formatCode>
                <c:ptCount val="66"/>
                <c:pt idx="39" formatCode="0.00000000000000000000_ ">
                  <c:v>0</c:v>
                </c:pt>
                <c:pt idx="40" formatCode="0.00000000000000000000_ ">
                  <c:v>5.5000436971664207E-2</c:v>
                </c:pt>
                <c:pt idx="41" formatCode="0.00000000000000000000_ ">
                  <c:v>7.646019279926132E-2</c:v>
                </c:pt>
                <c:pt idx="42" formatCode="0.00000000000000000000_ ">
                  <c:v>0.11510277909700273</c:v>
                </c:pt>
                <c:pt idx="43" formatCode="0.00000000000000000000_ ">
                  <c:v>0.18125324914610891</c:v>
                </c:pt>
                <c:pt idx="44" formatCode="0.00000000000000000000_ ">
                  <c:v>0.17185535030296667</c:v>
                </c:pt>
                <c:pt idx="45" formatCode="0.00000000000000000000_ ">
                  <c:v>0.22955461467911289</c:v>
                </c:pt>
                <c:pt idx="46" formatCode="0.00000000000000000000_ ">
                  <c:v>0.2241079872436933</c:v>
                </c:pt>
                <c:pt idx="47" formatCode="0.00000000000000000000_ ">
                  <c:v>0.27960271966129779</c:v>
                </c:pt>
                <c:pt idx="48" formatCode="0.00000000000000000000_ ">
                  <c:v>5.2530359424284426E-2</c:v>
                </c:pt>
                <c:pt idx="49" formatCode="0.00000000000000000000_ ">
                  <c:v>8.1154308696095481E-2</c:v>
                </c:pt>
                <c:pt idx="50" formatCode="0.00000000000000000000_ ">
                  <c:v>0.36213288497452539</c:v>
                </c:pt>
                <c:pt idx="51" formatCode="0.00000000000000000000_ ">
                  <c:v>9.4593848296942173E-2</c:v>
                </c:pt>
                <c:pt idx="52" formatCode="0.00000000000000000000_ ">
                  <c:v>0.51603735502812487</c:v>
                </c:pt>
                <c:pt idx="53" formatCode="0.00000000000000000000_ ">
                  <c:v>0.33916777895567807</c:v>
                </c:pt>
                <c:pt idx="54" formatCode="0.00000000000000000000_ ">
                  <c:v>1.2506525141555784</c:v>
                </c:pt>
                <c:pt idx="55" formatCode="0.00000000000000000000_ ">
                  <c:v>1.2493480111785076</c:v>
                </c:pt>
                <c:pt idx="56" formatCode="0.00000000000000000000_ ">
                  <c:v>1.244001276996</c:v>
                </c:pt>
                <c:pt idx="57" formatCode="0.00000000000000000000_ ">
                  <c:v>1.287627428340836</c:v>
                </c:pt>
                <c:pt idx="58" formatCode="0.00000000000000000000_ ">
                  <c:v>1.6921161697701355</c:v>
                </c:pt>
                <c:pt idx="59" formatCode="0.00000000000000000000_ ">
                  <c:v>2.4077208016532299</c:v>
                </c:pt>
                <c:pt idx="60" formatCode="0.00000000000000000000_ ">
                  <c:v>1.741040788678919</c:v>
                </c:pt>
                <c:pt idx="61" formatCode="0.00000000000000000000_ ">
                  <c:v>1.7683169320394081</c:v>
                </c:pt>
                <c:pt idx="62" formatCode="0.00000000000000000000_ ">
                  <c:v>1.3316390546213661</c:v>
                </c:pt>
                <c:pt idx="63" formatCode="0.00000000000000000000_ ">
                  <c:v>1.330740239368122</c:v>
                </c:pt>
                <c:pt idx="64" formatCode="0.00000000000000000000_ ">
                  <c:v>1.3303395694777296</c:v>
                </c:pt>
                <c:pt idx="65" formatCode="0.00000000000000000000_ ">
                  <c:v>1.3658225460122357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ep_37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Sheet1!$AP$2:$AP$67</c:f>
              <c:numCache>
                <c:formatCode>General</c:formatCode>
                <c:ptCount val="66"/>
                <c:pt idx="40" formatCode="0.00000000000000000000_ ">
                  <c:v>0</c:v>
                </c:pt>
                <c:pt idx="41" formatCode="0.00000000000000000000_ ">
                  <c:v>7.0304807344237358E-2</c:v>
                </c:pt>
                <c:pt idx="42" formatCode="0.00000000000000000000_ ">
                  <c:v>0.10547020570182851</c:v>
                </c:pt>
                <c:pt idx="43" formatCode="0.00000000000000000000_ ">
                  <c:v>0.1684069889162681</c:v>
                </c:pt>
                <c:pt idx="44" formatCode="0.00000000000000000000_ ">
                  <c:v>0.15915721462551324</c:v>
                </c:pt>
                <c:pt idx="45" formatCode="0.00000000000000000000_ ">
                  <c:v>0.25024707046148492</c:v>
                </c:pt>
                <c:pt idx="46" formatCode="0.00000000000000000000_ ">
                  <c:v>0.23611629647897947</c:v>
                </c:pt>
                <c:pt idx="47" formatCode="0.00000000000000000000_ ">
                  <c:v>0.2760618613948585</c:v>
                </c:pt>
                <c:pt idx="48" formatCode="0.00000000000000000000_ ">
                  <c:v>9.8180013326100379E-2</c:v>
                </c:pt>
                <c:pt idx="49" formatCode="0.00000000000000000000_ ">
                  <c:v>6.7188868862871509E-2</c:v>
                </c:pt>
                <c:pt idx="50" formatCode="0.00000000000000000000_ ">
                  <c:v>0.35522362496207349</c:v>
                </c:pt>
                <c:pt idx="51" formatCode="0.00000000000000000000_ ">
                  <c:v>0.13057014278679371</c:v>
                </c:pt>
                <c:pt idx="52" formatCode="0.00000000000000000000_ ">
                  <c:v>0.51369828888710112</c:v>
                </c:pt>
                <c:pt idx="53" formatCode="0.00000000000000000000_ ">
                  <c:v>0.30141188951866943</c:v>
                </c:pt>
                <c:pt idx="54" formatCode="0.00000000000000000000_ ">
                  <c:v>1.2560563141528889</c:v>
                </c:pt>
                <c:pt idx="55" formatCode="0.00000000000000000000_ ">
                  <c:v>1.2548785808691776</c:v>
                </c:pt>
                <c:pt idx="56" formatCode="0.00000000000000000000_ ">
                  <c:v>1.250146599763978</c:v>
                </c:pt>
                <c:pt idx="57" formatCode="0.00000000000000000000_ ">
                  <c:v>1.2924803746062672</c:v>
                </c:pt>
                <c:pt idx="58" formatCode="0.00000000000000000000_ ">
                  <c:v>1.6769598988987791</c:v>
                </c:pt>
                <c:pt idx="59" formatCode="0.00000000000000000000_ ">
                  <c:v>2.4095815584067206</c:v>
                </c:pt>
                <c:pt idx="60" formatCode="0.00000000000000000000_ ">
                  <c:v>1.7263365423039272</c:v>
                </c:pt>
                <c:pt idx="61" formatCode="0.00000000000000000000_ ">
                  <c:v>1.7533292330374428</c:v>
                </c:pt>
                <c:pt idx="62" formatCode="0.00000000000000000000_ ">
                  <c:v>1.3204736276126521</c:v>
                </c:pt>
                <c:pt idx="63" formatCode="0.00000000000000000000_ ">
                  <c:v>1.3194534925746242</c:v>
                </c:pt>
                <c:pt idx="64" formatCode="0.00000000000000000000_ ">
                  <c:v>1.3195782023137437</c:v>
                </c:pt>
                <c:pt idx="65" formatCode="0.00000000000000000000_ ">
                  <c:v>1.354641868154514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ep_38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Sheet1!$AQ$2:$AQ$67</c:f>
              <c:numCache>
                <c:formatCode>General</c:formatCode>
                <c:ptCount val="66"/>
                <c:pt idx="41" formatCode="0.00000000000000000000_ ">
                  <c:v>0</c:v>
                </c:pt>
                <c:pt idx="42" formatCode="0.00000000000000000000_ ">
                  <c:v>9.0507346674747788E-2</c:v>
                </c:pt>
                <c:pt idx="43" formatCode="0.00000000000000000000_ ">
                  <c:v>0.11229121947473268</c:v>
                </c:pt>
                <c:pt idx="44" formatCode="0.00000000000000000000_ ">
                  <c:v>0.12850135080883535</c:v>
                </c:pt>
                <c:pt idx="45" formatCode="0.00000000000000000000_ ">
                  <c:v>0.28065940972481418</c:v>
                </c:pt>
                <c:pt idx="46" formatCode="0.00000000000000000000_ ">
                  <c:v>0.26892959180272302</c:v>
                </c:pt>
                <c:pt idx="47" formatCode="0.00000000000000000000_ ">
                  <c:v>0.28069774784903107</c:v>
                </c:pt>
                <c:pt idx="48" formatCode="0.00000000000000000000_ ">
                  <c:v>0.11043928205900286</c:v>
                </c:pt>
                <c:pt idx="49" formatCode="0.00000000000000000000_ ">
                  <c:v>9.5064632270948246E-2</c:v>
                </c:pt>
                <c:pt idx="50" formatCode="0.00000000000000000000_ ">
                  <c:v>0.34169881892688769</c:v>
                </c:pt>
                <c:pt idx="51" formatCode="0.00000000000000000000_ ">
                  <c:v>0.14547064009636643</c:v>
                </c:pt>
                <c:pt idx="52" formatCode="0.00000000000000000000_ ">
                  <c:v>0.50911226480381233</c:v>
                </c:pt>
                <c:pt idx="53" formatCode="0.00000000000000000000_ ">
                  <c:v>0.35590568629017827</c:v>
                </c:pt>
                <c:pt idx="54" formatCode="0.00000000000000000000_ ">
                  <c:v>1.2648057337854115</c:v>
                </c:pt>
                <c:pt idx="55" formatCode="0.00000000000000000000_ ">
                  <c:v>1.2635848148479514</c:v>
                </c:pt>
                <c:pt idx="56" formatCode="0.00000000000000000000_ ">
                  <c:v>1.2570990369305433</c:v>
                </c:pt>
                <c:pt idx="57" formatCode="0.00000000000000000000_ ">
                  <c:v>1.301658301496516</c:v>
                </c:pt>
                <c:pt idx="58" formatCode="0.00000000000000000000_ ">
                  <c:v>1.6618141844192831</c:v>
                </c:pt>
                <c:pt idx="59" formatCode="0.00000000000000000000_ ">
                  <c:v>2.3782543993983287</c:v>
                </c:pt>
                <c:pt idx="60" formatCode="0.00000000000000000000_ ">
                  <c:v>1.7089836938888241</c:v>
                </c:pt>
                <c:pt idx="61" formatCode="0.00000000000000000000_ ">
                  <c:v>1.7369249013773922</c:v>
                </c:pt>
                <c:pt idx="62" formatCode="0.00000000000000000000_ ">
                  <c:v>1.3095544287265877</c:v>
                </c:pt>
                <c:pt idx="63" formatCode="0.00000000000000000000_ ">
                  <c:v>1.3061741656241233</c:v>
                </c:pt>
                <c:pt idx="64" formatCode="0.00000000000000000000_ ">
                  <c:v>1.305664703310786</c:v>
                </c:pt>
                <c:pt idx="65" formatCode="0.00000000000000000000_ ">
                  <c:v>1.341536420612305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ep_39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Sheet1!$AR$2:$AR$67</c:f>
              <c:numCache>
                <c:formatCode>General</c:formatCode>
                <c:ptCount val="66"/>
                <c:pt idx="42" formatCode="0.00000000000000000000_ ">
                  <c:v>0</c:v>
                </c:pt>
                <c:pt idx="43" formatCode="0.00000000000000000000_ ">
                  <c:v>0.16888796744605178</c:v>
                </c:pt>
                <c:pt idx="44" formatCode="0.00000000000000000000_ ">
                  <c:v>0.10668819782304668</c:v>
                </c:pt>
                <c:pt idx="45" formatCode="0.00000000000000000000_ ">
                  <c:v>0.23769785208940941</c:v>
                </c:pt>
                <c:pt idx="46" formatCode="0.00000000000000000000_ ">
                  <c:v>0.22080020984378432</c:v>
                </c:pt>
                <c:pt idx="47" formatCode="0.00000000000000000000_ ">
                  <c:v>0.20720323602459709</c:v>
                </c:pt>
                <c:pt idx="48" formatCode="0.00000000000000000000_ ">
                  <c:v>0.1543100482774199</c:v>
                </c:pt>
                <c:pt idx="49" formatCode="0.00000000000000000000_ ">
                  <c:v>0.12605607084915479</c:v>
                </c:pt>
                <c:pt idx="50" formatCode="0.00000000000000000000_ ">
                  <c:v>0.34260929782717908</c:v>
                </c:pt>
                <c:pt idx="51" formatCode="0.00000000000000000000_ ">
                  <c:v>0.14903465431560933</c:v>
                </c:pt>
                <c:pt idx="52" formatCode="0.00000000000000000000_ ">
                  <c:v>0.50365779237377428</c:v>
                </c:pt>
                <c:pt idx="53" formatCode="0.00000000000000000000_ ">
                  <c:v>0.36801439554331078</c:v>
                </c:pt>
                <c:pt idx="54" formatCode="0.00000000000000000000_ ">
                  <c:v>1.2574178082600445</c:v>
                </c:pt>
                <c:pt idx="55" formatCode="0.00000000000000000000_ ">
                  <c:v>1.2571015451297898</c:v>
                </c:pt>
                <c:pt idx="56" formatCode="0.00000000000000000000_ ">
                  <c:v>1.2510178658723088</c:v>
                </c:pt>
                <c:pt idx="57" formatCode="0.00000000000000000000_ ">
                  <c:v>1.2956187737420943</c:v>
                </c:pt>
                <c:pt idx="58" formatCode="0.00000000000000000000_ ">
                  <c:v>1.6484922299952383</c:v>
                </c:pt>
                <c:pt idx="59" formatCode="0.00000000000000000000_ ">
                  <c:v>2.3723998216046782</c:v>
                </c:pt>
                <c:pt idx="60" formatCode="0.00000000000000000000_ ">
                  <c:v>1.7008235841823749</c:v>
                </c:pt>
                <c:pt idx="61" formatCode="0.00000000000000000000_ ">
                  <c:v>1.7288966746332626</c:v>
                </c:pt>
                <c:pt idx="62" formatCode="0.00000000000000000000_ ">
                  <c:v>1.2928938941588781</c:v>
                </c:pt>
                <c:pt idx="63" formatCode="0.00000000000000000000_ ">
                  <c:v>1.2930269048387442</c:v>
                </c:pt>
                <c:pt idx="64" formatCode="0.00000000000000000000_ ">
                  <c:v>1.2924721105469623</c:v>
                </c:pt>
                <c:pt idx="65" formatCode="0.00000000000000000000_ ">
                  <c:v>1.3298474970124878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ep_40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Sheet1!$AS$2:$AS$67</c:f>
              <c:numCache>
                <c:formatCode>General</c:formatCode>
                <c:ptCount val="66"/>
                <c:pt idx="43" formatCode="0.00000000000000000000_ ">
                  <c:v>0</c:v>
                </c:pt>
                <c:pt idx="44" formatCode="0.00000000000000000000_ ">
                  <c:v>0.1644561430860817</c:v>
                </c:pt>
                <c:pt idx="45" formatCode="0.00000000000000000000_ ">
                  <c:v>0.38575428854763816</c:v>
                </c:pt>
                <c:pt idx="46" formatCode="0.00000000000000000000_ ">
                  <c:v>0.37277064773795021</c:v>
                </c:pt>
                <c:pt idx="47" formatCode="0.00000000000000000000_ ">
                  <c:v>0.35118396439114385</c:v>
                </c:pt>
                <c:pt idx="48" formatCode="0.00000000000000000000_ ">
                  <c:v>0.20056832281332709</c:v>
                </c:pt>
                <c:pt idx="49" formatCode="0.00000000000000000000_ ">
                  <c:v>0.17380189030675466</c:v>
                </c:pt>
                <c:pt idx="50" formatCode="0.00000000000000000000_ ">
                  <c:v>0.33479193129953733</c:v>
                </c:pt>
                <c:pt idx="51" formatCode="0.00000000000000000000_ ">
                  <c:v>0.23451253103705647</c:v>
                </c:pt>
                <c:pt idx="52" formatCode="0.00000000000000000000_ ">
                  <c:v>0.50897423674956455</c:v>
                </c:pt>
                <c:pt idx="53" formatCode="0.00000000000000000000_ ">
                  <c:v>0.4085812381532592</c:v>
                </c:pt>
                <c:pt idx="54" formatCode="0.00000000000000000000_ ">
                  <c:v>1.2987867310739321</c:v>
                </c:pt>
                <c:pt idx="55" formatCode="0.00000000000000000000_ ">
                  <c:v>1.2972282032400573</c:v>
                </c:pt>
                <c:pt idx="56" formatCode="0.00000000000000000000_ ">
                  <c:v>1.2884223660500085</c:v>
                </c:pt>
                <c:pt idx="57" formatCode="0.00000000000000000000_ ">
                  <c:v>1.3344493800344817</c:v>
                </c:pt>
                <c:pt idx="58" formatCode="0.00000000000000000000_ ">
                  <c:v>1.6307402402878068</c:v>
                </c:pt>
                <c:pt idx="59" formatCode="0.00000000000000000000_ ">
                  <c:v>2.3490790092270313</c:v>
                </c:pt>
                <c:pt idx="60" formatCode="0.00000000000000000000_ ">
                  <c:v>1.6713547948702077</c:v>
                </c:pt>
                <c:pt idx="61" formatCode="0.00000000000000000000_ ">
                  <c:v>1.7001415730463469</c:v>
                </c:pt>
                <c:pt idx="62" formatCode="0.00000000000000000000_ ">
                  <c:v>1.3009510657314061</c:v>
                </c:pt>
                <c:pt idx="63" formatCode="0.00000000000000000000_ ">
                  <c:v>1.2908799678249716</c:v>
                </c:pt>
                <c:pt idx="64" formatCode="0.00000000000000000000_ ">
                  <c:v>1.2901902558769545</c:v>
                </c:pt>
                <c:pt idx="65" formatCode="0.00000000000000000000_ ">
                  <c:v>1.3256757739462046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ep_41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Sheet1!$AT$2:$AT$67</c:f>
              <c:numCache>
                <c:formatCode>General</c:formatCode>
                <c:ptCount val="66"/>
                <c:pt idx="44" formatCode="0.00000000000000000000_ ">
                  <c:v>0</c:v>
                </c:pt>
                <c:pt idx="45" formatCode="0.00000000000000000000_ ">
                  <c:v>0.27744906546878545</c:v>
                </c:pt>
                <c:pt idx="46" formatCode="0.00000000000000000000_ ">
                  <c:v>0.25597689312821492</c:v>
                </c:pt>
                <c:pt idx="47" formatCode="0.00000000000000000000_ ">
                  <c:v>0.19884204966292535</c:v>
                </c:pt>
                <c:pt idx="48" formatCode="0.00000000000000000000_ ">
                  <c:v>0.20224569017755273</c:v>
                </c:pt>
                <c:pt idx="49" formatCode="0.00000000000000000000_ ">
                  <c:v>0.1610039409883218</c:v>
                </c:pt>
                <c:pt idx="50" formatCode="0.00000000000000000000_ ">
                  <c:v>0.30826358153097644</c:v>
                </c:pt>
                <c:pt idx="51" formatCode="0.00000000000000000000_ ">
                  <c:v>0.2125733953482663</c:v>
                </c:pt>
                <c:pt idx="52" formatCode="0.00000000000000000000_ ">
                  <c:v>0.48521212781764966</c:v>
                </c:pt>
                <c:pt idx="53" formatCode="0.00000000000000000000_ ">
                  <c:v>0.42564642302355354</c:v>
                </c:pt>
                <c:pt idx="54" formatCode="0.00000000000000000000_ ">
                  <c:v>1.2718213522948547</c:v>
                </c:pt>
                <c:pt idx="55" formatCode="0.00000000000000000000_ ">
                  <c:v>1.2700798567966909</c:v>
                </c:pt>
                <c:pt idx="56" formatCode="0.00000000000000000000_ ">
                  <c:v>1.265951533449907</c:v>
                </c:pt>
                <c:pt idx="57" formatCode="0.00000000000000000000_ ">
                  <c:v>1.3080354555850446</c:v>
                </c:pt>
                <c:pt idx="58" formatCode="0.00000000000000000000_ ">
                  <c:v>1.6077033522104565</c:v>
                </c:pt>
                <c:pt idx="59" formatCode="0.00000000000000000000_ ">
                  <c:v>2.3415922695170366</c:v>
                </c:pt>
                <c:pt idx="60" formatCode="0.00000000000000000000_ ">
                  <c:v>1.6609192041748848</c:v>
                </c:pt>
                <c:pt idx="61" formatCode="0.00000000000000000000_ ">
                  <c:v>1.6898737152194934</c:v>
                </c:pt>
                <c:pt idx="62" formatCode="0.00000000000000000000_ ">
                  <c:v>1.2753399277235005</c:v>
                </c:pt>
                <c:pt idx="63" formatCode="0.00000000000000000000_ ">
                  <c:v>1.2775365249527604</c:v>
                </c:pt>
                <c:pt idx="64" formatCode="0.00000000000000000000_ ">
                  <c:v>1.2766959114874343</c:v>
                </c:pt>
                <c:pt idx="65" formatCode="0.00000000000000000000_ ">
                  <c:v>1.3143960988107282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ep_42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Sheet1!$AU$2:$AU$67</c:f>
              <c:numCache>
                <c:formatCode>General</c:formatCode>
                <c:ptCount val="66"/>
                <c:pt idx="45" formatCode="0.00000000000000000000_ ">
                  <c:v>0</c:v>
                </c:pt>
                <c:pt idx="46" formatCode="0.00000000000000000000_ ">
                  <c:v>4.2716381892712055E-2</c:v>
                </c:pt>
                <c:pt idx="47" formatCode="0.00000000000000000000_ ">
                  <c:v>0.1952436836240396</c:v>
                </c:pt>
                <c:pt idx="48" formatCode="0.00000000000000000000_ ">
                  <c:v>0.24041867267275957</c:v>
                </c:pt>
                <c:pt idx="49" formatCode="0.00000000000000000000_ ">
                  <c:v>0.26119359955312149</c:v>
                </c:pt>
                <c:pt idx="50" formatCode="0.00000000000000000000_ ">
                  <c:v>0.45826794812194166</c:v>
                </c:pt>
                <c:pt idx="51" formatCode="0.00000000000000000000_ ">
                  <c:v>0.21417195425718891</c:v>
                </c:pt>
                <c:pt idx="52" formatCode="0.00000000000000000000_ ">
                  <c:v>0.57990899015758324</c:v>
                </c:pt>
                <c:pt idx="53" formatCode="0.00000000000000000000_ ">
                  <c:v>0.43914498823861248</c:v>
                </c:pt>
                <c:pt idx="54" formatCode="0.00000000000000000000_ ">
                  <c:v>1.2291457605795135</c:v>
                </c:pt>
                <c:pt idx="55" formatCode="0.00000000000000000000_ ">
                  <c:v>1.2283610973130963</c:v>
                </c:pt>
                <c:pt idx="56" formatCode="0.00000000000000000000_ ">
                  <c:v>1.2283433921080877</c:v>
                </c:pt>
                <c:pt idx="57" formatCode="0.00000000000000000000_ ">
                  <c:v>1.267968140071529</c:v>
                </c:pt>
                <c:pt idx="58" formatCode="0.00000000000000000000_ ">
                  <c:v>1.7356074535916723</c:v>
                </c:pt>
                <c:pt idx="59" formatCode="0.00000000000000000000_ ">
                  <c:v>2.447092780104295</c:v>
                </c:pt>
                <c:pt idx="60" formatCode="0.00000000000000000000_ ">
                  <c:v>1.7998157118377751</c:v>
                </c:pt>
                <c:pt idx="61" formatCode="0.00000000000000000000_ ">
                  <c:v>1.8266174353758333</c:v>
                </c:pt>
                <c:pt idx="62" formatCode="0.00000000000000000000_ ">
                  <c:v>1.351560258218232</c:v>
                </c:pt>
                <c:pt idx="63" formatCode="0.00000000000000000000_ ">
                  <c:v>1.3657703511980372</c:v>
                </c:pt>
                <c:pt idx="64" formatCode="0.00000000000000000000_ ">
                  <c:v>1.3650285427560163</c:v>
                </c:pt>
                <c:pt idx="65" formatCode="0.00000000000000000000_ ">
                  <c:v>1.4028674528733169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ep_43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Sheet1!$AV$2:$AV$67</c:f>
              <c:numCache>
                <c:formatCode>General</c:formatCode>
                <c:ptCount val="66"/>
                <c:pt idx="46" formatCode="0.00000000000000000000_ ">
                  <c:v>0</c:v>
                </c:pt>
                <c:pt idx="47" formatCode="0.00000000000000000000_ ">
                  <c:v>0.16698069896693557</c:v>
                </c:pt>
                <c:pt idx="48" formatCode="0.00000000000000000000_ ">
                  <c:v>0.24175018598411749</c:v>
                </c:pt>
                <c:pt idx="49" formatCode="0.00000000000000000000_ ">
                  <c:v>0.2489818274565079</c:v>
                </c:pt>
                <c:pt idx="50" formatCode="0.00000000000000000000_ ">
                  <c:v>0.44559384485691073</c:v>
                </c:pt>
                <c:pt idx="51" formatCode="0.00000000000000000000_ ">
                  <c:v>0.21802361490601133</c:v>
                </c:pt>
                <c:pt idx="52" formatCode="0.00000000000000000000_ ">
                  <c:v>0.57233827804926019</c:v>
                </c:pt>
                <c:pt idx="53" formatCode="0.00000000000000000000_ ">
                  <c:v>0.41898650813995097</c:v>
                </c:pt>
                <c:pt idx="54" formatCode="0.00000000000000000000_ ">
                  <c:v>1.2301748846269955</c:v>
                </c:pt>
                <c:pt idx="55" formatCode="0.00000000000000000000_ ">
                  <c:v>1.2293416008687328</c:v>
                </c:pt>
                <c:pt idx="56" formatCode="0.00000000000000000000_ ">
                  <c:v>1.2298940625814978</c:v>
                </c:pt>
                <c:pt idx="57" formatCode="0.00000000000000000000_ ">
                  <c:v>1.2683085808477421</c:v>
                </c:pt>
                <c:pt idx="58" formatCode="0.00000000000000000000_ ">
                  <c:v>1.7181897739121514</c:v>
                </c:pt>
                <c:pt idx="59" formatCode="0.00000000000000000000_ ">
                  <c:v>2.4415536086035994</c:v>
                </c:pt>
                <c:pt idx="60" formatCode="0.00000000000000000000_ ">
                  <c:v>1.7832313948111875</c:v>
                </c:pt>
                <c:pt idx="61" formatCode="0.00000000000000000000_ ">
                  <c:v>1.8097703430175074</c:v>
                </c:pt>
                <c:pt idx="62" formatCode="0.00000000000000000000_ ">
                  <c:v>1.3370667097352593</c:v>
                </c:pt>
                <c:pt idx="63" formatCode="0.00000000000000000000_ ">
                  <c:v>1.3517112129166473</c:v>
                </c:pt>
                <c:pt idx="64" formatCode="0.00000000000000000000_ ">
                  <c:v>1.3512269927803375</c:v>
                </c:pt>
                <c:pt idx="65" formatCode="0.00000000000000000000_ ">
                  <c:v>1.388750885564537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ep_44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Sheet1!$AW$2:$AW$67</c:f>
              <c:numCache>
                <c:formatCode>General</c:formatCode>
                <c:ptCount val="66"/>
                <c:pt idx="47" formatCode="0.00000000000000000000_ ">
                  <c:v>0</c:v>
                </c:pt>
                <c:pt idx="48" formatCode="0.00000000000000000000_ ">
                  <c:v>0.31000233907720443</c:v>
                </c:pt>
                <c:pt idx="49" formatCode="0.00000000000000000000_ ">
                  <c:v>0.28637762081352985</c:v>
                </c:pt>
                <c:pt idx="50" formatCode="0.00000000000000000000_ ">
                  <c:v>0.41484154488273517</c:v>
                </c:pt>
                <c:pt idx="51" formatCode="0.00000000000000000000_ ">
                  <c:v>0.28744310467334699</c:v>
                </c:pt>
                <c:pt idx="52" formatCode="0.00000000000000000000_ ">
                  <c:v>0.55672960182351572</c:v>
                </c:pt>
                <c:pt idx="53" formatCode="0.00000000000000000000_ ">
                  <c:v>0.48465475522705603</c:v>
                </c:pt>
                <c:pt idx="54" formatCode="0.00000000000000000000_ ">
                  <c:v>1.263445035303113</c:v>
                </c:pt>
                <c:pt idx="55" formatCode="0.00000000000000000000_ ">
                  <c:v>1.2628243892515254</c:v>
                </c:pt>
                <c:pt idx="56" formatCode="0.00000000000000000000_ ">
                  <c:v>1.2623604163139066</c:v>
                </c:pt>
                <c:pt idx="57" formatCode="0.00000000000000000000_ ">
                  <c:v>1.3016284825343727</c:v>
                </c:pt>
                <c:pt idx="58" formatCode="0.00000000000000000000_ ">
                  <c:v>1.6489143290789223</c:v>
                </c:pt>
                <c:pt idx="59" formatCode="0.00000000000000000000_ ">
                  <c:v>2.3828602631618923</c:v>
                </c:pt>
                <c:pt idx="60" formatCode="0.00000000000000000000_ ">
                  <c:v>1.716177124586141</c:v>
                </c:pt>
                <c:pt idx="61" formatCode="0.00000000000000000000_ ">
                  <c:v>1.7444344517134371</c:v>
                </c:pt>
                <c:pt idx="62" formatCode="0.00000000000000000000_ ">
                  <c:v>1.2881193093100289</c:v>
                </c:pt>
                <c:pt idx="63" formatCode="0.00000000000000000000_ ">
                  <c:v>1.3026893528074299</c:v>
                </c:pt>
                <c:pt idx="64" formatCode="0.00000000000000000000_ ">
                  <c:v>1.3017869785309948</c:v>
                </c:pt>
                <c:pt idx="65" formatCode="0.00000000000000000000_ ">
                  <c:v>1.3416772328449575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ep_45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Sheet1!$AX$2:$AX$67</c:f>
              <c:numCache>
                <c:formatCode>General</c:formatCode>
                <c:ptCount val="66"/>
                <c:pt idx="48" formatCode="0.00000000000000000000_ ">
                  <c:v>0</c:v>
                </c:pt>
                <c:pt idx="49" formatCode="0.00000000000000000000_ ">
                  <c:v>9.1342473894577933E-2</c:v>
                </c:pt>
                <c:pt idx="50" formatCode="0.00000000000000000000_ ">
                  <c:v>0.34956823972995893</c:v>
                </c:pt>
                <c:pt idx="51" formatCode="0.00000000000000000000_ ">
                  <c:v>7.3138559577033954E-2</c:v>
                </c:pt>
                <c:pt idx="52" formatCode="0.00000000000000000000_ ">
                  <c:v>0.49489252794013044</c:v>
                </c:pt>
                <c:pt idx="53" formatCode="0.00000000000000000000_ ">
                  <c:v>0.36029909613540151</c:v>
                </c:pt>
                <c:pt idx="54" formatCode="0.00000000000000000000_ ">
                  <c:v>1.2512060131593523</c:v>
                </c:pt>
                <c:pt idx="55" formatCode="0.00000000000000000000_ ">
                  <c:v>1.2497015855116815</c:v>
                </c:pt>
                <c:pt idx="56" formatCode="0.00000000000000000000_ ">
                  <c:v>1.2439306310661025</c:v>
                </c:pt>
                <c:pt idx="57" formatCode="0.00000000000000000000_ ">
                  <c:v>1.2878134317516308</c:v>
                </c:pt>
                <c:pt idx="58" formatCode="0.00000000000000000000_ ">
                  <c:v>1.6929970569418611</c:v>
                </c:pt>
                <c:pt idx="59" formatCode="0.00000000000000000000_ ">
                  <c:v>2.4011638208095363</c:v>
                </c:pt>
                <c:pt idx="60" formatCode="0.00000000000000000000_ ">
                  <c:v>1.7396626570926192</c:v>
                </c:pt>
                <c:pt idx="61" formatCode="0.00000000000000000000_ ">
                  <c:v>1.7669125960987699</c:v>
                </c:pt>
                <c:pt idx="62" formatCode="0.00000000000000000000_ ">
                  <c:v>1.3466249434854887</c:v>
                </c:pt>
                <c:pt idx="63" formatCode="0.00000000000000000000_ ">
                  <c:v>1.3451122275255345</c:v>
                </c:pt>
                <c:pt idx="64" formatCode="0.00000000000000000000_ ">
                  <c:v>1.3444701384712008</c:v>
                </c:pt>
                <c:pt idx="65" formatCode="0.00000000000000000000_ ">
                  <c:v>1.3793893282529319</c:v>
                </c:pt>
              </c:numCache>
            </c:numRef>
          </c:val>
        </c:ser>
        <c:ser>
          <c:idx val="49"/>
          <c:order val="49"/>
          <c:tx>
            <c:strRef>
              <c:f>Sheet1!$AY$1</c:f>
              <c:strCache>
                <c:ptCount val="1"/>
                <c:pt idx="0">
                  <c:v>ep_46</c:v>
                </c:pt>
              </c:strCache>
            </c:strRef>
          </c:tx>
          <c:spPr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Sheet1!$AY$2:$AY$67</c:f>
              <c:numCache>
                <c:formatCode>General</c:formatCode>
                <c:ptCount val="66"/>
                <c:pt idx="49" formatCode="0.00000000000000000000_ ">
                  <c:v>0</c:v>
                </c:pt>
                <c:pt idx="50" formatCode="0.00000000000000000000_ ">
                  <c:v>0.29487526670347036</c:v>
                </c:pt>
                <c:pt idx="51" formatCode="0.00000000000000000000_ ">
                  <c:v>0.10963441108675075</c:v>
                </c:pt>
                <c:pt idx="52" formatCode="0.00000000000000000000_ ">
                  <c:v>0.44953433446867785</c:v>
                </c:pt>
                <c:pt idx="53" formatCode="0.00000000000000000000_ ">
                  <c:v>0.3208484789618461</c:v>
                </c:pt>
                <c:pt idx="54" formatCode="0.00000000000000000000_ ">
                  <c:v>1.2594467429380978</c:v>
                </c:pt>
                <c:pt idx="55" formatCode="0.00000000000000000000_ ">
                  <c:v>1.258159803088976</c:v>
                </c:pt>
                <c:pt idx="56" formatCode="0.00000000000000000000_ ">
                  <c:v>1.2533758633657628</c:v>
                </c:pt>
                <c:pt idx="57" formatCode="0.00000000000000000000_ ">
                  <c:v>1.2957325849844659</c:v>
                </c:pt>
                <c:pt idx="58" formatCode="0.00000000000000000000_ ">
                  <c:v>1.6443653412682588</c:v>
                </c:pt>
                <c:pt idx="59" formatCode="0.00000000000000000000_ ">
                  <c:v>2.383850835011796</c:v>
                </c:pt>
                <c:pt idx="60" formatCode="0.00000000000000000000_ ">
                  <c:v>1.6917053208705422</c:v>
                </c:pt>
                <c:pt idx="61" formatCode="0.00000000000000000000_ ">
                  <c:v>1.7193473648512856</c:v>
                </c:pt>
                <c:pt idx="62" formatCode="0.00000000000000000000_ ">
                  <c:v>1.3224124134607527</c:v>
                </c:pt>
                <c:pt idx="63" formatCode="0.00000000000000000000_ ">
                  <c:v>1.3212645580448419</c:v>
                </c:pt>
                <c:pt idx="64" formatCode="0.00000000000000000000_ ">
                  <c:v>1.3212955705947451</c:v>
                </c:pt>
                <c:pt idx="65" formatCode="0.00000000000000000000_ ">
                  <c:v>1.356473852598804</c:v>
                </c:pt>
              </c:numCache>
            </c:numRef>
          </c:val>
        </c:ser>
        <c:ser>
          <c:idx val="50"/>
          <c:order val="50"/>
          <c:tx>
            <c:strRef>
              <c:f>Sheet1!$AZ$1</c:f>
              <c:strCache>
                <c:ptCount val="1"/>
                <c:pt idx="0">
                  <c:v>ep_47</c:v>
                </c:pt>
              </c:strCache>
            </c:strRef>
          </c:tx>
          <c:spPr>
            <a:solidFill>
              <a:schemeClr val="accent3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Sheet1!$AZ$2:$AZ$67</c:f>
              <c:numCache>
                <c:formatCode>General</c:formatCode>
                <c:ptCount val="66"/>
                <c:pt idx="50" formatCode="0.00000000000000000000_ ">
                  <c:v>0</c:v>
                </c:pt>
                <c:pt idx="51" formatCode="0.00000000000000000000_ ">
                  <c:v>0.33156157004313813</c:v>
                </c:pt>
                <c:pt idx="52" formatCode="0.00000000000000000000_ ">
                  <c:v>0.18726992860579</c:v>
                </c:pt>
                <c:pt idx="53" formatCode="0.00000000000000000000_ ">
                  <c:v>0.52893504057271867</c:v>
                </c:pt>
                <c:pt idx="54" formatCode="0.00000000000000000000_ ">
                  <c:v>1.3245667321733146</c:v>
                </c:pt>
                <c:pt idx="55" formatCode="0.00000000000000000000_ ">
                  <c:v>1.3231438314367205</c:v>
                </c:pt>
                <c:pt idx="56" formatCode="0.00000000000000000000_ ">
                  <c:v>1.3176865733269028</c:v>
                </c:pt>
                <c:pt idx="57" formatCode="0.00000000000000000000_ ">
                  <c:v>1.3600594462643041</c:v>
                </c:pt>
                <c:pt idx="58" formatCode="0.00000000000000000000_ ">
                  <c:v>1.4691610707019531</c:v>
                </c:pt>
                <c:pt idx="59" formatCode="0.00000000000000000000_ ">
                  <c:v>2.237142247441668</c:v>
                </c:pt>
                <c:pt idx="60" formatCode="0.00000000000000000000_ ">
                  <c:v>1.508454214676741</c:v>
                </c:pt>
                <c:pt idx="61" formatCode="0.00000000000000000000_ ">
                  <c:v>1.5406386750379346</c:v>
                </c:pt>
                <c:pt idx="62" formatCode="0.00000000000000000000_ ">
                  <c:v>1.3157904180872637</c:v>
                </c:pt>
                <c:pt idx="63" formatCode="0.00000000000000000000_ ">
                  <c:v>1.3140711830674574</c:v>
                </c:pt>
                <c:pt idx="64" formatCode="0.00000000000000000000_ ">
                  <c:v>1.3133636248094387</c:v>
                </c:pt>
                <c:pt idx="65" formatCode="0.00000000000000000000_ ">
                  <c:v>1.3502356167107923</c:v>
                </c:pt>
              </c:numCache>
            </c:numRef>
          </c:val>
        </c:ser>
        <c:ser>
          <c:idx val="51"/>
          <c:order val="51"/>
          <c:tx>
            <c:strRef>
              <c:f>Sheet1!$BA$1</c:f>
              <c:strCache>
                <c:ptCount val="1"/>
                <c:pt idx="0">
                  <c:v>ep_48</c:v>
                </c:pt>
              </c:strCache>
            </c:strRef>
          </c:tx>
          <c:spPr>
            <a:solidFill>
              <a:schemeClr val="accent4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Sheet1!$BA$2:$BA$67</c:f>
              <c:numCache>
                <c:formatCode>General</c:formatCode>
                <c:ptCount val="66"/>
                <c:pt idx="51" formatCode="0.00000000000000000000_ ">
                  <c:v>0</c:v>
                </c:pt>
                <c:pt idx="52" formatCode="0.00000000000000000000_ ">
                  <c:v>0.46296595828706644</c:v>
                </c:pt>
                <c:pt idx="53" formatCode="0.00000000000000000000_ ">
                  <c:v>0.37277752024122729</c:v>
                </c:pt>
                <c:pt idx="54" formatCode="0.00000000000000000000_ ">
                  <c:v>1.2450825179811691</c:v>
                </c:pt>
                <c:pt idx="55" formatCode="0.00000000000000000000_ ">
                  <c:v>1.2444541583228446</c:v>
                </c:pt>
                <c:pt idx="56" formatCode="0.00000000000000000000_ ">
                  <c:v>1.2381214374098752</c:v>
                </c:pt>
                <c:pt idx="57" formatCode="0.00000000000000000000_ ">
                  <c:v>1.2834307970550529</c:v>
                </c:pt>
                <c:pt idx="58" formatCode="0.00000000000000000000_ ">
                  <c:v>1.6779838667524252</c:v>
                </c:pt>
                <c:pt idx="59" formatCode="0.00000000000000000000_ ">
                  <c:v>2.3889674496935926</c:v>
                </c:pt>
                <c:pt idx="60" formatCode="0.00000000000000000000_ ">
                  <c:v>1.7261784210479947</c:v>
                </c:pt>
                <c:pt idx="61" formatCode="0.00000000000000000000_ ">
                  <c:v>1.7539949489045825</c:v>
                </c:pt>
                <c:pt idx="62" formatCode="0.00000000000000000000_ ">
                  <c:v>1.3432161774818645</c:v>
                </c:pt>
                <c:pt idx="63" formatCode="0.00000000000000000000_ ">
                  <c:v>1.3430165274501538</c:v>
                </c:pt>
                <c:pt idx="64" formatCode="0.00000000000000000000_ ">
                  <c:v>1.3422401612649082</c:v>
                </c:pt>
                <c:pt idx="65" formatCode="0.00000000000000000000_ ">
                  <c:v>1.37846438636045</c:v>
                </c:pt>
              </c:numCache>
            </c:numRef>
          </c:val>
        </c:ser>
        <c:ser>
          <c:idx val="52"/>
          <c:order val="52"/>
          <c:tx>
            <c:strRef>
              <c:f>Sheet1!$BB$1</c:f>
              <c:strCache>
                <c:ptCount val="1"/>
                <c:pt idx="0">
                  <c:v>ep_49</c:v>
                </c:pt>
              </c:strCache>
            </c:strRef>
          </c:tx>
          <c:spPr>
            <a:solidFill>
              <a:schemeClr val="accent5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Sheet1!$BB$2:$BB$67</c:f>
              <c:numCache>
                <c:formatCode>General</c:formatCode>
                <c:ptCount val="66"/>
                <c:pt idx="52" formatCode="0.00000000000000000000_ ">
                  <c:v>0</c:v>
                </c:pt>
                <c:pt idx="53" formatCode="0.00000000000000000000_ ">
                  <c:v>0.64145365032125445</c:v>
                </c:pt>
                <c:pt idx="54" formatCode="0.00000000000000000000_ ">
                  <c:v>1.3679542761652075</c:v>
                </c:pt>
                <c:pt idx="55" formatCode="0.00000000000000000000_ ">
                  <c:v>1.3673874700260196</c:v>
                </c:pt>
                <c:pt idx="56" formatCode="0.00000000000000000000_ ">
                  <c:v>1.3614099215571192</c:v>
                </c:pt>
                <c:pt idx="57" formatCode="0.00000000000000000000_ ">
                  <c:v>1.4030794599299548</c:v>
                </c:pt>
                <c:pt idx="58" formatCode="0.00000000000000000000_ ">
                  <c:v>1.4291976447129711</c:v>
                </c:pt>
                <c:pt idx="59" formatCode="0.00000000000000000000_ ">
                  <c:v>2.2063821586758956</c:v>
                </c:pt>
                <c:pt idx="60" formatCode="0.00000000000000000000_ ">
                  <c:v>1.4625805035852346</c:v>
                </c:pt>
                <c:pt idx="61" formatCode="0.00000000000000000000_ ">
                  <c:v>1.4954514386263231</c:v>
                </c:pt>
                <c:pt idx="62" formatCode="0.00000000000000000000_ ">
                  <c:v>1.3730718366473229</c:v>
                </c:pt>
                <c:pt idx="63" formatCode="0.00000000000000000000_ ">
                  <c:v>1.3717920146761793</c:v>
                </c:pt>
                <c:pt idx="64" formatCode="0.00000000000000000000_ ">
                  <c:v>1.3710797999026172</c:v>
                </c:pt>
                <c:pt idx="65" formatCode="0.00000000000000000000_ ">
                  <c:v>1.4068702810998635</c:v>
                </c:pt>
              </c:numCache>
            </c:numRef>
          </c:val>
        </c:ser>
        <c:ser>
          <c:idx val="53"/>
          <c:order val="53"/>
          <c:tx>
            <c:strRef>
              <c:f>Sheet1!$BC$1</c:f>
              <c:strCache>
                <c:ptCount val="1"/>
                <c:pt idx="0">
                  <c:v>ep_50</c:v>
                </c:pt>
              </c:strCache>
            </c:strRef>
          </c:tx>
          <c:spPr>
            <a:solidFill>
              <a:schemeClr val="accent6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Sheet1!$BC$2:$BC$67</c:f>
              <c:numCache>
                <c:formatCode>General</c:formatCode>
                <c:ptCount val="66"/>
                <c:pt idx="53" formatCode="0.00000000000000000000_ ">
                  <c:v>0</c:v>
                </c:pt>
                <c:pt idx="54" formatCode="0.00000000000000000000_ ">
                  <c:v>1.2939790009572139</c:v>
                </c:pt>
                <c:pt idx="55" formatCode="0.00000000000000000000_ ">
                  <c:v>1.2948823283393336</c:v>
                </c:pt>
                <c:pt idx="56" formatCode="0.00000000000000000000_ ">
                  <c:v>1.2927307070440346</c:v>
                </c:pt>
                <c:pt idx="57" formatCode="0.00000000000000000000_ ">
                  <c:v>1.3298527489394696</c:v>
                </c:pt>
                <c:pt idx="58" formatCode="0.00000000000000000000_ ">
                  <c:v>1.7445355555585755</c:v>
                </c:pt>
                <c:pt idx="59" formatCode="0.00000000000000000000_ ">
                  <c:v>2.5269043627972172</c:v>
                </c:pt>
                <c:pt idx="60" formatCode="0.00000000000000000000_ ">
                  <c:v>1.7931993137103674</c:v>
                </c:pt>
                <c:pt idx="61" formatCode="0.00000000000000000000_ ">
                  <c:v>1.8169818648871034</c:v>
                </c:pt>
                <c:pt idx="62" formatCode="0.00000000000000000000_ ">
                  <c:v>1.3855386420372329</c:v>
                </c:pt>
                <c:pt idx="63" formatCode="0.00000000000000000000_ ">
                  <c:v>1.3841155546448587</c:v>
                </c:pt>
                <c:pt idx="64" formatCode="0.00000000000000000000_ ">
                  <c:v>1.3874276742904199</c:v>
                </c:pt>
                <c:pt idx="65" formatCode="0.00000000000000000000_ ">
                  <c:v>1.4181830974567364</c:v>
                </c:pt>
              </c:numCache>
            </c:numRef>
          </c:val>
        </c:ser>
        <c:ser>
          <c:idx val="54"/>
          <c:order val="54"/>
          <c:tx>
            <c:strRef>
              <c:f>Sheet1!$BD$1</c:f>
              <c:strCache>
                <c:ptCount val="1"/>
                <c:pt idx="0">
                  <c:v>Fixed_DS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Sheet1!$BD$2:$BD$67</c:f>
              <c:numCache>
                <c:formatCode>General</c:formatCode>
                <c:ptCount val="66"/>
                <c:pt idx="54" formatCode="0.00000000000000000000_ ">
                  <c:v>0</c:v>
                </c:pt>
                <c:pt idx="55" formatCode="0.00000000000000000000_ ">
                  <c:v>2.664470456152291E-2</c:v>
                </c:pt>
                <c:pt idx="56" formatCode="0.00000000000000000000_ ">
                  <c:v>4.732397617572949E-2</c:v>
                </c:pt>
                <c:pt idx="57" formatCode="0.00000000000000000000_ ">
                  <c:v>0.33046920668033841</c:v>
                </c:pt>
                <c:pt idx="58" formatCode="0.00000000000000000000_ ">
                  <c:v>1.3408032135248384</c:v>
                </c:pt>
                <c:pt idx="59" formatCode="0.00000000000000000000_ ">
                  <c:v>2.1955330196013882</c:v>
                </c:pt>
                <c:pt idx="60" formatCode="0.00000000000000000000_ ">
                  <c:v>1.4179528124224619</c:v>
                </c:pt>
                <c:pt idx="61" formatCode="0.00000000000000000000_ ">
                  <c:v>1.455022650688417</c:v>
                </c:pt>
                <c:pt idx="62" formatCode="0.00000000000000000000_ ">
                  <c:v>0.66444903452815041</c:v>
                </c:pt>
                <c:pt idx="63" formatCode="0.00000000000000000000_ ">
                  <c:v>0.6932268357828455</c:v>
                </c:pt>
                <c:pt idx="64" formatCode="0.00000000000000000000_ ">
                  <c:v>0.69331583556980103</c:v>
                </c:pt>
                <c:pt idx="65" formatCode="0.00000000000000000000_ ">
                  <c:v>0.77114587513894384</c:v>
                </c:pt>
              </c:numCache>
            </c:numRef>
          </c:val>
        </c:ser>
        <c:ser>
          <c:idx val="55"/>
          <c:order val="55"/>
          <c:tx>
            <c:strRef>
              <c:f>Sheet1!$BE$1</c:f>
              <c:strCache>
                <c:ptCount val="1"/>
                <c:pt idx="0">
                  <c:v>Fixed_Jitter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Sheet1!$BE$2:$BE$67</c:f>
              <c:numCache>
                <c:formatCode>General</c:formatCode>
                <c:ptCount val="66"/>
                <c:pt idx="55" formatCode="0.00000000000000000000_ ">
                  <c:v>0</c:v>
                </c:pt>
                <c:pt idx="56" formatCode="0.00000000000000000000_ ">
                  <c:v>5.4523446255353776E-2</c:v>
                </c:pt>
                <c:pt idx="57" formatCode="0.00000000000000000000_ ">
                  <c:v>0.32913714001200939</c:v>
                </c:pt>
                <c:pt idx="58" formatCode="0.00000000000000000000_ ">
                  <c:v>1.3404496300780822</c:v>
                </c:pt>
                <c:pt idx="59" formatCode="0.00000000000000000000_ ">
                  <c:v>2.1979426566251159</c:v>
                </c:pt>
                <c:pt idx="60" formatCode="0.00000000000000000000_ ">
                  <c:v>1.4175562861885254</c:v>
                </c:pt>
                <c:pt idx="61" formatCode="0.00000000000000000000_ ">
                  <c:v>1.4547068506324956</c:v>
                </c:pt>
                <c:pt idx="62" formatCode="0.00000000000000000000_ ">
                  <c:v>0.66523896076011657</c:v>
                </c:pt>
                <c:pt idx="63" formatCode="0.00000000000000000000_ ">
                  <c:v>0.69447376007893757</c:v>
                </c:pt>
                <c:pt idx="64" formatCode="0.00000000000000000000_ ">
                  <c:v>0.69442473906781577</c:v>
                </c:pt>
                <c:pt idx="65" formatCode="0.00000000000000000000_ ">
                  <c:v>0.77203519934127351</c:v>
                </c:pt>
              </c:numCache>
            </c:numRef>
          </c:val>
        </c:ser>
        <c:ser>
          <c:idx val="56"/>
          <c:order val="56"/>
          <c:tx>
            <c:strRef>
              <c:f>Sheet1!$BF$1</c:f>
              <c:strCache>
                <c:ptCount val="1"/>
                <c:pt idx="0">
                  <c:v>Fixed_Stable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Sheet1!$BF$2:$BF$67</c:f>
              <c:numCache>
                <c:formatCode>General</c:formatCode>
                <c:ptCount val="66"/>
                <c:pt idx="56" formatCode="0.00000000000000000000_ ">
                  <c:v>0</c:v>
                </c:pt>
                <c:pt idx="57" formatCode="0.00000000000000000000_ ">
                  <c:v>0.33548902190790469</c:v>
                </c:pt>
                <c:pt idx="58" formatCode="0.00000000000000000000_ ">
                  <c:v>1.3356551756670239</c:v>
                </c:pt>
                <c:pt idx="59" formatCode="0.00000000000000000000_ ">
                  <c:v>2.1832936203360958</c:v>
                </c:pt>
                <c:pt idx="60" formatCode="0.00000000000000000000_ ">
                  <c:v>1.4093721721501418</c:v>
                </c:pt>
                <c:pt idx="61" formatCode="0.00000000000000000000_ ">
                  <c:v>1.4470507830211734</c:v>
                </c:pt>
                <c:pt idx="62" formatCode="0.00000000000000000000_ ">
                  <c:v>0.65793934261016784</c:v>
                </c:pt>
                <c:pt idx="63" formatCode="0.00000000000000000000_ ">
                  <c:v>0.68099219447536607</c:v>
                </c:pt>
                <c:pt idx="64" formatCode="0.00000000000000000000_ ">
                  <c:v>0.68043550547116294</c:v>
                </c:pt>
                <c:pt idx="65" formatCode="0.00000000000000000000_ ">
                  <c:v>0.75965995472324122</c:v>
                </c:pt>
              </c:numCache>
            </c:numRef>
          </c:val>
        </c:ser>
        <c:ser>
          <c:idx val="57"/>
          <c:order val="57"/>
          <c:tx>
            <c:strRef>
              <c:f>Sheet1!$BG$1</c:f>
              <c:strCache>
                <c:ptCount val="1"/>
                <c:pt idx="0">
                  <c:v>Fixed_Stagger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Sheet1!$BG$2:$BG$67</c:f>
              <c:numCache>
                <c:formatCode>General</c:formatCode>
                <c:ptCount val="66"/>
                <c:pt idx="57" formatCode="0.00000000000000000000_ ">
                  <c:v>0</c:v>
                </c:pt>
                <c:pt idx="58" formatCode="0.00000000000000000000_ ">
                  <c:v>1.3801961117484443</c:v>
                </c:pt>
                <c:pt idx="59" formatCode="0.00000000000000000000_ ">
                  <c:v>2.0767003822607832</c:v>
                </c:pt>
                <c:pt idx="60" formatCode="0.00000000000000000000_ ">
                  <c:v>1.4554366818056299</c:v>
                </c:pt>
                <c:pt idx="61" formatCode="0.00000000000000000000_ ">
                  <c:v>1.417290387170961</c:v>
                </c:pt>
                <c:pt idx="62" formatCode="0.00000000000000000000_ ">
                  <c:v>0.74242191926488643</c:v>
                </c:pt>
                <c:pt idx="63" formatCode="0.00000000000000000000_ ">
                  <c:v>0.76892928468754618</c:v>
                </c:pt>
                <c:pt idx="64" formatCode="0.00000000000000000000_ ">
                  <c:v>0.76928622314479778</c:v>
                </c:pt>
                <c:pt idx="65" formatCode="0.00000000000000000000_ ">
                  <c:v>0.69930440235999203</c:v>
                </c:pt>
              </c:numCache>
            </c:numRef>
          </c:val>
        </c:ser>
        <c:ser>
          <c:idx val="58"/>
          <c:order val="58"/>
          <c:tx>
            <c:strRef>
              <c:f>Sheet1!$BH$1</c:f>
              <c:strCache>
                <c:ptCount val="1"/>
                <c:pt idx="0">
                  <c:v>Hopping_DS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Sheet1!$BH$2:$BH$67</c:f>
              <c:numCache>
                <c:formatCode>General</c:formatCode>
                <c:ptCount val="66"/>
                <c:pt idx="58" formatCode="0.00000000000000000000_ ">
                  <c:v>0</c:v>
                </c:pt>
                <c:pt idx="59" formatCode="0.00000000000000000000_ ">
                  <c:v>1.6788954455552922</c:v>
                </c:pt>
                <c:pt idx="60" formatCode="0.00000000000000000000_ ">
                  <c:v>0.14969900300642466</c:v>
                </c:pt>
                <c:pt idx="61" formatCode="0.00000000000000000000_ ">
                  <c:v>0.36001843254461052</c:v>
                </c:pt>
                <c:pt idx="62" formatCode="0.00000000000000000000_ ">
                  <c:v>0.92706758907618791</c:v>
                </c:pt>
                <c:pt idx="63" formatCode="0.00000000000000000000_ ">
                  <c:v>0.92413963306738456</c:v>
                </c:pt>
                <c:pt idx="64" formatCode="0.00000000000000000000_ ">
                  <c:v>0.92440478068969911</c:v>
                </c:pt>
                <c:pt idx="65" formatCode="0.00000000000000000000_ ">
                  <c:v>0.98134219887471763</c:v>
                </c:pt>
              </c:numCache>
            </c:numRef>
          </c:val>
        </c:ser>
        <c:ser>
          <c:idx val="59"/>
          <c:order val="59"/>
          <c:tx>
            <c:strRef>
              <c:f>Sheet1!$BI$1</c:f>
              <c:strCache>
                <c:ptCount val="1"/>
                <c:pt idx="0">
                  <c:v>Hopping_Jitter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Sheet1!$BI$2:$BI$67</c:f>
              <c:numCache>
                <c:formatCode>General</c:formatCode>
                <c:ptCount val="66"/>
                <c:pt idx="59" formatCode="0.00000000000000000000_ ">
                  <c:v>0</c:v>
                </c:pt>
                <c:pt idx="60" formatCode="0.00000000000000000000_ ">
                  <c:v>1.6640707471615634</c:v>
                </c:pt>
                <c:pt idx="61" formatCode="0.00000000000000000000_ ">
                  <c:v>1.5017438586916434</c:v>
                </c:pt>
                <c:pt idx="62" formatCode="0.00000000000000000000_ ">
                  <c:v>1.9546918069461414</c:v>
                </c:pt>
                <c:pt idx="63" formatCode="0.00000000000000000000_ ">
                  <c:v>1.9454793932975336</c:v>
                </c:pt>
                <c:pt idx="64" formatCode="0.00000000000000000000_ ">
                  <c:v>1.9399284362373579</c:v>
                </c:pt>
                <c:pt idx="65" formatCode="0.00000000000000000000_ ">
                  <c:v>1.8008879171659848</c:v>
                </c:pt>
              </c:numCache>
            </c:numRef>
          </c:val>
        </c:ser>
        <c:ser>
          <c:idx val="60"/>
          <c:order val="60"/>
          <c:tx>
            <c:strRef>
              <c:f>Sheet1!$BJ$1</c:f>
              <c:strCache>
                <c:ptCount val="1"/>
                <c:pt idx="0">
                  <c:v>Hopping_Stable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Sheet1!$BJ$2:$BJ$67</c:f>
              <c:numCache>
                <c:formatCode>General</c:formatCode>
                <c:ptCount val="66"/>
                <c:pt idx="60" formatCode="0.00000000000000000000_ ">
                  <c:v>0</c:v>
                </c:pt>
                <c:pt idx="61" formatCode="0.00000000000000000000_ ">
                  <c:v>0.32887394104066359</c:v>
                </c:pt>
                <c:pt idx="62" formatCode="0.00000000000000000000_ ">
                  <c:v>1.015379733675011</c:v>
                </c:pt>
                <c:pt idx="63" formatCode="0.00000000000000000000_ ">
                  <c:v>1.0000023765753017</c:v>
                </c:pt>
                <c:pt idx="64" formatCode="0.00000000000000000000_ ">
                  <c:v>1.0000469146704463</c:v>
                </c:pt>
                <c:pt idx="65" formatCode="0.00000000000000000000_ ">
                  <c:v>1.0514889169228048</c:v>
                </c:pt>
              </c:numCache>
            </c:numRef>
          </c:val>
        </c:ser>
        <c:ser>
          <c:idx val="61"/>
          <c:order val="61"/>
          <c:tx>
            <c:strRef>
              <c:f>Sheet1!$BK$1</c:f>
              <c:strCache>
                <c:ptCount val="1"/>
                <c:pt idx="0">
                  <c:v>Hopping_Stagger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Sheet1!$BK$2:$BK$67</c:f>
              <c:numCache>
                <c:formatCode>General</c:formatCode>
                <c:ptCount val="66"/>
                <c:pt idx="61" formatCode="0.00000000000000000000_ ">
                  <c:v>0</c:v>
                </c:pt>
                <c:pt idx="62" formatCode="0.00000000000000000000_ ">
                  <c:v>1.0667347326585523</c:v>
                </c:pt>
                <c:pt idx="63" formatCode="0.00000000000000000000_ ">
                  <c:v>1.0523833702952792</c:v>
                </c:pt>
                <c:pt idx="64" formatCode="0.00000000000000000000_ ">
                  <c:v>1.0527263118345116</c:v>
                </c:pt>
                <c:pt idx="65" formatCode="0.00000000000000000000_ ">
                  <c:v>0.9986387806073721</c:v>
                </c:pt>
              </c:numCache>
            </c:numRef>
          </c:val>
        </c:ser>
        <c:ser>
          <c:idx val="62"/>
          <c:order val="62"/>
          <c:tx>
            <c:strRef>
              <c:f>Sheet1!$BL$1</c:f>
              <c:strCache>
                <c:ptCount val="1"/>
                <c:pt idx="0">
                  <c:v>Pattern_DS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Sheet1!$BL$2:$BL$67</c:f>
              <c:numCache>
                <c:formatCode>General</c:formatCode>
                <c:ptCount val="66"/>
                <c:pt idx="62" formatCode="0.00000000000000000000_ ">
                  <c:v>0</c:v>
                </c:pt>
                <c:pt idx="63" formatCode="0.00000000000000000000_ ">
                  <c:v>0.10313046763827212</c:v>
                </c:pt>
                <c:pt idx="64" formatCode="0.00000000000000000000_ ">
                  <c:v>0.10437744481804813</c:v>
                </c:pt>
                <c:pt idx="65" formatCode="0.00000000000000000000_ ">
                  <c:v>0.34778017795974792</c:v>
                </c:pt>
              </c:numCache>
            </c:numRef>
          </c:val>
        </c:ser>
        <c:ser>
          <c:idx val="63"/>
          <c:order val="63"/>
          <c:tx>
            <c:strRef>
              <c:f>Sheet1!$BM$1</c:f>
              <c:strCache>
                <c:ptCount val="1"/>
                <c:pt idx="0">
                  <c:v>Pattern_Jitter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Sheet1!$BM$2:$BM$67</c:f>
              <c:numCache>
                <c:formatCode>General</c:formatCode>
                <c:ptCount val="66"/>
                <c:pt idx="63" formatCode="0.00000000000000000000_ ">
                  <c:v>0</c:v>
                </c:pt>
                <c:pt idx="64" formatCode="0.00000000000000000000_ ">
                  <c:v>1.7885154939048423E-2</c:v>
                </c:pt>
                <c:pt idx="65" formatCode="0.00000000000000000000_ ">
                  <c:v>0.3292027946617298</c:v>
                </c:pt>
              </c:numCache>
            </c:numRef>
          </c:val>
        </c:ser>
        <c:ser>
          <c:idx val="64"/>
          <c:order val="64"/>
          <c:tx>
            <c:strRef>
              <c:f>Sheet1!$BN$1</c:f>
              <c:strCache>
                <c:ptCount val="1"/>
                <c:pt idx="0">
                  <c:v>Pattern_Stable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Sheet1!$BN$2:$BN$67</c:f>
              <c:numCache>
                <c:formatCode>General</c:formatCode>
                <c:ptCount val="66"/>
                <c:pt idx="64" formatCode="0.00000000000000000000_ ">
                  <c:v>0</c:v>
                </c:pt>
                <c:pt idx="65" formatCode="0.00000000000000000000_ ">
                  <c:v>0.32965700824696298</c:v>
                </c:pt>
              </c:numCache>
            </c:numRef>
          </c:val>
        </c:ser>
        <c:ser>
          <c:idx val="65"/>
          <c:order val="65"/>
          <c:tx>
            <c:strRef>
              <c:f>Sheet1!$BO$1</c:f>
              <c:strCache>
                <c:ptCount val="1"/>
                <c:pt idx="0">
                  <c:v>Pattern_Stagger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Sheet1!$A$2:$A$67</c:f>
              <c:strCache>
                <c:ptCount val="66"/>
                <c:pt idx="0">
                  <c:v>Agile_DS</c:v>
                </c:pt>
                <c:pt idx="1">
                  <c:v>Agile_Jitter</c:v>
                </c:pt>
                <c:pt idx="2">
                  <c:v>Agile_Stable</c:v>
                </c:pt>
                <c:pt idx="3">
                  <c:v>Agile_Stagger</c:v>
                </c:pt>
                <c:pt idx="4">
                  <c:v>ep_01</c:v>
                </c:pt>
                <c:pt idx="5">
                  <c:v>ep_02</c:v>
                </c:pt>
                <c:pt idx="6">
                  <c:v>ep_03</c:v>
                </c:pt>
                <c:pt idx="7">
                  <c:v>ep_04</c:v>
                </c:pt>
                <c:pt idx="8">
                  <c:v>ep_05</c:v>
                </c:pt>
                <c:pt idx="9">
                  <c:v>ep_06</c:v>
                </c:pt>
                <c:pt idx="10">
                  <c:v>ep_07</c:v>
                </c:pt>
                <c:pt idx="11">
                  <c:v>ep_08</c:v>
                </c:pt>
                <c:pt idx="12">
                  <c:v>ep_09</c:v>
                </c:pt>
                <c:pt idx="13">
                  <c:v>ep_10</c:v>
                </c:pt>
                <c:pt idx="14">
                  <c:v>ep_11</c:v>
                </c:pt>
                <c:pt idx="15">
                  <c:v>ep_12</c:v>
                </c:pt>
                <c:pt idx="16">
                  <c:v>ep_13</c:v>
                </c:pt>
                <c:pt idx="17">
                  <c:v>ep_14</c:v>
                </c:pt>
                <c:pt idx="18">
                  <c:v>ep_15</c:v>
                </c:pt>
                <c:pt idx="19">
                  <c:v>ep_16</c:v>
                </c:pt>
                <c:pt idx="20">
                  <c:v>ep_17</c:v>
                </c:pt>
                <c:pt idx="21">
                  <c:v>ep_18</c:v>
                </c:pt>
                <c:pt idx="22">
                  <c:v>ep_19</c:v>
                </c:pt>
                <c:pt idx="23">
                  <c:v>ep_20</c:v>
                </c:pt>
                <c:pt idx="24">
                  <c:v>ep_21</c:v>
                </c:pt>
                <c:pt idx="25">
                  <c:v>ep_22</c:v>
                </c:pt>
                <c:pt idx="26">
                  <c:v>ep_23</c:v>
                </c:pt>
                <c:pt idx="27">
                  <c:v>ep_24</c:v>
                </c:pt>
                <c:pt idx="28">
                  <c:v>ep_25</c:v>
                </c:pt>
                <c:pt idx="29">
                  <c:v>ep_26</c:v>
                </c:pt>
                <c:pt idx="30">
                  <c:v>ep_27</c:v>
                </c:pt>
                <c:pt idx="31">
                  <c:v>ep_28</c:v>
                </c:pt>
                <c:pt idx="32">
                  <c:v>ep_29</c:v>
                </c:pt>
                <c:pt idx="33">
                  <c:v>ep_30</c:v>
                </c:pt>
                <c:pt idx="34">
                  <c:v>ep_31</c:v>
                </c:pt>
                <c:pt idx="35">
                  <c:v>ep_32</c:v>
                </c:pt>
                <c:pt idx="36">
                  <c:v>ep_33</c:v>
                </c:pt>
                <c:pt idx="37">
                  <c:v>ep_34</c:v>
                </c:pt>
                <c:pt idx="38">
                  <c:v>ep_35</c:v>
                </c:pt>
                <c:pt idx="39">
                  <c:v>ep_36</c:v>
                </c:pt>
                <c:pt idx="40">
                  <c:v>ep_37</c:v>
                </c:pt>
                <c:pt idx="41">
                  <c:v>ep_38</c:v>
                </c:pt>
                <c:pt idx="42">
                  <c:v>ep_39</c:v>
                </c:pt>
                <c:pt idx="43">
                  <c:v>ep_40</c:v>
                </c:pt>
                <c:pt idx="44">
                  <c:v>ep_41</c:v>
                </c:pt>
                <c:pt idx="45">
                  <c:v>ep_42</c:v>
                </c:pt>
                <c:pt idx="46">
                  <c:v>ep_43</c:v>
                </c:pt>
                <c:pt idx="47">
                  <c:v>ep_44</c:v>
                </c:pt>
                <c:pt idx="48">
                  <c:v>ep_45</c:v>
                </c:pt>
                <c:pt idx="49">
                  <c:v>ep_46</c:v>
                </c:pt>
                <c:pt idx="50">
                  <c:v>ep_47</c:v>
                </c:pt>
                <c:pt idx="51">
                  <c:v>ep_48</c:v>
                </c:pt>
                <c:pt idx="52">
                  <c:v>ep_49</c:v>
                </c:pt>
                <c:pt idx="53">
                  <c:v>ep_50</c:v>
                </c:pt>
                <c:pt idx="54">
                  <c:v>Fixed_DS</c:v>
                </c:pt>
                <c:pt idx="55">
                  <c:v>Fixed_Jitter</c:v>
                </c:pt>
                <c:pt idx="56">
                  <c:v>Fixed_Stable</c:v>
                </c:pt>
                <c:pt idx="57">
                  <c:v>Fixed_Stagger</c:v>
                </c:pt>
                <c:pt idx="58">
                  <c:v>Hopping_DS</c:v>
                </c:pt>
                <c:pt idx="59">
                  <c:v>Hopping_Jitter</c:v>
                </c:pt>
                <c:pt idx="60">
                  <c:v>Hopping_Stable</c:v>
                </c:pt>
                <c:pt idx="61">
                  <c:v>Hopping_Stagger</c:v>
                </c:pt>
                <c:pt idx="62">
                  <c:v>Pattern_DS</c:v>
                </c:pt>
                <c:pt idx="63">
                  <c:v>Pattern_Jitter</c:v>
                </c:pt>
                <c:pt idx="64">
                  <c:v>Pattern_Stable</c:v>
                </c:pt>
                <c:pt idx="65">
                  <c:v>Pattern_Stagger</c:v>
                </c:pt>
              </c:strCache>
            </c:strRef>
          </c:cat>
          <c:val>
            <c:numRef>
              <c:f>Sheet1!$BO$2:$BO$67</c:f>
              <c:numCache>
                <c:formatCode>General</c:formatCode>
                <c:ptCount val="66"/>
                <c:pt idx="65" formatCode="0.00000000000000000000_ 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-2049106912"/>
        <c:axId val="-2049106368"/>
        <c:axId val="-2052572000"/>
      </c:bar3DChart>
      <c:catAx>
        <c:axId val="-204910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49106368"/>
        <c:crosses val="autoZero"/>
        <c:auto val="1"/>
        <c:lblAlgn val="ctr"/>
        <c:lblOffset val="100"/>
        <c:tickLblSkip val="65"/>
        <c:noMultiLvlLbl val="0"/>
      </c:catAx>
      <c:valAx>
        <c:axId val="-2049106368"/>
        <c:scaling>
          <c:orientation val="minMax"/>
          <c:max val="1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49106912"/>
        <c:crosses val="autoZero"/>
        <c:crossBetween val="between"/>
      </c:valAx>
      <c:serAx>
        <c:axId val="-2052572000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2049106368"/>
        <c:crosses val="autoZero"/>
        <c:tickLblSkip val="65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A7CB-AEA7-45F2-86B3-8536449EE05C}" type="datetimeFigureOut">
              <a:rPr lang="ko-KR" altLang="en-US" smtClean="0"/>
              <a:t>2015-04-30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5056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744131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299466"/>
              </p:ext>
            </p:extLst>
          </p:nvPr>
        </p:nvGraphicFramePr>
        <p:xfrm>
          <a:off x="0" y="0"/>
          <a:ext cx="9144000" cy="720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2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9221397"/>
              </p:ext>
            </p:extLst>
          </p:nvPr>
        </p:nvGraphicFramePr>
        <p:xfrm>
          <a:off x="0" y="-685800"/>
          <a:ext cx="9144000" cy="86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10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46</cp:revision>
  <dcterms:created xsi:type="dcterms:W3CDTF">2015-04-21T15:27:40Z</dcterms:created>
  <dcterms:modified xsi:type="dcterms:W3CDTF">2015-04-30T11:13:29Z</dcterms:modified>
</cp:coreProperties>
</file>