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4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C548-1B58-439E-83C4-DC199C6DD18E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6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0" y="0"/>
            <a:ext cx="140043" cy="16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17952" y="5044612"/>
            <a:ext cx="88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Pulse signal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7768" y="5044868"/>
            <a:ext cx="13245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Feature Extractor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2471" y="1987162"/>
            <a:ext cx="8734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Discriminant</a:t>
            </a:r>
          </a:p>
          <a:p>
            <a:pPr algn="ctr"/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function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4829" y="5044868"/>
            <a:ext cx="1072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Deinterleaving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330550" y="4314374"/>
            <a:ext cx="248559" cy="215263"/>
          </a:xfrm>
          <a:prstGeom prst="rightArrow">
            <a:avLst>
              <a:gd name="adj1" fmla="val 2786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접힌 도형 24"/>
          <p:cNvSpPr/>
          <p:nvPr/>
        </p:nvSpPr>
        <p:spPr>
          <a:xfrm>
            <a:off x="3703646" y="4060571"/>
            <a:ext cx="511121" cy="72287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37243" y="4015344"/>
            <a:ext cx="1508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RF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237243" y="4298897"/>
            <a:ext cx="4618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TOA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237243" y="4587047"/>
            <a:ext cx="4618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PW</a:t>
            </a:r>
            <a:endParaRPr lang="ko-KR" altLang="en-US" sz="8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126443" y="4137617"/>
            <a:ext cx="10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26443" y="4441057"/>
            <a:ext cx="10741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126443" y="4710158"/>
            <a:ext cx="10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955374" y="3983729"/>
                <a:ext cx="1694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74" y="3983729"/>
                <a:ext cx="169405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7143" r="-357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952993" y="4273302"/>
                <a:ext cx="1723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93" y="4273302"/>
                <a:ext cx="172355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7143" r="-3571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950051" y="4558684"/>
                <a:ext cx="1723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51" y="4558684"/>
                <a:ext cx="172355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571" r="-3571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8137862" y="579058"/>
            <a:ext cx="502714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kernel</a:t>
            </a:r>
            <a:endParaRPr lang="ko-KR" altLang="en-US" sz="800" dirty="0"/>
          </a:p>
        </p:txBody>
      </p:sp>
      <p:sp>
        <p:nvSpPr>
          <p:cNvPr id="82" name="오른쪽 화살표 81"/>
          <p:cNvSpPr/>
          <p:nvPr/>
        </p:nvSpPr>
        <p:spPr>
          <a:xfrm>
            <a:off x="7456397" y="543568"/>
            <a:ext cx="532810" cy="507579"/>
          </a:xfrm>
          <a:prstGeom prst="rightArrow">
            <a:avLst>
              <a:gd name="adj1" fmla="val 2786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21915" y="4137617"/>
            <a:ext cx="682350" cy="62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feature</a:t>
            </a:r>
            <a:endParaRPr lang="ko-KR" altLang="en-US" sz="800" dirty="0"/>
          </a:p>
        </p:txBody>
      </p:sp>
      <p:sp>
        <p:nvSpPr>
          <p:cNvPr id="6" name="순서도: 수동 연산 5"/>
          <p:cNvSpPr/>
          <p:nvPr/>
        </p:nvSpPr>
        <p:spPr>
          <a:xfrm rot="5400000">
            <a:off x="5833279" y="4207495"/>
            <a:ext cx="1184668" cy="429025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/>
          <p:cNvSpPr/>
          <p:nvPr/>
        </p:nvSpPr>
        <p:spPr>
          <a:xfrm flipH="1">
            <a:off x="4716976" y="3871208"/>
            <a:ext cx="409467" cy="974598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6753130" y="4314374"/>
            <a:ext cx="248559" cy="215263"/>
          </a:xfrm>
          <a:prstGeom prst="rightArrow">
            <a:avLst>
              <a:gd name="adj1" fmla="val 2786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4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2133" y="2656201"/>
            <a:ext cx="5870873" cy="261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3002693" y="4284521"/>
            <a:ext cx="825644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Feature Extraction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3828337" y="3426694"/>
            <a:ext cx="825644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Clustering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653981" y="4284521"/>
            <a:ext cx="1042868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Pulse Pattern Extraction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843034" y="3426694"/>
            <a:ext cx="1092835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Radar Pattern Classification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35254" y="3427839"/>
            <a:ext cx="1167439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Radar Receiver</a:t>
            </a:r>
            <a:endParaRPr lang="ko-KR" altLang="en-US" sz="1100" dirty="0"/>
          </a:p>
        </p:txBody>
      </p:sp>
      <p:cxnSp>
        <p:nvCxnSpPr>
          <p:cNvPr id="13" name="꺾인 연결선 12"/>
          <p:cNvCxnSpPr>
            <a:stCxn id="9" idx="2"/>
            <a:endCxn id="5" idx="1"/>
          </p:cNvCxnSpPr>
          <p:nvPr/>
        </p:nvCxnSpPr>
        <p:spPr>
          <a:xfrm rot="16200000" flipH="1">
            <a:off x="2390032" y="3886941"/>
            <a:ext cx="641602" cy="5837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0"/>
            <a:endCxn id="6" idx="1"/>
          </p:cNvCxnSpPr>
          <p:nvPr/>
        </p:nvCxnSpPr>
        <p:spPr>
          <a:xfrm rot="5400000" flipH="1" flipV="1">
            <a:off x="3300553" y="3756737"/>
            <a:ext cx="642746" cy="4128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  <a:endCxn id="7" idx="1"/>
          </p:cNvCxnSpPr>
          <p:nvPr/>
        </p:nvCxnSpPr>
        <p:spPr>
          <a:xfrm rot="16200000" flipH="1">
            <a:off x="4126197" y="3971817"/>
            <a:ext cx="642747" cy="4128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8" idx="1"/>
          </p:cNvCxnSpPr>
          <p:nvPr/>
        </p:nvCxnSpPr>
        <p:spPr>
          <a:xfrm rot="5400000" flipH="1" flipV="1">
            <a:off x="5187851" y="3629339"/>
            <a:ext cx="642746" cy="6676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8696" y="4499601"/>
            <a:ext cx="376706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/>
              <a:t>Radar</a:t>
            </a:r>
          </a:p>
          <a:p>
            <a:r>
              <a:rPr lang="en-US" altLang="ko-KR" sz="1050" dirty="0" smtClean="0"/>
              <a:t>Pulses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9209" y="3233889"/>
            <a:ext cx="958596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/>
              <a:t>Input Features </a:t>
            </a:r>
          </a:p>
          <a:p>
            <a:r>
              <a:rPr lang="en-US" altLang="ko-KR" sz="1050" dirty="0" smtClean="0"/>
              <a:t>(RF, TOA, PW)</a:t>
            </a:r>
          </a:p>
        </p:txBody>
      </p:sp>
    </p:spTree>
    <p:extLst>
      <p:ext uri="{BB962C8B-B14F-4D97-AF65-F5344CB8AC3E}">
        <p14:creationId xmlns:p14="http://schemas.microsoft.com/office/powerpoint/2010/main" val="10444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3114" y="2918533"/>
            <a:ext cx="5870873" cy="261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4444143" y="3427839"/>
            <a:ext cx="825644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Feature Extraction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5942887" y="4010399"/>
            <a:ext cx="825644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Clustering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35530" y="4527749"/>
            <a:ext cx="1042868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Pulse Pattern Extraction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872555" y="4530907"/>
            <a:ext cx="1130995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Radar Pattern Classification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72555" y="3427839"/>
            <a:ext cx="1130996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Radar Receiver</a:t>
            </a:r>
            <a:endParaRPr lang="ko-KR" altLang="en-US" sz="1100" dirty="0"/>
          </a:p>
        </p:txBody>
      </p:sp>
      <p:cxnSp>
        <p:nvCxnSpPr>
          <p:cNvPr id="14" name="꺾인 연결선 13"/>
          <p:cNvCxnSpPr>
            <a:stCxn id="5" idx="3"/>
            <a:endCxn id="6" idx="0"/>
          </p:cNvCxnSpPr>
          <p:nvPr/>
        </p:nvCxnSpPr>
        <p:spPr>
          <a:xfrm>
            <a:off x="5269787" y="3642920"/>
            <a:ext cx="1085922" cy="367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  <a:endCxn id="7" idx="3"/>
          </p:cNvCxnSpPr>
          <p:nvPr/>
        </p:nvCxnSpPr>
        <p:spPr>
          <a:xfrm rot="5400000">
            <a:off x="5715919" y="4103040"/>
            <a:ext cx="302270" cy="9773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1187" y="3294520"/>
            <a:ext cx="376706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/>
              <a:t>Radar</a:t>
            </a:r>
          </a:p>
          <a:p>
            <a:r>
              <a:rPr lang="en-US" altLang="ko-KR" sz="1050" dirty="0" smtClean="0"/>
              <a:t>Pulses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4549" y="4369195"/>
            <a:ext cx="958596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/>
              <a:t>Input Features </a:t>
            </a:r>
          </a:p>
          <a:p>
            <a:pPr algn="ctr"/>
            <a:r>
              <a:rPr lang="en-US" altLang="ko-KR" sz="1050" dirty="0" smtClean="0"/>
              <a:t>(RF, TOA, PW)</a:t>
            </a:r>
          </a:p>
        </p:txBody>
      </p:sp>
      <p:cxnSp>
        <p:nvCxnSpPr>
          <p:cNvPr id="32" name="직선 화살표 연결선 31"/>
          <p:cNvCxnSpPr>
            <a:stCxn id="9" idx="3"/>
            <a:endCxn id="5" idx="1"/>
          </p:cNvCxnSpPr>
          <p:nvPr/>
        </p:nvCxnSpPr>
        <p:spPr>
          <a:xfrm>
            <a:off x="3003551" y="3642920"/>
            <a:ext cx="1440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1"/>
            <a:endCxn id="8" idx="3"/>
          </p:cNvCxnSpPr>
          <p:nvPr/>
        </p:nvCxnSpPr>
        <p:spPr>
          <a:xfrm flipH="1">
            <a:off x="3003550" y="4742830"/>
            <a:ext cx="1331980" cy="3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3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56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HY견명조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13</cp:revision>
  <dcterms:created xsi:type="dcterms:W3CDTF">2015-05-24T14:34:37Z</dcterms:created>
  <dcterms:modified xsi:type="dcterms:W3CDTF">2015-05-29T08:00:31Z</dcterms:modified>
</cp:coreProperties>
</file>