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1" r:id="rId6"/>
    <p:sldId id="259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6035-82B7-5B07-1EA6-A07BE888C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DB55B-AE32-AC05-FC17-E62E1AD7D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D42C4-D26A-9E65-1FBA-06A7519E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9ADF2-4B42-B59F-C70B-4D4938CE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E8E15-3D36-FC7C-CE21-ECC5A233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173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17CDF-B530-A2D8-D1CA-1A0C8253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0620E-411B-3C7A-3D70-0F6725CF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977F6-2D77-CFBB-EA7D-835D0E7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3A1E9-9B15-9B14-A8E6-DE881A1D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E6F23-B7E6-7580-CC0F-39A6E160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2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9B3F6-EB38-022D-639D-3FFFEBAFF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81772-DCED-4C86-4856-6D6603EA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455CF-1BB6-8020-2D55-79A18A3C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661F5-72C9-3AD2-D923-6475A358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3A7A1-4C7A-2A7F-F89A-BC345AAC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76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F5B06-6EA5-E6BF-0F63-9BC25920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E18A2-8371-424B-1AA9-658DCFE5C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68C7D-4F84-E1CD-1C49-C84101F5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E6396-17F2-2C18-4083-12C5E06C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2A81-8436-A429-1B87-4A1A3DF5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17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93DB1-44A3-7FC2-0830-CD2CF30D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25C50-6CE0-59F1-7A80-C32F6A78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AD8D0-268F-7B81-495A-B3C25784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C3084-B0DD-DD61-101F-3A68EA45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EF221-6CAC-66B5-3445-DBBB3A8D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67869-758D-224F-B36B-DD6F311F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B6A63-8648-DEA4-B62F-0F3D6E39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7D8E5-ACF4-FFB5-3740-0765294A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B2900-FC57-17A7-55E2-07111F0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56D6F-5A92-54CD-85FC-75178DCD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83046-9F2D-DC1F-34BE-16999AF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19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8666C-06C0-A7FF-C8A1-24E585F9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D50B8-F97B-963B-9371-E1DE3852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9BE33-B1AE-C4C2-F1D6-562C3904E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E1584-B157-BC75-B98E-0A7B59386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6CAE9-0FF7-6296-2A85-0F3D50FE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691719-03EE-9D38-BC2A-E4759D14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4D4AAC-8573-F6C4-901E-9716B38B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D3F0EA-CEA5-2E22-F568-497BFDE4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8FFBB-2F5B-4454-6A97-C1A7AFA1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B9F5E-710D-9973-EA98-4B0701CF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40A691-A6B2-D194-868F-C33CD653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E1949-6088-C627-16D6-4751F68B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417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B289D2-B111-AFEF-B651-DE1B1159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62B120-8BA8-2C16-A7DE-47C110CE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6CA13-E3EE-28D9-8A74-25BB895C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989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15226-8165-0333-5081-433FDC25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F8F7A-350F-6B02-26B7-164174FB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7552A-0587-EFA1-2800-54ADB639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074F7-777E-9ED3-7A88-63D13027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17145-A12E-1784-9FD0-F169F48D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A7F66-539D-2055-DD2A-9F8C114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953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927A3-48F1-D3B4-235A-0F2C0792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6F139-B07B-C69F-F1C3-025A4198A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F32A5C-0186-6EA2-B89F-3A6722F00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791F-C8B0-49CC-C024-ABA65BBC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396FC-3D6B-2C67-F072-921AF9E4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9A009-8FBB-AA4D-9AD4-3F63B2FD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383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E7363-505D-F645-8FF8-F50EF68B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A6DA2A-8CB8-BBCB-7DC4-B67A9669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7C184-2ACD-2096-82E7-C720FFC65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4E10-C9EC-FB44-BD53-93F1F5BD11D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026F3-46C8-6202-50B4-90D461F55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B066B-4DBE-90CA-03A9-529698F8B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2E9A-6D50-3544-BF7B-587A45E10F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33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3353-91AA-022B-0F53-7B14B215E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Algorithm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414A8E-1A80-61CE-B378-87E6CD268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Assignment 4</a:t>
            </a:r>
          </a:p>
          <a:p>
            <a:r>
              <a:rPr kumimoji="1" lang="ko-KR" altLang="en-US" dirty="0"/>
              <a:t>물리학과 </a:t>
            </a:r>
            <a:r>
              <a:rPr kumimoji="1" lang="en-US" altLang="ko-KR" dirty="0"/>
              <a:t>20182326</a:t>
            </a:r>
            <a:r>
              <a:rPr kumimoji="1" lang="ko-KR" altLang="en-US" dirty="0"/>
              <a:t> 이선민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41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42878-EC94-264A-B18E-9DA9166E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problem1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47760B-6552-40B7-E970-44B1CFC42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7231" y="1825625"/>
            <a:ext cx="4631537" cy="4351338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B888E08-A430-83FE-602E-DD42CF4255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ko-Kore-KR" dirty="0"/>
              <a:t>The array of data was declared as a global variable. The </a:t>
            </a:r>
            <a:r>
              <a:rPr lang="en" altLang="ko-Kore-KR" dirty="0" err="1"/>
              <a:t>fibonacci</a:t>
            </a:r>
            <a:r>
              <a:rPr lang="en" altLang="ko-Kore-KR" dirty="0"/>
              <a:t> recursive function was stored in data, and if there was a value in data, the recursive function was not called and the value was immediately taken from the data and returned.</a:t>
            </a:r>
            <a:endParaRPr lang="ko-Kore-KR" altLang="en-US" dirty="0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6F89206-429D-4C25-1D46-6274793C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9" y="681037"/>
            <a:ext cx="5105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85841-CB63-0A4E-09EB-F0A6A30E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Problem2 -code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A42E41-6F71-64DC-CAA2-DDB18F79F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1545" y="1825625"/>
            <a:ext cx="4254909" cy="4351338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1E5BDD3-A319-C6B0-B3FF-807A73ECFB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ko-Kore-KR" dirty="0"/>
              <a:t>The main function outputs the number of matrices to be calculated first, and the row and column values (p) of each matrix.</a:t>
            </a:r>
          </a:p>
          <a:p>
            <a:r>
              <a:rPr lang="en" altLang="ko-Kore-KR" dirty="0"/>
              <a:t>And it initializes the order array through a function called make array.</a:t>
            </a:r>
          </a:p>
          <a:p>
            <a:r>
              <a:rPr lang="en" altLang="ko-Kore-KR" dirty="0"/>
              <a:t>The minimum number of computation value is calculated with a function called </a:t>
            </a:r>
            <a:r>
              <a:rPr lang="en" altLang="ko-Kore-KR" dirty="0" err="1"/>
              <a:t>min_mult</a:t>
            </a:r>
            <a:r>
              <a:rPr lang="en" altLang="ko-Kore-KR" dirty="0"/>
              <a:t> and an optical chain order is output through the </a:t>
            </a:r>
            <a:r>
              <a:rPr lang="en" altLang="ko-Kore-KR" dirty="0" err="1"/>
              <a:t>print_order</a:t>
            </a:r>
            <a:r>
              <a:rPr lang="en" altLang="ko-Kore-KR" dirty="0"/>
              <a:t> function.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677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CFE41-F92A-8B9D-A446-08DD4AB9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Problem2 - code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E4FCFE-F7D0-4AFD-86C4-C956CAE54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ko-KR" dirty="0"/>
              <a:t>The three matrices to be calculated were made from random number generation.</a:t>
            </a:r>
          </a:p>
          <a:p>
            <a:r>
              <a:rPr kumimoji="1" lang="en-US" altLang="ko-KR"/>
              <a:t>First, calculate the second and third matrices, and then multiply the results with the first matrix.</a:t>
            </a:r>
            <a:endParaRPr kumimoji="1" lang="en-US" altLang="ko-KR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2528B597-F8A7-92DA-56E3-3DC47387A6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73393"/>
            <a:ext cx="5181600" cy="42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0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19F3-6F58-EEB8-5555-D40953D3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Problem2 – code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0D60E8-80D6-3717-90DA-AA11699240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33534"/>
            <a:ext cx="5181600" cy="2535519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FFDC8C-12AC-5195-0A99-8E773C643A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90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5761A-EA33-0CE7-68B1-F4DDEEF1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Problem2 - code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4695D2-0F4A-66DF-FC20-D3A618315F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3636" y="1825625"/>
            <a:ext cx="4050727" cy="4351338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EBAAEA5-D4E1-5396-3640-36D1D8ACC8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343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CFE41-F92A-8B9D-A446-08DD4AB9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Problem2 - code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E4FCFE-F7D0-4AFD-86C4-C956CAE54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83C9D5F1-F45C-8B58-43BD-537B559F7D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6654"/>
            <a:ext cx="5181600" cy="35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13C8-4C25-C3C4-E2B6-ED6B3A41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Problem2 - result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6057C4-34B9-93B5-3E4E-8DF088E5CD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2929" y="1536164"/>
            <a:ext cx="3312653" cy="4956711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319F6-B13E-8F4F-8CCD-8509DDDBE5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124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CFE41-F92A-8B9D-A446-08DD4AB9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Problem2 - code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8F32F-01A7-3408-0B56-FBE9FEAFF2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E4FCFE-F7D0-4AFD-86C4-C956CAE54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50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175</Words>
  <Application>Microsoft Macintosh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Algorithm</vt:lpstr>
      <vt:lpstr>problem1</vt:lpstr>
      <vt:lpstr>Problem2 -code</vt:lpstr>
      <vt:lpstr>Problem2 - code</vt:lpstr>
      <vt:lpstr>Problem2 – code</vt:lpstr>
      <vt:lpstr>Problem2 - code</vt:lpstr>
      <vt:lpstr>Problem2 - code</vt:lpstr>
      <vt:lpstr>Problem2 - result</vt:lpstr>
      <vt:lpstr>Problem2 -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이 선민</dc:creator>
  <cp:lastModifiedBy>이 선민</cp:lastModifiedBy>
  <cp:revision>1</cp:revision>
  <dcterms:created xsi:type="dcterms:W3CDTF">2022-05-29T10:55:32Z</dcterms:created>
  <dcterms:modified xsi:type="dcterms:W3CDTF">2022-05-29T14:55:53Z</dcterms:modified>
</cp:coreProperties>
</file>