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8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B6B48-874A-D44D-85DD-1C858BBE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3041A-13E0-2647-84F8-4D28842B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8B514-672D-6A47-9F5D-EA0FE776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26828-2AB8-E841-AB4E-4EE4E091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C7EFD-2AB7-B946-93A4-418E7219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26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EC8BF-300D-2640-81C4-D7181134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19079-583C-2145-AC4C-3D0358E8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82F23-4E07-3F4A-BFF8-959D789D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536F1-FDE9-B24B-BC1F-7A32373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11697-5F25-344E-A9BE-BC4D7F3C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76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86B83-E28B-3D46-A13B-BBA3CC2CB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68A0F3-6F0D-DB44-89CE-A20E2D67E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C97A5-B025-5C40-96F3-30258334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11EF9-27BE-BA46-9591-F6C44668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65F2-8692-0444-A79F-29DB76AC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952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8EAF2-3FF3-594A-8511-4560FEEA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32654-FCF1-404B-B4F0-67E925BC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0BF70-A551-DF4C-9583-A828FC14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377A9-DD70-664F-A41E-F5BDBA08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1059C-A778-BA40-A9C0-67F78283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184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5DC6-1D35-9349-B9D8-20CC3282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79543-F9B5-0342-9D39-86F9496B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99D1C-EE35-274C-81F6-BABD4672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46FFB-5496-F947-B643-9714DDDF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D734C-6580-9E45-B57F-12A35D2C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626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B1D1D-D6AE-E64D-A9D9-21AC6BF2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81783-2730-CA46-9008-750508487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D34E6-BF69-164D-93F1-FDB377854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0ED34-7EB6-F74C-80D8-01A3F0D9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51E9D-BD31-3E4C-A240-E26778B1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2DF90-D368-E240-B3E7-2964E9CD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73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147E1-16BF-054B-BB34-70C15D52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710B2-02B1-0C42-A28C-84357DA6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CA2300-4928-534B-8357-ADB7EAC8B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B8E6B-5AAB-1847-B3B6-8EBB8E632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CA248-DD86-DF4E-AA12-0E8B6584A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9E4C95-F0AE-2741-900B-620BE613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FAB026-9A3D-6A45-A009-5D43F73E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DBA18-5F92-3540-8AE1-108BB4F9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295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1E5C1-883B-074C-BC8B-7AE47237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2E9D9-2E26-6549-A216-F5A6FEDF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89D8A-8C1F-8947-B63E-CDE6E7DC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EC85BF-1F7E-EF4B-BA6E-862595FD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908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0BC52-E10D-6B48-9750-1178A356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E5D7D1-7028-2349-8FCE-FC430B45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EF1137-CE35-F543-81E4-0C4F59C9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03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C0BB2-DE6B-DB44-9155-D724C8D9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5A064-3998-B844-8390-B0EA427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058F2A-2D76-9B4F-98DE-209746839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FFBCE-88F9-DF47-BF45-AE583C4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AC9C2-4776-C34C-9192-B096681B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9917D-0E7C-7C48-85CE-2DD56583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937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4CED5-7F02-3042-B338-E6B3F18B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AD3592-9EF7-6E43-B9CF-DB56ACB93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0F6231-9481-5B4F-9F38-2E423FD1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6D3B7-F190-B347-91ED-FD0691B7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F40CE-FCC2-F24F-8B57-240C2EE1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CA700-FA7B-6D48-B519-6782805C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71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0D81E-7324-BE4E-B797-702BB7A9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250E6-F579-A949-920A-4C0687C4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44654-1EDC-EE4E-9D7F-82B8A16F9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47E6-9AE9-3341-B84B-9D1074B0F518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95609-026E-F34E-B640-B11003ADD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43A4B-44BF-A742-8207-986C3512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43A38-F4C5-7541-B5E4-C9642E149F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09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D2F-1105-9045-A1A6-F79FFBC77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자료구조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C95777-BD60-6642-AAA8-0830367CB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사용언어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</a:t>
            </a:r>
            <a:endParaRPr kumimoji="1" lang="en-US" altLang="ko-KR" dirty="0"/>
          </a:p>
          <a:p>
            <a:r>
              <a:rPr kumimoji="1" lang="ko-KR" altLang="en-US" dirty="0"/>
              <a:t>물리학과 </a:t>
            </a:r>
            <a:r>
              <a:rPr kumimoji="1" lang="en-US" altLang="ko-KR" dirty="0"/>
              <a:t>20182326 </a:t>
            </a:r>
            <a:r>
              <a:rPr kumimoji="1" lang="ko-KR" altLang="en-US" dirty="0"/>
              <a:t>이선민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744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EE8B-7388-C340-89C4-4ED68551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미로 탐색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3599-EB5A-AB4B-9233-42B21F4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길이</a:t>
            </a:r>
            <a:r>
              <a:rPr kumimoji="1" lang="ko-KR" altLang="en-US" dirty="0"/>
              <a:t> 없으면 </a:t>
            </a:r>
            <a:r>
              <a:rPr kumimoji="1" lang="en-US" altLang="ko-KR" dirty="0" err="1"/>
              <a:t>save_ans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비어있으니</a:t>
            </a:r>
            <a:r>
              <a:rPr kumimoji="1" lang="ko-KR" altLang="en-US" dirty="0"/>
              <a:t> 그냥 미로만 출력되게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미로를 전부 출력한 후에는 모두 몇개의 길을 찾았는지 출력하고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road_count</a:t>
            </a:r>
            <a:r>
              <a:rPr kumimoji="1" lang="ko-KR" altLang="en-US" dirty="0"/>
              <a:t> 변수에 저장되어 있다</a:t>
            </a:r>
            <a:r>
              <a:rPr kumimoji="1" lang="en-US" altLang="ko-KR" dirty="0"/>
              <a:t>.)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 err="1"/>
              <a:t>Pstack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answer</a:t>
            </a:r>
            <a:r>
              <a:rPr kumimoji="1" lang="ko-KR" altLang="en-US" dirty="0"/>
              <a:t>스택을 </a:t>
            </a:r>
            <a:r>
              <a:rPr kumimoji="1" lang="en-US" altLang="ko-KR" dirty="0"/>
              <a:t>free </a:t>
            </a:r>
            <a:r>
              <a:rPr kumimoji="1" lang="ko-KR" altLang="en-US" dirty="0" err="1"/>
              <a:t>해준뒤</a:t>
            </a:r>
            <a:r>
              <a:rPr kumimoji="1" lang="ko-KR" altLang="en-US" dirty="0"/>
              <a:t> 함수가 종료된다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 err="1"/>
              <a:t>Find_road</a:t>
            </a:r>
            <a:r>
              <a:rPr kumimoji="1" lang="ko-KR" altLang="en-US" dirty="0"/>
              <a:t>함수가 끝나면 미로를 저장했던 </a:t>
            </a:r>
            <a:r>
              <a:rPr kumimoji="1" lang="ko-KR" altLang="en-US" dirty="0" err="1"/>
              <a:t>이중배열을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free</a:t>
            </a:r>
            <a:r>
              <a:rPr kumimoji="1" lang="ko-KR" altLang="en-US" dirty="0"/>
              <a:t>해주고 미로 파일을 닫고 프로그램을 종료한다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100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EE8B-7388-C340-89C4-4ED68551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미로 탐색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출력 결과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B8FDBAE-BDA8-8E46-8470-A6C6925DA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08" y="1878956"/>
            <a:ext cx="3966310" cy="4351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1F0982-DAFF-CC42-8CBD-6B79A262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26" y="1616375"/>
            <a:ext cx="3021854" cy="48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81F2-BE51-774D-89AF-073CB0B5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미로탐색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출력 결과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BE9F81D-DB98-F047-B167-86712E694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2566" y="1825625"/>
            <a:ext cx="2392867" cy="4351338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FA58B-2C47-BA4F-8E57-24F57CEE9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352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81F2-BE51-774D-89AF-073CB0B5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미로탐색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출력 결과</a:t>
            </a:r>
            <a:endParaRPr kumimoji="1" lang="ko-Kore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0924DD4-AC70-F543-BB0C-97C44BB0B2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9353" y="1825625"/>
            <a:ext cx="3287293" cy="4351338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7023703-50AB-A146-B5C0-629D8C6CB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5020" y="1825625"/>
            <a:ext cx="4727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81F2-BE51-774D-89AF-073CB0B5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미로탐색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출력 결과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9195F7F-00CF-8241-B676-ACC3B25C9C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348" y="1825625"/>
            <a:ext cx="4575303" cy="4351338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271CBB2-3D74-1E48-9FB5-B7E7A9FD57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8127" y="1825625"/>
            <a:ext cx="44097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0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8710F-CD5E-2745-876B-E541505E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큐 운영하기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E35E4-02CE-BF4B-8157-579D295E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큐</a:t>
            </a:r>
            <a:r>
              <a:rPr kumimoji="1" lang="ko-KR" altLang="en-US" sz="2400" dirty="0"/>
              <a:t> 구현은 수업시간에 배운 코드를 참고 하였다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우선 큐를 구조체로 선언했다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큐에는 문자를 담을 배열과 </a:t>
            </a:r>
            <a:r>
              <a:rPr kumimoji="1" lang="en-US" altLang="ko-KR" sz="2400" dirty="0"/>
              <a:t>front</a:t>
            </a:r>
            <a:r>
              <a:rPr kumimoji="1" lang="ko-KR" altLang="en-US" sz="2400" dirty="0"/>
              <a:t>인덱스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rear</a:t>
            </a:r>
            <a:r>
              <a:rPr kumimoji="1" lang="ko-KR" altLang="en-US" sz="2400" dirty="0"/>
              <a:t>인덱스가 저장되어 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원형 큐를 구현하였는데 </a:t>
            </a:r>
            <a:r>
              <a:rPr kumimoji="1" lang="en-US" altLang="ko-KR" sz="2400" dirty="0"/>
              <a:t>full</a:t>
            </a:r>
            <a:r>
              <a:rPr kumimoji="1" lang="ko-KR" altLang="en-US" sz="2400" dirty="0"/>
              <a:t>과 </a:t>
            </a:r>
            <a:r>
              <a:rPr kumimoji="1" lang="en-US" altLang="ko-KR" sz="2400" dirty="0"/>
              <a:t>empty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구분하기 위해 한자리는 제외하고 큐를 사용하였다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따라서 총 </a:t>
            </a:r>
            <a:r>
              <a:rPr kumimoji="1" lang="en-US" altLang="ko-KR" sz="2400" dirty="0"/>
              <a:t>20</a:t>
            </a:r>
            <a:r>
              <a:rPr kumimoji="1" lang="ko-KR" altLang="en-US" sz="2400" dirty="0"/>
              <a:t> 글자까지 넣을 수 있도록 하기 위해 큐 전체 크기는 </a:t>
            </a:r>
            <a:r>
              <a:rPr kumimoji="1" lang="en-US" altLang="ko-KR" sz="2400" dirty="0"/>
              <a:t>21</a:t>
            </a:r>
            <a:r>
              <a:rPr kumimoji="1" lang="ko-KR" altLang="en-US" sz="2400" dirty="0"/>
              <a:t>로 하였다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ko-KR" altLang="en-US" sz="2400" dirty="0"/>
              <a:t>큐를 새로 생성하는 </a:t>
            </a:r>
            <a:r>
              <a:rPr kumimoji="1" lang="en-US" altLang="ko-KR" sz="2400" dirty="0"/>
              <a:t>create(), </a:t>
            </a:r>
            <a:r>
              <a:rPr kumimoji="1" lang="ko-KR" altLang="en-US" sz="2400" dirty="0"/>
              <a:t>큐에 요소를 넣는 </a:t>
            </a:r>
            <a:r>
              <a:rPr kumimoji="1" lang="en-US" altLang="ko-KR" sz="2400" dirty="0"/>
              <a:t>enqueue,</a:t>
            </a:r>
            <a:r>
              <a:rPr kumimoji="1" lang="ko-KR" altLang="en-US" sz="2400" dirty="0"/>
              <a:t> 큐에서 요소를 꺼내는 </a:t>
            </a:r>
            <a:r>
              <a:rPr kumimoji="1" lang="en-US" altLang="ko-KR" sz="2400" dirty="0"/>
              <a:t>dequeue,</a:t>
            </a:r>
            <a:r>
              <a:rPr kumimoji="1" lang="ko-KR" altLang="en-US" sz="2400" dirty="0"/>
              <a:t> 큐의 현재 상태를 출력해주는 </a:t>
            </a:r>
            <a:r>
              <a:rPr kumimoji="1" lang="en-US" altLang="ko-KR" sz="2400" dirty="0" err="1"/>
              <a:t>current_queue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구현하였다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673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8710F-CD5E-2745-876B-E541505E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큐 운영하기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E35E4-02CE-BF4B-8157-579D295E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sz="2400" dirty="0"/>
              <a:t>Enqueue</a:t>
            </a:r>
            <a:r>
              <a:rPr kumimoji="1" lang="ko-Kore-KR" altLang="en-US" sz="2400" dirty="0"/>
              <a:t>에서는</a:t>
            </a:r>
            <a:r>
              <a:rPr kumimoji="1" lang="ko-KR" altLang="en-US" sz="2400" dirty="0"/>
              <a:t> 큐가 가득 찼을 경우 가득 찼다는 메시지를 출력하고 함수를 종료한다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그 외에는 큐에 데이터를 넣고 큐에 추가하였다는 메시지를 출력한다</a:t>
            </a:r>
            <a:r>
              <a:rPr kumimoji="1" lang="en-US" altLang="ko-KR" sz="2400" dirty="0"/>
              <a:t>.</a:t>
            </a:r>
          </a:p>
          <a:p>
            <a:r>
              <a:rPr kumimoji="1" lang="en-US" altLang="ko-Kore-KR" sz="2400" dirty="0"/>
              <a:t>Dequeue</a:t>
            </a:r>
            <a:r>
              <a:rPr kumimoji="1" lang="ko-KR" altLang="en-US" sz="2400" dirty="0"/>
              <a:t>에서는 큐가 비어있을 경우 큐가 비어있다는 메시지를 출력하고 함수를 </a:t>
            </a:r>
            <a:r>
              <a:rPr kumimoji="1" lang="ko-KR" altLang="en-US" sz="2400" dirty="0" err="1"/>
              <a:t>총료한다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그 외에는 큐에서 데이터를 꺼내고 데이터를 꺼냈다는 메시지를 출력한다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en-US" altLang="ko-KR" sz="2400" dirty="0" err="1"/>
              <a:t>Current_queue</a:t>
            </a:r>
            <a:r>
              <a:rPr kumimoji="1" lang="ko-KR" altLang="en-US" sz="2400" dirty="0"/>
              <a:t>는 현재 큐의 상태를 출력해준다</a:t>
            </a:r>
            <a:r>
              <a:rPr kumimoji="1" lang="en-US" altLang="ko-KR" sz="2400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889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8710F-CD5E-2745-876B-E541505E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큐 운영하기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E35E4-02CE-BF4B-8157-579D295E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Main</a:t>
            </a:r>
            <a:r>
              <a:rPr kumimoji="1" lang="ko-KR" altLang="en-US" sz="2400" dirty="0"/>
              <a:t>에서는 </a:t>
            </a:r>
            <a:r>
              <a:rPr kumimoji="1" lang="en-US" altLang="ko-KR" sz="2400" dirty="0"/>
              <a:t>data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입력받아</a:t>
            </a:r>
            <a:r>
              <a:rPr kumimoji="1" lang="ko-KR" altLang="en-US" sz="2400" dirty="0"/>
              <a:t> 큐에 추가하거나 꺼내는 작업을 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무한 </a:t>
            </a:r>
            <a:r>
              <a:rPr kumimoji="1" lang="ko-KR" altLang="en-US" sz="2400" dirty="0" err="1"/>
              <a:t>반복문을</a:t>
            </a:r>
            <a:r>
              <a:rPr kumimoji="1" lang="ko-KR" altLang="en-US" sz="2400" dirty="0"/>
              <a:t> 도는 데 만약 </a:t>
            </a:r>
            <a:r>
              <a:rPr kumimoji="1" lang="en-US" altLang="ko-KR" sz="2400" dirty="0"/>
              <a:t>-1</a:t>
            </a:r>
            <a:r>
              <a:rPr kumimoji="1" lang="ko-KR" altLang="en-US" sz="2400" dirty="0"/>
              <a:t>을 입력하면 프로그램을 종료하도록 구현했다</a:t>
            </a:r>
            <a:r>
              <a:rPr kumimoji="1" lang="en-US" altLang="ko-KR" sz="2400" dirty="0"/>
              <a:t>.</a:t>
            </a:r>
          </a:p>
          <a:p>
            <a:r>
              <a:rPr kumimoji="1" lang="en-US" altLang="ko-KR" sz="2400" dirty="0"/>
              <a:t>0</a:t>
            </a:r>
            <a:r>
              <a:rPr kumimoji="1" lang="ko-KR" altLang="en-US" sz="2400" dirty="0"/>
              <a:t>을 입력하면 큐 현재 상태 출력</a:t>
            </a:r>
            <a:endParaRPr kumimoji="1" lang="en-US" altLang="ko-KR" sz="2400" dirty="0"/>
          </a:p>
          <a:p>
            <a:r>
              <a:rPr kumimoji="1" lang="ko-KR" altLang="en-US" sz="2400" dirty="0"/>
              <a:t>알파벳을 입력하면 큐에 넣고</a:t>
            </a:r>
            <a:endParaRPr kumimoji="1" lang="en-US" altLang="ko-KR" sz="2400" dirty="0"/>
          </a:p>
          <a:p>
            <a:r>
              <a:rPr kumimoji="1" lang="ko-KR" altLang="en-US" sz="2400" dirty="0"/>
              <a:t>숫자를 입력하면 숫자만큼 큐에서 데이터를 꺼내 출력한다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 err="1"/>
              <a:t>입력받은</a:t>
            </a:r>
            <a:r>
              <a:rPr kumimoji="1" lang="ko-KR" altLang="en-US" sz="2400" dirty="0"/>
              <a:t> 문자열이 알파벳인지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숫자인지 판별하는 </a:t>
            </a:r>
            <a:r>
              <a:rPr kumimoji="1" lang="en-US" altLang="ko-KR" sz="2400" dirty="0" err="1"/>
              <a:t>is_all_digit</a:t>
            </a:r>
            <a:r>
              <a:rPr kumimoji="1" lang="ko-KR" altLang="en-US" sz="2400" dirty="0"/>
              <a:t>과 </a:t>
            </a:r>
            <a:r>
              <a:rPr kumimoji="1" lang="en-US" altLang="ko-KR" sz="2400" dirty="0" err="1"/>
              <a:t>is_all_alpha</a:t>
            </a:r>
            <a:r>
              <a:rPr kumimoji="1" lang="ko-KR" altLang="en-US" sz="2400" dirty="0"/>
              <a:t>함수를 따로 구현하여 활용하였다</a:t>
            </a:r>
            <a:r>
              <a:rPr kumimoji="1"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62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8710F-CD5E-2745-876B-E541505E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큐 운영하기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출력 결과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D8AC1B-AFD6-7B4A-8593-735021D13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201" y="1825624"/>
            <a:ext cx="5130667" cy="481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EE8B-7388-C340-89C4-4ED68551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미로 탐색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스택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3599-EB5A-AB4B-9233-42B21F4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이번</a:t>
            </a:r>
            <a:r>
              <a:rPr kumimoji="1" lang="ko-KR" altLang="en-US" dirty="0"/>
              <a:t> 미로 탐색 문제에서 스택의 기능들은 수업시간에 배운 내용을 그대로 적용하여 구현하였다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스택에 담는 내용은 </a:t>
            </a:r>
            <a:r>
              <a:rPr kumimoji="1" lang="ko-KR" altLang="en-US" dirty="0" err="1"/>
              <a:t>이중배열의</a:t>
            </a:r>
            <a:r>
              <a:rPr kumimoji="1" lang="ko-KR" altLang="en-US" dirty="0"/>
              <a:t> 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세로 인덱스와 갈 수 있는 방향 문자를 동시에 담기 위해서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 구조체를 선언하여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스택에 담았다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 err="1"/>
              <a:t>Get_top</a:t>
            </a:r>
            <a:r>
              <a:rPr kumimoji="1" lang="ko-Kore-KR" altLang="en-US" dirty="0"/>
              <a:t>이라는</a:t>
            </a:r>
            <a:r>
              <a:rPr kumimoji="1" lang="ko-KR" altLang="en-US" dirty="0"/>
              <a:t> 함수를 새롭게 추가하여 요소를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하지 않고 가져올 수 있도록 하였다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5614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EE8B-7388-C340-89C4-4ED68551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미로 탐색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3599-EB5A-AB4B-9233-42B21F4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함수에서 미로를 읽어온다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미로를 읽은 뒤 맨 </a:t>
            </a:r>
            <a:r>
              <a:rPr kumimoji="1" lang="ko-KR" altLang="en-US" dirty="0" err="1"/>
              <a:t>첫줄에서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row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column</a:t>
            </a:r>
            <a:r>
              <a:rPr kumimoji="1" lang="ko-KR" altLang="en-US" dirty="0"/>
              <a:t>을 읽어와 따로 변수에 저장해 주었고 전체 미로는 </a:t>
            </a:r>
            <a:r>
              <a:rPr kumimoji="1" lang="en-US" altLang="ko-KR" dirty="0"/>
              <a:t>maze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이중배열에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동적할당을</a:t>
            </a:r>
            <a:r>
              <a:rPr kumimoji="1" lang="ko-KR" altLang="en-US" dirty="0"/>
              <a:t> 활용하여 저장하였다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ko-KR" altLang="en-US" dirty="0"/>
              <a:t>저장 방법은 그냥 미로의 크기만큼 </a:t>
            </a:r>
            <a:r>
              <a:rPr kumimoji="1" lang="ko-KR" altLang="en-US" dirty="0" err="1"/>
              <a:t>동적할당을</a:t>
            </a:r>
            <a:r>
              <a:rPr kumimoji="1" lang="ko-KR" altLang="en-US" dirty="0"/>
              <a:t> 받아 전체 미로를 그대로 저장하였다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저장한 미로를 </a:t>
            </a:r>
            <a:r>
              <a:rPr kumimoji="1" lang="en-US" altLang="ko-KR" dirty="0" err="1"/>
              <a:t>find_road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함수에 매개변수로 넘겨 길을 찾았다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017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EE8B-7388-C340-89C4-4ED68551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미로 탐색 </a:t>
            </a:r>
            <a:r>
              <a:rPr kumimoji="1" lang="en-US" altLang="ko-KR" dirty="0"/>
              <a:t>– </a:t>
            </a:r>
            <a:r>
              <a:rPr kumimoji="1" lang="en-US" altLang="ko-KR" dirty="0" err="1"/>
              <a:t>find_road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3599-EB5A-AB4B-9233-42B21F4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함수로 들어오면 무한 </a:t>
            </a:r>
            <a:r>
              <a:rPr kumimoji="1" lang="ko-KR" altLang="en-US" dirty="0" err="1"/>
              <a:t>반복문으로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들어가게된다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우선 </a:t>
            </a:r>
            <a:r>
              <a:rPr kumimoji="1" lang="en-US" altLang="ko-KR" dirty="0" err="1"/>
              <a:t>prev_dir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변수를 선언하였다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Prev_dir</a:t>
            </a:r>
            <a:r>
              <a:rPr kumimoji="1" lang="ko-KR" altLang="en-US" dirty="0"/>
              <a:t>은 만약 이전에 위치에서 오른쪽으로 이동했다면 </a:t>
            </a:r>
            <a:r>
              <a:rPr kumimoji="1" lang="en-US" altLang="ko-Kore-KR" dirty="0" err="1"/>
              <a:t>prev_dir</a:t>
            </a:r>
            <a:r>
              <a:rPr kumimoji="1" lang="en-US" altLang="ko-Kore-KR" dirty="0"/>
              <a:t> = ‘r’</a:t>
            </a:r>
            <a:r>
              <a:rPr kumimoji="1" lang="ko-Kore-KR" altLang="en-US" dirty="0"/>
              <a:t>이다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오른쪽으로 이동한 이후의 위치에서는 이전 위치가 왼쪽이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왼쪽으로는 가지 않는다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만약 </a:t>
            </a:r>
            <a:r>
              <a:rPr kumimoji="1" lang="en-US" altLang="ko-KR" dirty="0" err="1"/>
              <a:t>prev_dir</a:t>
            </a:r>
            <a:r>
              <a:rPr kumimoji="1" lang="ko-KR" altLang="en-US" dirty="0"/>
              <a:t> </a:t>
            </a:r>
            <a:r>
              <a:rPr kumimoji="1" lang="en-US" altLang="ko-KR" dirty="0"/>
              <a:t>= ‘r’</a:t>
            </a:r>
            <a:r>
              <a:rPr kumimoji="1" lang="ko-KR" altLang="en-US" dirty="0"/>
              <a:t>이면 왼쪽이 아닌 다른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방향</a:t>
            </a:r>
            <a:r>
              <a:rPr kumimoji="1" lang="en-US" altLang="ko-KR" dirty="0"/>
              <a:t>, </a:t>
            </a:r>
            <a:r>
              <a:rPr kumimoji="1" lang="ko-KR" altLang="en-US" dirty="0"/>
              <a:t>오른쪽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아래를 벽이 있는지 없는 지 체크하면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벽이 있는지 없는 지 체크하는 함수는 </a:t>
            </a:r>
            <a:r>
              <a:rPr kumimoji="1" lang="en-US" altLang="ko-KR" dirty="0" err="1"/>
              <a:t>check_go</a:t>
            </a:r>
            <a:r>
              <a:rPr kumimoji="1" lang="ko-KR" altLang="en-US" dirty="0"/>
              <a:t>함수로 따로 만들었다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78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EE8B-7388-C340-89C4-4ED68551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미로 탐색 </a:t>
            </a:r>
            <a:r>
              <a:rPr kumimoji="1" lang="en-US" altLang="ko-KR" dirty="0"/>
              <a:t>–</a:t>
            </a:r>
            <a:r>
              <a:rPr kumimoji="1" lang="en-US" altLang="ko-KR" dirty="0" err="1"/>
              <a:t>check_go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3599-EB5A-AB4B-9233-42B21F4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Check go </a:t>
            </a:r>
            <a:r>
              <a:rPr kumimoji="1" lang="ko-KR" altLang="en-US" dirty="0"/>
              <a:t>함수는 현재 위치 인덱스와 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갈 방향을 매개변수로 받아서 벽이 아닌 공백일 경우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반환하고 그 외에는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반환한다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3036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EE8B-7388-C340-89C4-4ED68551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미로 탐색</a:t>
            </a:r>
            <a:r>
              <a:rPr kumimoji="1" lang="en-US" altLang="ko-KR" dirty="0"/>
              <a:t> – </a:t>
            </a:r>
            <a:r>
              <a:rPr kumimoji="1" lang="en-US" altLang="ko-KR" dirty="0" err="1"/>
              <a:t>find_road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3599-EB5A-AB4B-9233-42B21F4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만약 그 방향으로 갈 수 있다면 </a:t>
            </a:r>
            <a:r>
              <a:rPr kumimoji="1" lang="en-US" altLang="ko-KR" sz="2400" dirty="0" err="1"/>
              <a:t>road_dir</a:t>
            </a:r>
            <a:r>
              <a:rPr kumimoji="1" lang="ko-KR" altLang="en-US" sz="2400" dirty="0"/>
              <a:t> 배열에 갈 수 있는 방향을 담고 </a:t>
            </a:r>
            <a:r>
              <a:rPr kumimoji="1" lang="en-US" altLang="ko-KR" sz="2400" dirty="0"/>
              <a:t>count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개 올려준다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그렇게 </a:t>
            </a:r>
            <a:r>
              <a:rPr kumimoji="1" lang="en-US" altLang="ko-KR" sz="2400" dirty="0"/>
              <a:t>switch</a:t>
            </a:r>
            <a:r>
              <a:rPr kumimoji="1" lang="ko-KR" altLang="en-US" sz="2400" dirty="0"/>
              <a:t>문을 지나면 </a:t>
            </a:r>
            <a:r>
              <a:rPr kumimoji="1" lang="en-US" altLang="ko-KR" sz="2400" dirty="0"/>
              <a:t>if</a:t>
            </a:r>
            <a:r>
              <a:rPr kumimoji="1" lang="ko-KR" altLang="en-US" sz="2400" dirty="0"/>
              <a:t>문이 나온다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여기서는 만약 현재 위치가 도착 지점일 경우를 따져준다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도착지점이고 만약 이게 처음 찾은 길이라면 </a:t>
            </a:r>
            <a:r>
              <a:rPr kumimoji="1" lang="en-US" altLang="ko-KR" sz="2400" dirty="0"/>
              <a:t>answer</a:t>
            </a:r>
            <a:r>
              <a:rPr kumimoji="1" lang="ko-KR" altLang="en-US" sz="2400" dirty="0"/>
              <a:t>라는 </a:t>
            </a:r>
            <a:r>
              <a:rPr kumimoji="1" lang="en-US" altLang="ko-KR" sz="2400" dirty="0"/>
              <a:t>stack</a:t>
            </a:r>
            <a:r>
              <a:rPr kumimoji="1" lang="ko-KR" altLang="en-US" sz="2400" dirty="0"/>
              <a:t>에 현재까지 지나온 길이 저장되어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이 </a:t>
            </a:r>
            <a:r>
              <a:rPr kumimoji="1" lang="en-US" altLang="ko-KR" sz="2400" dirty="0"/>
              <a:t>answer</a:t>
            </a:r>
            <a:r>
              <a:rPr kumimoji="1" lang="ko-KR" altLang="en-US" sz="2400" dirty="0"/>
              <a:t>에 저장된 길을 </a:t>
            </a:r>
            <a:r>
              <a:rPr kumimoji="1" lang="en-US" altLang="ko-KR" sz="2400" dirty="0" err="1"/>
              <a:t>save_ans</a:t>
            </a:r>
            <a:r>
              <a:rPr kumimoji="1" lang="ko-KR" altLang="en-US" sz="2400" dirty="0"/>
              <a:t>라는 </a:t>
            </a:r>
            <a:r>
              <a:rPr kumimoji="1" lang="ko-KR" altLang="en-US" sz="2400" dirty="0" err="1"/>
              <a:t>이중배열로</a:t>
            </a:r>
            <a:r>
              <a:rPr kumimoji="1" lang="ko-KR" altLang="en-US" sz="2400" dirty="0"/>
              <a:t> 옮겨 저장한다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굳이 다시 저장하는 이유는 후에 설명하겠다</a:t>
            </a:r>
            <a:r>
              <a:rPr kumimoji="1" lang="en-US" altLang="ko-KR" sz="2400" dirty="0"/>
              <a:t>.)</a:t>
            </a:r>
          </a:p>
          <a:p>
            <a:r>
              <a:rPr kumimoji="1" lang="ko-KR" altLang="en-US" sz="2400" dirty="0"/>
              <a:t>그 다음 </a:t>
            </a:r>
            <a:r>
              <a:rPr kumimoji="1" lang="en-US" altLang="ko-KR" sz="2400" dirty="0" err="1"/>
              <a:t>road_count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 올려주고 만약 </a:t>
            </a:r>
            <a:r>
              <a:rPr kumimoji="1" lang="en-US" altLang="ko-KR" sz="2400" dirty="0"/>
              <a:t>stack </a:t>
            </a:r>
            <a:r>
              <a:rPr kumimoji="1" lang="ko-KR" altLang="en-US" sz="2400" dirty="0" err="1"/>
              <a:t>비어있다면</a:t>
            </a:r>
            <a:r>
              <a:rPr kumimoji="1" lang="ko-KR" altLang="en-US" sz="2400" dirty="0"/>
              <a:t> 무한 </a:t>
            </a:r>
            <a:r>
              <a:rPr kumimoji="1" lang="ko-KR" altLang="en-US" sz="2400" dirty="0" err="1"/>
              <a:t>반복문을</a:t>
            </a:r>
            <a:r>
              <a:rPr kumimoji="1" lang="ko-KR" altLang="en-US" sz="2400" dirty="0"/>
              <a:t> 빠져나온다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그렇지 않다면 </a:t>
            </a:r>
            <a:r>
              <a:rPr kumimoji="1" lang="en-US" altLang="ko-KR" sz="2400" dirty="0"/>
              <a:t>stack</a:t>
            </a:r>
            <a:r>
              <a:rPr kumimoji="1" lang="ko-KR" altLang="en-US" sz="2400" dirty="0"/>
              <a:t>에 저장된 위치를 </a:t>
            </a:r>
            <a:r>
              <a:rPr kumimoji="1" lang="en-US" altLang="ko-KR" sz="2400" dirty="0"/>
              <a:t>pop</a:t>
            </a:r>
            <a:r>
              <a:rPr kumimoji="1" lang="ko-KR" altLang="en-US" sz="2400" dirty="0"/>
              <a:t>하여 해당하는 위치로 이동한다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새로운 길을 찾기 위해</a:t>
            </a:r>
            <a:r>
              <a:rPr kumimoji="1" lang="en-US" altLang="ko-KR" sz="2400" dirty="0"/>
              <a:t>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507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EE8B-7388-C340-89C4-4ED68551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미로 탐색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3599-EB5A-AB4B-9233-42B21F4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그 다음 </a:t>
            </a:r>
            <a:r>
              <a:rPr kumimoji="1" lang="en-US" altLang="ko-KR" dirty="0"/>
              <a:t>if</a:t>
            </a:r>
            <a:r>
              <a:rPr kumimoji="1" lang="ko-KR" altLang="en-US" dirty="0"/>
              <a:t>문은 길이 없을 경우이다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사방이 막혀 있거나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다시 처음 위치로 되돌아왔을 경우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 경우에도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비어있으면</a:t>
            </a:r>
            <a:r>
              <a:rPr kumimoji="1" lang="ko-KR" altLang="en-US" dirty="0"/>
              <a:t> 무한 </a:t>
            </a:r>
            <a:r>
              <a:rPr kumimoji="1" lang="ko-KR" altLang="en-US" dirty="0" err="1"/>
              <a:t>반복문을</a:t>
            </a:r>
            <a:r>
              <a:rPr kumimoji="1" lang="ko-KR" altLang="en-US" dirty="0"/>
              <a:t> 빠져나간다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그게 아니라면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에 저장된 위치를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하여 해당하는 위치로 이동한다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Answer (</a:t>
            </a:r>
            <a:r>
              <a:rPr kumimoji="1" lang="ko-KR" altLang="en-US" dirty="0"/>
              <a:t>정답이 되는 길</a:t>
            </a:r>
            <a:r>
              <a:rPr kumimoji="1" lang="en-US" altLang="ko-KR" dirty="0"/>
              <a:t>) </a:t>
            </a:r>
            <a:r>
              <a:rPr kumimoji="1" lang="ko-KR" altLang="en-US" dirty="0"/>
              <a:t>스택에 저장된 위치들을 다시 되돌아갈 위치 부분까지 전부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길이 없기때문에 정답이 아니니까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4461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EE8B-7388-C340-89C4-4ED68551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미로 탐색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3599-EB5A-AB4B-9233-42B21F4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그리고</a:t>
            </a:r>
            <a:r>
              <a:rPr kumimoji="1" lang="ko-KR" altLang="en-US" sz="2400" dirty="0"/>
              <a:t> 현재 위치에서 갈 수 있는 방향이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개 이상일 경우 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count &gt; 1</a:t>
            </a:r>
            <a:r>
              <a:rPr kumimoji="1" lang="ko-KR" altLang="en-US" sz="2400" dirty="0"/>
              <a:t>인 경우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아까 갈 수 있는 방향을 체크하면서 </a:t>
            </a:r>
            <a:r>
              <a:rPr kumimoji="1" lang="en-US" altLang="ko-KR" sz="2400" dirty="0" err="1"/>
              <a:t>road_dir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배열에 방향을 저장했었다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첫번째 방향을 제외한 나머지 갈 수 있는 방향과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현재 위치를 </a:t>
            </a:r>
            <a:r>
              <a:rPr kumimoji="1" lang="en-US" altLang="ko-KR" sz="2400" dirty="0" err="1"/>
              <a:t>pstack</a:t>
            </a:r>
            <a:r>
              <a:rPr kumimoji="1" lang="ko-KR" altLang="en-US" sz="2400" dirty="0"/>
              <a:t>에 저장한다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그리고 저장하지 않은 나머지 한개의 방향으로 이동한다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ko-KR" altLang="en-US" sz="2400" dirty="0"/>
              <a:t>갈 방향에 따라 인덱스가 다르게 변화한다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갈 수 있는 방향이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개 인 경우 </a:t>
            </a:r>
            <a:r>
              <a:rPr kumimoji="1" lang="en-US" altLang="ko-KR" sz="2400" dirty="0"/>
              <a:t>stack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push </a:t>
            </a:r>
            <a:r>
              <a:rPr kumimoji="1" lang="ko-KR" altLang="en-US" sz="2400" dirty="0"/>
              <a:t>없이 그냥 이동한다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1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EE8B-7388-C340-89C4-4ED68551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미로 탐색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3599-EB5A-AB4B-9233-42B21F4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그렇게</a:t>
            </a:r>
            <a:r>
              <a:rPr kumimoji="1" lang="ko-KR" altLang="en-US" sz="2400" dirty="0"/>
              <a:t> 되면 무한 </a:t>
            </a:r>
            <a:r>
              <a:rPr kumimoji="1" lang="ko-KR" altLang="en-US" sz="2400" dirty="0" err="1"/>
              <a:t>반복문이</a:t>
            </a:r>
            <a:r>
              <a:rPr kumimoji="1" lang="ko-KR" altLang="en-US" sz="2400" dirty="0"/>
              <a:t> 끝난다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ko-KR" altLang="en-US" sz="2400" dirty="0"/>
              <a:t>무한 </a:t>
            </a:r>
            <a:r>
              <a:rPr kumimoji="1" lang="ko-KR" altLang="en-US" sz="2400" dirty="0" err="1"/>
              <a:t>반복문이</a:t>
            </a:r>
            <a:r>
              <a:rPr kumimoji="1" lang="ko-KR" altLang="en-US" sz="2400" dirty="0"/>
              <a:t> 끝나는 조건은 두개였다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ko-KR" altLang="en-US" sz="2400" dirty="0"/>
              <a:t>길을 다 찾은 후 첫번째 찾은 길만 </a:t>
            </a:r>
            <a:r>
              <a:rPr kumimoji="1" lang="en-US" altLang="ko-KR" sz="2400" dirty="0"/>
              <a:t>answer</a:t>
            </a:r>
            <a:r>
              <a:rPr kumimoji="1" lang="ko-KR" altLang="en-US" sz="2400" dirty="0"/>
              <a:t>스택에서 </a:t>
            </a:r>
            <a:r>
              <a:rPr kumimoji="1" lang="en-US" altLang="ko-KR" sz="2400" dirty="0" err="1"/>
              <a:t>save_ans</a:t>
            </a:r>
            <a:r>
              <a:rPr kumimoji="1" lang="ko-KR" altLang="en-US" sz="2400" dirty="0"/>
              <a:t>배열로 옮겨 담은 후 </a:t>
            </a:r>
            <a:r>
              <a:rPr kumimoji="1" lang="en-US" altLang="ko-KR" sz="2400" dirty="0" err="1"/>
              <a:t>pstack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이동 포인트를 담은 스택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이 비어있게 되면 종료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길이 없는데 </a:t>
            </a:r>
            <a:r>
              <a:rPr kumimoji="1" lang="en-US" altLang="ko-KR" sz="2400" dirty="0" err="1"/>
              <a:t>pstack</a:t>
            </a:r>
            <a:r>
              <a:rPr kumimoji="1" lang="ko-KR" altLang="en-US" sz="2400" dirty="0"/>
              <a:t> 이 비어있게 되면 종료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그렇게 빠져 나와서 이제 미로를 정답이 되는 길과 함께 출력한다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이중 </a:t>
            </a:r>
            <a:r>
              <a:rPr kumimoji="1" lang="ko-KR" altLang="en-US" sz="2400" dirty="0" err="1"/>
              <a:t>반복문을</a:t>
            </a:r>
            <a:r>
              <a:rPr kumimoji="1" lang="ko-KR" altLang="en-US" sz="2400" dirty="0"/>
              <a:t> 통해 출력하는 데 </a:t>
            </a:r>
            <a:r>
              <a:rPr kumimoji="1" lang="en-US" altLang="ko-KR" sz="2400" dirty="0" err="1"/>
              <a:t>save_ans</a:t>
            </a:r>
            <a:r>
              <a:rPr kumimoji="1" lang="ko-KR" altLang="en-US" sz="2400" dirty="0"/>
              <a:t>에 정답이 되는 길 인덱스가 저장 되어 있으므로 특정 포인트가 </a:t>
            </a:r>
            <a:r>
              <a:rPr kumimoji="1" lang="en-US" altLang="ko-KR" sz="2400" dirty="0" err="1"/>
              <a:t>save_ans</a:t>
            </a:r>
            <a:r>
              <a:rPr kumimoji="1" lang="ko-KR" altLang="en-US" sz="2400" dirty="0"/>
              <a:t>에 들어있으면 </a:t>
            </a:r>
            <a:r>
              <a:rPr kumimoji="1" lang="en-US" altLang="ko-KR" sz="2400" dirty="0"/>
              <a:t>‘o’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출력한다</a:t>
            </a:r>
            <a:r>
              <a:rPr kumimoji="1"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82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928</Words>
  <Application>Microsoft Macintosh PowerPoint</Application>
  <PresentationFormat>와이드스크린</PresentationFormat>
  <Paragraphs>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자료구조</vt:lpstr>
      <vt:lpstr>문제 1. 미로 탐색 - 스택</vt:lpstr>
      <vt:lpstr>문제 1. 미로 탐색</vt:lpstr>
      <vt:lpstr>문제 1. 미로 탐색 – find_road</vt:lpstr>
      <vt:lpstr>문제 1. 미로 탐색 –check_go</vt:lpstr>
      <vt:lpstr>문제 1. 미로 탐색 – find_road</vt:lpstr>
      <vt:lpstr>문제 1. 미로 탐색</vt:lpstr>
      <vt:lpstr>문제 1. 미로 탐색</vt:lpstr>
      <vt:lpstr>문제 1. 미로 탐색</vt:lpstr>
      <vt:lpstr>문제 1. 미로 탐색</vt:lpstr>
      <vt:lpstr>문제 1. 미로 탐색 – 출력 결과</vt:lpstr>
      <vt:lpstr>문제 1. 미로탐색 – 출력 결과</vt:lpstr>
      <vt:lpstr>문제 1. 미로탐색 – 출력 결과</vt:lpstr>
      <vt:lpstr>문제 1. 미로탐색 – 출력 결과</vt:lpstr>
      <vt:lpstr>문제 2. 큐 운영하기</vt:lpstr>
      <vt:lpstr>문제 2. 큐 운영하기</vt:lpstr>
      <vt:lpstr>문제 2. 큐 운영하기</vt:lpstr>
      <vt:lpstr>문제 2. 큐 운영하기 – 출력 결과.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이 선민</dc:creator>
  <cp:lastModifiedBy>이 선민</cp:lastModifiedBy>
  <cp:revision>5</cp:revision>
  <dcterms:created xsi:type="dcterms:W3CDTF">2022-04-15T04:54:00Z</dcterms:created>
  <dcterms:modified xsi:type="dcterms:W3CDTF">2022-04-15T05:49:22Z</dcterms:modified>
</cp:coreProperties>
</file>