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16"/>
    <p:restoredTop sz="94658"/>
  </p:normalViewPr>
  <p:slideViewPr>
    <p:cSldViewPr snapToGrid="0" snapToObjects="1">
      <p:cViewPr varScale="1">
        <p:scale>
          <a:sx n="49" d="100"/>
          <a:sy n="49" d="100"/>
        </p:scale>
        <p:origin x="19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74E77-8296-6F45-BEE5-5D02D53E3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7C488-F805-0543-8AF8-C02B82513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5C8BD-3BA2-4D41-AB54-B85C1994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0BCDE-9EEA-F249-A5DB-E4DB95B3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65A16-F730-FF48-B6D4-573A20CF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334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6515F-D1DC-8A4A-A308-E1BCD7F8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0B57C-C4D4-894B-8101-C83BE725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03A7-8163-E84F-8E6C-718F452F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9C87C-CE4B-A14A-B93D-842FFE18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80647-7490-004B-B73A-44799AA3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0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1358C6-1D71-AD4E-8576-94EDA1C1E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2B2A6-882B-1045-8958-786DB5087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6C6AD-66D0-454A-B9FF-809AB089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DEE6F-D84A-6647-A9CF-F180F03B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238F9-C2AD-A84A-97C7-DA349C1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8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44B5B-C58C-8449-8D44-5FC23AD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2A3AE-8626-FC43-B7F9-E255707A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5AD2D-9289-3F44-931B-B230E3D0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18F8A-C80B-4948-9968-6C2C348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6FBE6-B6E8-3F4C-9EB8-2057F76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41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CA41-651D-7F45-AA3B-1329F379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7ECB2-27C3-6F4B-9DFC-66718EA0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93BD5-4D5D-DC49-B237-5E7311AF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BE2F-F7DA-574D-8D7A-036EE5B3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E9C3F-B883-2A46-943D-C2C05249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9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4B38E-13B3-E644-B44F-99F7E1E1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276B7-50C3-8E4D-BF5A-C5E15EAA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4CB9-16BD-3749-BA30-2CD97F96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6FA7B-AE7D-1C4F-92B6-2DE79C1B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ACD82-85B3-DD4A-B32E-3826659B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7A0FD-42C0-F043-A77B-4D296308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20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8B8F-0502-C343-B0F2-03D87AEB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29A1B-0354-044A-BAF9-C67904BE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0C5D1-A219-6B4A-9C3C-13B2C64E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385480-F3E9-DC4A-AE7F-478B85CCC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058E3F-F0B4-D840-980E-139E7623E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99526-D915-2C49-8CD1-4D4D96C5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44C9C-2753-D043-A637-BABC8BE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69899E-8536-4343-98FA-BC7C90E0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48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70A2A-43E6-7C49-8863-889C15AE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DC17E4-DE4C-8449-85B2-206BDEFC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60AC6-F51D-4748-AE17-A02C961D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01DC2-B66D-9443-9A46-C870FF95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B6603-5A24-7E49-A229-195283D6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159561-EBE9-AF45-AF03-ACE46F1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45BB6B-6CA8-4943-BFAB-5D6E47A6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818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E231-DC12-1041-819A-9AD4013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C27A9-9BE4-5642-AAC2-3CA3159D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275D8-E998-B44B-B825-B09FB99C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28AA8-CF46-1141-AAC9-AC3DC67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3A7B1-0C79-1343-A15E-AF9DEC61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1105D-2B1D-D449-BE6E-3C51E1B6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67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B73E-D051-0C49-BF60-4B372E02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0EFE0-3C75-5D40-BDDF-41692688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C099A0-F313-AC45-BD2F-8FEE28B5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B628C-28F4-BA43-AF03-06D6D884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1F79-4124-DA46-984F-A45E3FE9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A018-5571-5F4C-9347-6AB46474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0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E28F12-9589-B84C-8390-75F10A4D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0FC86-FB10-C246-82B0-79B61406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77C08-AE8A-6D49-82BF-A23325805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3D49-5945-CA42-9C84-7E00F36B5A37}" type="datetimeFigureOut">
              <a:rPr kumimoji="1" lang="ko-Kore-KR" altLang="en-US" smtClean="0"/>
              <a:t>2022. 4. 10.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E765F-3D7C-8348-98A6-AAC6ADF90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EE442-F6B1-994B-A1C6-23736B82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3F2C-A8A1-BD47-8443-007B4FD59A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3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E5A9-AAED-3A4A-93FF-7138FB5B5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자료구조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D6A77-D415-884C-AD3C-118C5199C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ko-KR" altLang="en-US" dirty="0"/>
              <a:t>물리학과 </a:t>
            </a:r>
            <a:r>
              <a:rPr kumimoji="1" lang="en-US" altLang="ko-KR" dirty="0"/>
              <a:t>20182326</a:t>
            </a:r>
            <a:r>
              <a:rPr kumimoji="1" lang="ko-KR" altLang="en-US" dirty="0"/>
              <a:t> 이선민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913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A722-4774-FF4F-B010-6D66FB4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열차 재배치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6CBDC2-2780-BC46-9362-4F435DC8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892" y="222112"/>
            <a:ext cx="5348778" cy="65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A722-4774-FF4F-B010-6D66FB4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열차 재배치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F21CE2-3252-E046-83E1-D73DE6BE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29208"/>
            <a:ext cx="5963928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A877-324B-4447-B31B-6C16800A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계산기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5BAF86-9BB7-F14F-B0EB-E93E10ED1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54" y="2252870"/>
            <a:ext cx="5914046" cy="3111494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C2611-F5A6-D846-A09D-88356C2AC6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/>
              <a:t>우선 문제에서 중요한 포인트는 세가지 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실수 계산 가능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괄호 계산 가능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잘못된 수식 걸러내기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487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E741A-41A6-8946-8257-35008EC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계산기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7C138-CD10-424D-91B6-E91A532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나는</a:t>
            </a:r>
            <a:r>
              <a:rPr kumimoji="1" lang="ko-KR" altLang="en-US" dirty="0"/>
              <a:t> 우선 식을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check_formula</a:t>
            </a:r>
            <a:r>
              <a:rPr kumimoji="1" lang="ko-KR" altLang="en-US" dirty="0"/>
              <a:t>라는 함수를 만들어 여기서 잘못된 수식을 걸러내 주었다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함수는 수식이 정상적일 경우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을 반환하고 비정상적일 경우 잘못된 부분의 인덱스를 반환한다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수식이 잘못되었을 경우 인덱스 부분에 수식이 잘못되었음을 알려주고 프로그램을 종료한다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스택에 </a:t>
            </a:r>
            <a:r>
              <a:rPr kumimoji="1" lang="en-US" altLang="ko-KR" dirty="0" err="1"/>
              <a:t>get_top</a:t>
            </a:r>
            <a:r>
              <a:rPr kumimoji="1" lang="ko-KR" altLang="en-US" dirty="0"/>
              <a:t>이라는 함수를 추가하였다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가장 위에 있는 데이터를 반환해준다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꺼내는 것은 아니다</a:t>
            </a:r>
            <a:r>
              <a:rPr kumimoji="1" lang="en-US" altLang="ko-KR" dirty="0"/>
              <a:t>.)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57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E741A-41A6-8946-8257-35008EC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계산기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7C138-CD10-424D-91B6-E91A532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정상적일</a:t>
            </a:r>
            <a:r>
              <a:rPr kumimoji="1" lang="ko-KR" altLang="en-US" dirty="0"/>
              <a:t> 경우 </a:t>
            </a:r>
            <a:r>
              <a:rPr kumimoji="1" lang="en-US" altLang="ko-KR" dirty="0"/>
              <a:t>calculate</a:t>
            </a:r>
            <a:r>
              <a:rPr kumimoji="1" lang="ko-KR" altLang="en-US" dirty="0"/>
              <a:t>라는 함수에서 계산이 이루어 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calculate</a:t>
            </a:r>
            <a:r>
              <a:rPr kumimoji="1" lang="ko-KR" altLang="en-US" dirty="0"/>
              <a:t>함수에서 </a:t>
            </a:r>
            <a:r>
              <a:rPr kumimoji="1" lang="en-US" altLang="ko-KR" dirty="0" err="1"/>
              <a:t>to_postfix</a:t>
            </a:r>
            <a:r>
              <a:rPr kumimoji="1" lang="ko-KR" altLang="en-US" dirty="0"/>
              <a:t>함수를 호출하여 수식을 후위 계산식으로 바꾼다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r>
              <a:rPr kumimoji="1" lang="en-US" altLang="ko-KR" dirty="0" err="1"/>
              <a:t>To_postfix</a:t>
            </a:r>
            <a:r>
              <a:rPr kumimoji="1" lang="ko-Kore-KR" altLang="en-US" dirty="0"/>
              <a:t>함수에서는</a:t>
            </a:r>
            <a:r>
              <a:rPr kumimoji="1" lang="ko-KR" altLang="en-US" dirty="0"/>
              <a:t> 괄호만 잘 </a:t>
            </a:r>
            <a:r>
              <a:rPr kumimoji="1" lang="ko-KR" altLang="en-US" dirty="0" err="1"/>
              <a:t>신경써주면서</a:t>
            </a:r>
            <a:r>
              <a:rPr kumimoji="1" lang="ko-KR" altLang="en-US" dirty="0"/>
              <a:t> 스택을 활용하여 바꿔주었다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후위 계산식으로 계산할 때도 새로운 스택을 만들어 거기에 숫자를 담았고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연산자가 있으면 두개를 꺼내 계산해주었다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두개씩</a:t>
            </a:r>
            <a:r>
              <a:rPr kumimoji="1" lang="ko-KR" altLang="en-US" dirty="0"/>
              <a:t> 계산할 때는 실수 계산 이기 때문에 </a:t>
            </a:r>
            <a:r>
              <a:rPr kumimoji="1" lang="en-US" altLang="ko-KR" dirty="0" err="1"/>
              <a:t>get_result</a:t>
            </a:r>
            <a:r>
              <a:rPr kumimoji="1" lang="ko-KR" altLang="en-US" dirty="0"/>
              <a:t>라는 함수를 만들어 거기에서 계산을 해주었다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4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E741A-41A6-8946-8257-35008EC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계산기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7C138-CD10-424D-91B6-E91A532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/>
              <a:t>Get_result</a:t>
            </a:r>
            <a:r>
              <a:rPr kumimoji="1" lang="ko-KR" altLang="en-US" sz="2400" dirty="0"/>
              <a:t>함수는 숫자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2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담은 배열과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계산 결과를 담을 스택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그리고 연산자를 매개변수로 받아서 계산한다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이때 숫자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는 저장할 당시에 스택에서 꺼내 바로 저장하기 때문에 거꾸로 뒤집혀져서 저장되어 있어서 다시 원상태로 뒤집어 주는 과정을 추가 해주었다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그리고 </a:t>
            </a:r>
            <a:r>
              <a:rPr kumimoji="1" lang="en-US" altLang="ko-KR" sz="2400" dirty="0" err="1"/>
              <a:t>stdlib</a:t>
            </a:r>
            <a:r>
              <a:rPr kumimoji="1" lang="ko-KR" altLang="en-US" sz="2400" dirty="0"/>
              <a:t>라이브러리에 있는 </a:t>
            </a:r>
            <a:r>
              <a:rPr kumimoji="1" lang="en-US" altLang="ko-KR" sz="2400" dirty="0" err="1"/>
              <a:t>atof</a:t>
            </a:r>
            <a:r>
              <a:rPr kumimoji="1" lang="ko-KR" altLang="en-US" sz="2400" dirty="0" err="1"/>
              <a:t>메소드를</a:t>
            </a:r>
            <a:r>
              <a:rPr kumimoji="1" lang="ko-KR" altLang="en-US" sz="2400" dirty="0"/>
              <a:t> 활용해 문자열 형을 실수 형으로 바꾼 후 연산해주고 </a:t>
            </a:r>
            <a:endParaRPr kumimoji="1" lang="en-US" altLang="ko-KR" sz="2400" dirty="0"/>
          </a:p>
          <a:p>
            <a:r>
              <a:rPr kumimoji="1" lang="ko-KR" altLang="en-US" sz="2400" dirty="0"/>
              <a:t>스택에 다시 넣어주기 위해 </a:t>
            </a:r>
            <a:r>
              <a:rPr kumimoji="1" lang="en-US" altLang="ko-KR" sz="2400" dirty="0" err="1"/>
              <a:t>stdio</a:t>
            </a:r>
            <a:r>
              <a:rPr kumimoji="1" lang="ko-KR" altLang="en-US" sz="2400" dirty="0"/>
              <a:t> 라이브러리에 있는 </a:t>
            </a:r>
            <a:r>
              <a:rPr kumimoji="1" lang="en-US" altLang="ko-KR" sz="2400" dirty="0" err="1"/>
              <a:t>sprintf</a:t>
            </a:r>
            <a:r>
              <a:rPr kumimoji="1" lang="ko-KR" altLang="en-US" sz="2400" dirty="0" err="1"/>
              <a:t>메소드를</a:t>
            </a:r>
            <a:r>
              <a:rPr kumimoji="1" lang="ko-KR" altLang="en-US" sz="2400" dirty="0"/>
              <a:t> 활용해 다시 결과값을 문자열로 </a:t>
            </a:r>
            <a:r>
              <a:rPr kumimoji="1" lang="ko-KR" altLang="en-US" sz="2400" dirty="0" err="1"/>
              <a:t>바꿔준후</a:t>
            </a:r>
            <a:r>
              <a:rPr kumimoji="1" lang="ko-KR" altLang="en-US" sz="2400" dirty="0"/>
              <a:t> 스택에 넣어주었다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ko-KR" altLang="en-US" sz="2400" dirty="0"/>
              <a:t>이때 뒤에 붙는 불필요한 </a:t>
            </a:r>
            <a:r>
              <a:rPr kumimoji="1" lang="en-US" altLang="ko-KR" sz="2400" dirty="0"/>
              <a:t>0</a:t>
            </a:r>
            <a:r>
              <a:rPr kumimoji="1" lang="ko-KR" altLang="en-US" sz="2400" dirty="0"/>
              <a:t>들은 </a:t>
            </a:r>
            <a:r>
              <a:rPr kumimoji="1" lang="ko-KR" altLang="en-US" sz="2400" dirty="0" err="1"/>
              <a:t>반복문을</a:t>
            </a:r>
            <a:r>
              <a:rPr kumimoji="1" lang="ko-KR" altLang="en-US" sz="2400" dirty="0"/>
              <a:t> 통해 제거해주었다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각각의 숫자를 </a:t>
            </a:r>
            <a:r>
              <a:rPr kumimoji="1" lang="ko-KR" altLang="en-US" sz="2400" dirty="0" err="1"/>
              <a:t>꺼낼때</a:t>
            </a:r>
            <a:r>
              <a:rPr kumimoji="1" lang="ko-KR" altLang="en-US" sz="2400" dirty="0"/>
              <a:t> 구분할 수 있게 하기 위해 스택에 숫자를 넣을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 숫자 사이사이에 공백을 추가해 주었다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2144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A877-324B-4447-B31B-6C16800A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계산기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EA82B4-FA5E-7D46-8280-ABC0419305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474" y="1636310"/>
            <a:ext cx="9843052" cy="51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A722-4774-FF4F-B010-6D66FB4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열차 재배치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8CF89-F385-1D45-B39B-AF67B151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계산기에서와</a:t>
            </a:r>
            <a:r>
              <a:rPr kumimoji="1" lang="ko-KR" altLang="en-US" dirty="0"/>
              <a:t> 마찬가지로 스택에 </a:t>
            </a:r>
            <a:r>
              <a:rPr kumimoji="1" lang="en-US" altLang="ko-KR" dirty="0" err="1"/>
              <a:t>get_top</a:t>
            </a:r>
            <a:r>
              <a:rPr kumimoji="1" lang="ko-KR" altLang="en-US" dirty="0"/>
              <a:t>함수를 추가하여 가장 </a:t>
            </a:r>
            <a:r>
              <a:rPr kumimoji="1" lang="ko-KR" altLang="en-US" dirty="0" err="1"/>
              <a:t>위에있는</a:t>
            </a:r>
            <a:r>
              <a:rPr kumimoji="1" lang="ko-KR" altLang="en-US" dirty="0"/>
              <a:t> 데이터를 확인하는 용도로 사용하였다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스택이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개일때와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개일때</a:t>
            </a:r>
            <a:r>
              <a:rPr kumimoji="1" lang="ko-KR" altLang="en-US" dirty="0"/>
              <a:t> 호출하는 함수를 분리했다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전체적인 아이디어는 스택의 개수에 따라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숫자를 각각 오름 </a:t>
            </a:r>
            <a:r>
              <a:rPr kumimoji="1" lang="ko-KR" altLang="en-US" dirty="0" err="1"/>
              <a:t>차순으로</a:t>
            </a:r>
            <a:r>
              <a:rPr kumimoji="1" lang="ko-KR" altLang="en-US" dirty="0"/>
              <a:t> 집어넣었다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예를 들어 스택이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개면 첫번째 스택에 </a:t>
            </a:r>
            <a:r>
              <a:rPr kumimoji="1" lang="en-US" altLang="ko-KR" dirty="0"/>
              <a:t>234,</a:t>
            </a:r>
            <a:r>
              <a:rPr kumimoji="1" lang="ko-KR" altLang="en-US" dirty="0"/>
              <a:t> 두번째에 </a:t>
            </a:r>
            <a:r>
              <a:rPr kumimoji="1" lang="en-US" altLang="ko-KR" dirty="0"/>
              <a:t>567,</a:t>
            </a:r>
            <a:r>
              <a:rPr kumimoji="1" lang="ko-KR" altLang="en-US" dirty="0"/>
              <a:t> 세번째에 </a:t>
            </a:r>
            <a:r>
              <a:rPr kumimoji="1" lang="en-US" altLang="ko-KR" dirty="0"/>
              <a:t>89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의 경우 나오면 즉시 </a:t>
            </a:r>
            <a:r>
              <a:rPr kumimoji="1" lang="en-US" altLang="ko-KR" dirty="0"/>
              <a:t>out</a:t>
            </a:r>
            <a:r>
              <a:rPr kumimoji="1" lang="ko-KR" altLang="en-US" dirty="0"/>
              <a:t>되도록 하였다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612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A722-4774-FF4F-B010-6D66FB4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열차 재배치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8CF89-F385-1D45-B39B-AF67B151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횟수를</a:t>
            </a:r>
            <a:r>
              <a:rPr kumimoji="1" lang="ko-KR" altLang="en-US" dirty="0"/>
              <a:t> 최대한 줄이기 위해 </a:t>
            </a:r>
            <a:r>
              <a:rPr kumimoji="1" lang="en-US" altLang="ko-KR" dirty="0" err="1"/>
              <a:t>recent_out</a:t>
            </a:r>
            <a:r>
              <a:rPr kumimoji="1" lang="ko-KR" altLang="en-US" dirty="0"/>
              <a:t>이라는 변수를 두어 가장 최근에 나간 숫자를 저장시켰다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최근에 나간 숫자가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인데 현재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 들어왔다면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스택에 저장 안되고 바로 나갈 수 있도록 하였다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만약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 바로 나갔는데 </a:t>
            </a:r>
            <a:r>
              <a:rPr kumimoji="1" lang="ko-KR" altLang="en-US" dirty="0" err="1"/>
              <a:t>스택중</a:t>
            </a:r>
            <a:r>
              <a:rPr kumimoji="1" lang="ko-KR" altLang="en-US" dirty="0"/>
              <a:t> 하나에 가장 위에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있다면 </a:t>
            </a:r>
            <a:r>
              <a:rPr kumimoji="1" lang="en-US" altLang="ko-KR" dirty="0"/>
              <a:t>4</a:t>
            </a:r>
            <a:r>
              <a:rPr kumimoji="1" lang="ko-KR" altLang="en-US" dirty="0"/>
              <a:t>도 바로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out</a:t>
            </a:r>
            <a:r>
              <a:rPr kumimoji="1" lang="ko-KR" altLang="en-US" dirty="0"/>
              <a:t>시켰다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숫자를 스택에 집어 넣을 때는 정렬을 하면서 집어넣었다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가장 작은 숫자가 맨 위로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가장 큰 수 가 가장 밑으로 가도록 정렬하며 집어넣었다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A722-4774-FF4F-B010-6D66FB4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열차 재배치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8CF89-F385-1D45-B39B-AF67B151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들어오는</a:t>
            </a:r>
            <a:r>
              <a:rPr kumimoji="1" lang="ko-KR" altLang="en-US" dirty="0"/>
              <a:t> 것들을 전부 처리한 이후에는 넣을 때 이미 정렬하며 스택에 넣었으므로 나머지는 그냥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out </a:t>
            </a:r>
            <a:r>
              <a:rPr kumimoji="1" lang="ko-KR" altLang="en-US" dirty="0"/>
              <a:t>시키면 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59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477</Words>
  <Application>Microsoft Macintosh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자료구조</vt:lpstr>
      <vt:lpstr>문제 1번. 계산기</vt:lpstr>
      <vt:lpstr>문제 1번 계산기</vt:lpstr>
      <vt:lpstr>문제 1번 계산기</vt:lpstr>
      <vt:lpstr>문제 1번 계산기</vt:lpstr>
      <vt:lpstr>문제 1번. 계산기</vt:lpstr>
      <vt:lpstr>문제 2번 열차 재배치</vt:lpstr>
      <vt:lpstr>문제 2번 열차 재배치</vt:lpstr>
      <vt:lpstr>문제 2번 열차 재배치</vt:lpstr>
      <vt:lpstr>문제 2번 열차 재배치</vt:lpstr>
      <vt:lpstr>문제 2번 열차 재배치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이 선민</dc:creator>
  <cp:lastModifiedBy>이 선민</cp:lastModifiedBy>
  <cp:revision>3</cp:revision>
  <dcterms:created xsi:type="dcterms:W3CDTF">2022-04-10T12:04:43Z</dcterms:created>
  <dcterms:modified xsi:type="dcterms:W3CDTF">2022-04-10T12:40:11Z</dcterms:modified>
</cp:coreProperties>
</file>