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 snapToObjects="1">
      <p:cViewPr varScale="1">
        <p:scale>
          <a:sx n="96" d="100"/>
          <a:sy n="96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8A115-EAD4-8F5C-DF4E-5AB69198F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9CCE4-09B8-AE3B-3E1B-FA383FDF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1681-A650-AE1B-21F0-DAB2B74C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E7763-FF31-6864-4CE1-A5AE7B2B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05E39-943E-43CC-4F14-23852464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6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587ED-2093-A3AA-ECFE-6A547C65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21FFC-6929-6608-959B-4609BB96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34E07-7D20-06FF-1A8C-CF0654E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23607-1930-E498-ED06-2A5FD0B5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9DA2E-F888-5DC3-AD53-48E6A868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825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7F848E-2D06-4F52-3618-FB1BF33A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0BC37-5B71-C200-30C8-FB34CEF1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48FF7-288D-ED7C-9583-8C8DFFB3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630D9-026F-2F16-88D3-48D64D09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D6786-5860-E47B-B332-5D0807AB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88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3EFA-E3A3-3D4E-BE62-BF87DFEC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B875F-8FCC-FF05-AC56-D7702612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BFB97-28D1-6396-1826-96A8D0CA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E01FA-6EF0-17D7-FCD0-C6E42F74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3BC74-48AC-94DB-F7D3-E11E058A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33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CCBE6-72C4-4340-ED4E-6399B4C1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99903-9022-844D-57B0-2DD387E9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3A1F7-A9B1-E755-53C0-F8C6A513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E4903-696D-4E81-9C43-CB174675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CDD59-693C-E7AE-9218-BC500B1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11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29EA-7020-B38F-91B0-D10831A6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D2E9A-B356-CC6F-67FC-268D0510F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A3F7A-AF94-89D2-D9C6-75D9E87A9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C004A-0908-6499-C295-1CC99537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59863-194B-EB2D-4718-BA987A52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916BE-891E-190C-B688-2B2F048E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61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01C86-E3E6-4898-6155-37675CEB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97044-78A0-E12D-67C1-E0BD04E7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20929-88F7-B05E-DF79-CC98F21C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ED9F30-74F4-931F-DCA2-1D32683E4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0F53B-F1F4-1717-099F-4151FFB0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E78625-0089-B19B-8D44-65025F16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B66E95-28AC-5CE5-B3B7-8C77D909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B314-F85F-0F92-D08B-BC4877B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23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3E9F-BF91-172C-1F08-65B78BC7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568287-2C08-1864-A924-FA71F6F4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41A7E8-5B5B-0AF9-0774-C1991D93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4B5E6-4B15-2A07-522A-BB93255A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7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D3EAE9-2CE9-F6F6-6ECF-F9EC87E5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010C2A-922F-3074-D8FE-1C0662D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B32FC-4C70-7006-4FE8-755DFA62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0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EA3F6-E26D-F1E8-BC04-C6233D98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56959-FA1D-82BE-ECF6-A275AF03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AFC45-0368-7F82-8A84-B4FF8D137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49E3E-9474-EA8D-68F9-C3C7F66F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279A6-77EE-B63A-2CC7-5EA36B71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18055-E825-B524-F69E-A071D3DD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0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8804D-98A3-A48D-6595-0676A94A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51CFED-7BFA-56CA-9844-BDD827E37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6EC38-A06C-4150-BA9D-4E7DA1A9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FD38B-7DD6-4533-EDB6-20182D7C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B26E9-7AB5-B615-A8DC-132F8EF4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932A8-4C52-44B6-1D1F-8C57B4FE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A1A8B5-82C5-52BA-9ED3-D178C1CB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93C5F-999C-D6B7-5155-44B42E78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9689-1103-F912-5DD0-E03D1A563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7816-28B9-A649-9EDC-9154CDD5B675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0E43-47F7-81D2-45EE-07983A229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41FA6-5EDA-D209-7A73-B6E704103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61EB-52EA-9544-8AAE-DC109E203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90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B77F-F847-CEDA-1B8D-5B91017C1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자료구조 과제 </a:t>
            </a:r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FC3B0-C0A2-D5D9-CB44-9AEB91769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물리학과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20182326 </a:t>
            </a:r>
            <a:r>
              <a:rPr kumimoji="1" lang="ko-KR" altLang="en-US" dirty="0"/>
              <a:t>이선민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0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F2FB-A989-3463-A340-3A8ECBD9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8F9E8-31D4-4D20-3BB2-D2FBBDC45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6D9DC7-C9D2-8D1B-BC53-A1C2E7E99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5E1529-3FA8-2CD1-C288-A9B12309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6" y="2861918"/>
            <a:ext cx="6060064" cy="20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8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자료구조 과제 6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과제 6</dc:title>
  <dc:creator>이 선민</dc:creator>
  <cp:lastModifiedBy>이 선민</cp:lastModifiedBy>
  <cp:revision>2</cp:revision>
  <dcterms:created xsi:type="dcterms:W3CDTF">2022-05-18T03:32:22Z</dcterms:created>
  <dcterms:modified xsi:type="dcterms:W3CDTF">2022-05-18T03:39:02Z</dcterms:modified>
</cp:coreProperties>
</file>