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9753600" cx="130048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When to start: all players are ready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When to stop: 1. Time out 2. All people get the correct answer 3. The painter exits 4. No guessers in the room (eq. 2)</a:t>
            </a:r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Express-ws: </a:t>
            </a:r>
            <a:r>
              <a:rPr lang="en-US"/>
              <a:t>incompatible</a:t>
            </a:r>
            <a:r>
              <a:rPr lang="en-US"/>
              <a:t> with express-session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Socket.IO: more high level interface, supports both ws and polling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Authentication: no cookie on ws, </a:t>
            </a:r>
            <a:r>
              <a:rPr lang="en-US"/>
              <a:t>use</a:t>
            </a:r>
            <a:r>
              <a:rPr lang="en-US"/>
              <a:t> random token generated at user login</a:t>
            </a: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1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509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8509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85089" lvl="2" marL="10287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85089" lvl="3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85089" lvl="4" marL="17145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Draw I Guess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1270000" y="59690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216154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3404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331</a:t>
            </a:r>
          </a:p>
          <a:p>
            <a:pPr indent="-216154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3404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Hancheng Zhong, Xuhui Wang, Peipei 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TODO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262375" y="2034525"/>
            <a:ext cx="11099700" cy="52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036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-US" sz="3000"/>
              <a:t>Larger Dictionary</a:t>
            </a:r>
          </a:p>
          <a:p>
            <a:pPr indent="-34036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-US" sz="3000"/>
              <a:t>User Testing</a:t>
            </a:r>
          </a:p>
          <a:p>
            <a:pPr indent="-34036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-US" sz="3000"/>
              <a:t>UI Improvements</a:t>
            </a:r>
          </a:p>
          <a:p>
            <a:pPr indent="-34036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-US" sz="3000"/>
              <a:t>Code Cleanup</a:t>
            </a:r>
          </a:p>
          <a:p>
            <a:pPr indent="-34036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-US" sz="3000"/>
              <a:t>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</a:pPr>
            <a:r>
              <a:rPr lang="en-US"/>
              <a:t>User interface: game center, painting room, round interaction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</a:pPr>
            <a:r>
              <a:rPr lang="en-US"/>
              <a:t>Storing information from canvas in database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</a:pPr>
            <a:r>
              <a:rPr lang="en-US"/>
              <a:t>Game Round Interaction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</a:pPr>
            <a:r>
              <a:rPr lang="en-US"/>
              <a:t>Socket.io used in real-time updates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Char char="•"/>
            </a:pPr>
            <a:r>
              <a:rPr lang="en-US"/>
              <a:t>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 - Game Center</a:t>
            </a:r>
          </a:p>
        </p:txBody>
      </p:sp>
      <p:pic>
        <p:nvPicPr>
          <p:cNvPr descr="Image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844" y="809758"/>
            <a:ext cx="10549761" cy="5242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Round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2349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374" y="832158"/>
            <a:ext cx="10480018" cy="518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Round Management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52324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When to start a round</a:t>
            </a:r>
          </a:p>
          <a:p>
            <a:pPr indent="-52324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all players are ready</a:t>
            </a:r>
          </a:p>
          <a:p>
            <a:pPr indent="-52324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at least two players</a:t>
            </a:r>
          </a:p>
          <a:p>
            <a:pPr indent="-52324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When to end a round</a:t>
            </a:r>
          </a:p>
          <a:p>
            <a:pPr indent="-52324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Time out</a:t>
            </a:r>
          </a:p>
          <a:p>
            <a:pPr indent="-52324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All guessers have the correct answer</a:t>
            </a:r>
          </a:p>
          <a:p>
            <a:pPr indent="-52324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The painter exits</a:t>
            </a:r>
          </a:p>
          <a:p>
            <a:pPr indent="-523240" lvl="1" marL="9144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All guessers exits (eq. 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/>
              <a:t>Websocket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952550" y="2294050"/>
            <a:ext cx="11099700" cy="628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5232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Purposes</a:t>
            </a:r>
          </a:p>
          <a:p>
            <a:pPr indent="-52324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Push events</a:t>
            </a:r>
          </a:p>
          <a:p>
            <a:pPr indent="-52324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Dead user detection</a:t>
            </a:r>
          </a:p>
          <a:p>
            <a:pPr indent="-5232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Implementation</a:t>
            </a:r>
          </a:p>
          <a:p>
            <a:pPr indent="-52324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</a:pPr>
            <a:r>
              <a:rPr lang="en-US">
                <a:solidFill>
                  <a:schemeClr val="dk1"/>
                </a:solidFill>
              </a:rPr>
              <a:t>Express-ws or socket.io?</a:t>
            </a:r>
          </a:p>
          <a:p>
            <a:pPr indent="-52324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10909"/>
            </a:pPr>
            <a:r>
              <a:rPr lang="en-US">
                <a:solidFill>
                  <a:schemeClr val="dk1"/>
                </a:solidFill>
              </a:rPr>
              <a:t>Authentication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/>
              <a:t>Database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Tests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