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25" y="2780475"/>
            <a:ext cx="3599425" cy="21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555775" y="1201925"/>
            <a:ext cx="7795777" cy="1210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You draw, I guess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725" y="2924785"/>
            <a:ext cx="1871499" cy="18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1807609" y="144672"/>
            <a:ext cx="5290836" cy="4605945"/>
            <a:chOff x="2820225" y="891450"/>
            <a:chExt cx="3175200" cy="3175200"/>
          </a:xfrm>
        </p:grpSpPr>
        <p:sp>
          <p:nvSpPr>
            <p:cNvPr id="62" name="Shape 62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648" y="-2"/>
            <a:ext cx="1603250" cy="10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448" y="1459871"/>
            <a:ext cx="1100042" cy="10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00" y="4103950"/>
            <a:ext cx="2079100" cy="10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00" y="1459863"/>
            <a:ext cx="1603253" cy="120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07900" y="215575"/>
            <a:ext cx="4718218" cy="594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Our architecture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46675" y="1282375"/>
            <a:ext cx="26805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Model–view–controller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MVC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) -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For implementation of interfaces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375" y="-171575"/>
            <a:ext cx="44386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742375" y="0"/>
            <a:ext cx="6946500" cy="79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1 Capstone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