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638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19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2154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84380" cy="3708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2030730"/>
                <a:gridCol w="2030730"/>
                <a:gridCol w="2030730"/>
                <a:gridCol w="2030730"/>
                <a:gridCol w="2030730"/>
                <a:gridCol w="20307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화면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en-US" altLang="ko-KR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LI000001S</a:t>
                      </a:r>
                      <a:endParaRPr lang="en-US" altLang="ko-KR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경로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홈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&gt;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로그인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85725" y="486354"/>
            <a:ext cx="3961888" cy="6179709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047612" y="486354"/>
          <a:ext cx="8147685" cy="6179709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593205"/>
                <a:gridCol w="1554480"/>
              </a:tblGrid>
              <a:tr h="3565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Type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5983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1. Logo Image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Image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클릭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M000001S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Image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983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2.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ID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입력창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특수문제 입력 제한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Text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983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3.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PW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입력창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자리 입력 제한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Text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8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4.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로그인 버튼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로그인 성공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M000002S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로그인 실패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ID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입력창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focus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Object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379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5.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로그인 관련 리스트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회원가입 클릭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SI000021S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아이디 찾기 클릭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SI000031S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비밀번호 찾기 클릭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SI000041S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Text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55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6.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계정 로그인 리스트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구글 계정 로그인 클릭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SI000311P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카카오 계정 로그인 클릭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SI000111P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페이스북 계정 로그인 클릭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SI000411P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네이버 계정 로그인 클릭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SI000211P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Text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983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7.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이용약관 관련 리스트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983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8.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저작권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image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클릭 시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M000001S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 화면으로 이동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Image, Text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" name=""/>
          <p:cNvGrpSpPr/>
          <p:nvPr/>
        </p:nvGrpSpPr>
        <p:grpSpPr>
          <a:xfrm rot="0">
            <a:off x="236652" y="716145"/>
            <a:ext cx="3660033" cy="5709404"/>
            <a:chOff x="111461" y="574298"/>
            <a:chExt cx="3660033" cy="5709404"/>
          </a:xfrm>
        </p:grpSpPr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3"/>
            <a:srcRect l="35410" t="9460" r="35490" b="7240"/>
            <a:stretch>
              <a:fillRect/>
            </a:stretch>
          </p:blipFill>
          <p:spPr>
            <a:xfrm>
              <a:off x="222924" y="574298"/>
              <a:ext cx="3548570" cy="5709404"/>
            </a:xfrm>
            <a:prstGeom prst="rect">
              <a:avLst/>
            </a:prstGeom>
          </p:spPr>
        </p:pic>
        <p:sp>
          <p:nvSpPr>
            <p:cNvPr id="17" name=""/>
            <p:cNvSpPr/>
            <p:nvPr/>
          </p:nvSpPr>
          <p:spPr>
            <a:xfrm>
              <a:off x="472196" y="693096"/>
              <a:ext cx="222925" cy="222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472196" y="1878654"/>
              <a:ext cx="222925" cy="222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472196" y="2201207"/>
              <a:ext cx="222925" cy="222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346797" y="1615197"/>
              <a:ext cx="222925" cy="222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4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72196" y="2708576"/>
              <a:ext cx="222925" cy="222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111461" y="3112770"/>
              <a:ext cx="222925" cy="222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6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472196" y="5685766"/>
              <a:ext cx="222925" cy="222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7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472196" y="5939092"/>
              <a:ext cx="222925" cy="222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8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53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화면 슬라이드 쇼(4:3)</ep:PresentationFormat>
  <ep:Paragraphs>1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2023-03-29T05:25:15.051</dcterms:created>
  <dc:creator>user</dc:creator>
  <cp:lastModifiedBy>user</cp:lastModifiedBy>
  <dcterms:modified xsi:type="dcterms:W3CDTF">2023-03-29T06:36:06.495</dcterms:modified>
  <cp:revision>10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