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F5ED9-034B-4FD6-9372-FEF9E4198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02939-E8CF-48FD-BED6-B7937526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6582A-0226-49CA-A1C4-A17F0759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4CE8-E7A5-401D-A85F-EC26FA4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FBB0E-2CF1-41BF-A609-F74ECE5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79ABE-9DFF-4449-B1CC-8C69DBDC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FCD12-8278-4ECE-A547-6CF716AAD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5AEC7-0A36-44FE-8B68-2183E583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0D655-528D-4358-8CEF-1B583F38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F484B-03EA-4F51-B37D-5D20CFDA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6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27C344-407A-4DE1-945D-3903F7E68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40889-17D4-455B-A548-A7BEAD3B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9527B-49F5-429F-AD74-D79A91B7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AB65F-1AE8-4EB3-B3D2-14793E2F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43C3D-288B-48A6-9E43-FFFD5BC9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6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2F196-016E-4373-A8AC-BB92E2A5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9A7F3-18FE-4BC4-BC7E-E3514672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044E6-CACA-49F9-A09E-C343A0F4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F9AB3-2330-4677-B04F-A98B3ED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1E0A4-1275-41A7-B376-C4FFBC83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CC045-6AA7-4F6A-9EEC-B264C16B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97962-9A87-4C1F-8FBE-668088A8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233F6-D823-460F-B7AE-D74C41D9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B6980-F51B-4ED0-AFEE-7BA7A8D7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CD6F2-9934-42A6-B404-9A22C01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3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4287C-607E-490F-8129-B5B15ECA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6EF22-8E5D-4072-A144-FCD8597C6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FE3796-9248-4E50-8FB8-2B25A61CD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758BC-6884-4253-857D-0E5A5825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9DE786-FC55-4FAF-A449-C8472424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78D24-6201-4CA2-9C8B-0FA03C6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9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E11F3-E1F9-424B-B501-32BFF833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39227-DE4F-4230-95A1-E648AE8C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83E5B-76DA-4D62-A216-4EEAC037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B20F41-8BD8-447E-AA84-62538628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960CF7-01D4-4B09-9D70-B8B9A8041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0A529-298F-4D71-BAA3-6BF37481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73ECFF-777A-49BD-A612-C93816AD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63FE7-C691-466A-AE15-6E7ACBEA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35A95-8186-4F8A-B712-437ADA7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8CEB04-DA13-44E8-82F4-6912F74D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1DE92-C12F-4401-8926-F96BCDF9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A7709-4B33-4166-A3D9-5CCBF434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8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0BB545-DD4A-467F-A936-BEB24621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D7EF49-865A-4B0B-954B-DE85FD25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63A41-6F13-4205-B568-753BAE34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6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1B1B-CE5A-48F2-BFA5-A3A8E572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925FB-8CB4-411B-A211-D7739E70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1A18E-4933-4CEA-A548-96FDDCF8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D7998-1A6D-497C-996A-6AFAE6A0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624CC-0B97-4282-B745-C943922E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A97E0-5745-4A9C-AA73-C873DECF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0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A3757-1E52-49F3-8F7E-50A1E305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F8784B-8DAB-4FDF-9121-C53F37CD1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0C4D9-76A9-4AE5-BD06-DC1C2E286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AD003-796E-4DE4-95C5-6B8FEF8B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F4AB6-8CD7-4FFE-AEAD-3E76C7A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50354-D9C8-4965-AAAE-FA68B618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5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E98F63-2746-4C30-A104-8E933D02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98BC5-BBB5-47A8-938F-17A04CA3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53A8C-EFD4-4DAC-A27E-DFB7DFC73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D253-6978-4D94-B3C0-84C7ECBB921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37E8B-2F96-43B0-80E8-A96095357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5F799-2280-4F1C-8A30-716FAA69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417E-D69C-4B28-B685-BA91C43B9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8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BFC6EBD-C34D-4FC5-8F0F-B85D8F60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35" y="618564"/>
            <a:ext cx="3747247" cy="562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60F57-2E8E-4376-92B8-92B0EF24A2D2}"/>
              </a:ext>
            </a:extLst>
          </p:cNvPr>
          <p:cNvSpPr txBox="1"/>
          <p:nvPr/>
        </p:nvSpPr>
        <p:spPr>
          <a:xfrm>
            <a:off x="5450539" y="116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Log-in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93BA6F-303D-4842-BB5D-B899FE94530F}"/>
              </a:ext>
            </a:extLst>
          </p:cNvPr>
          <p:cNvSpPr/>
          <p:nvPr/>
        </p:nvSpPr>
        <p:spPr>
          <a:xfrm>
            <a:off x="4103594" y="618564"/>
            <a:ext cx="3747247" cy="45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Status-bar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361AD-125E-46F1-BA15-B4289C7578A0}"/>
              </a:ext>
            </a:extLst>
          </p:cNvPr>
          <p:cNvSpPr txBox="1"/>
          <p:nvPr/>
        </p:nvSpPr>
        <p:spPr>
          <a:xfrm>
            <a:off x="0" y="80682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Concept : </a:t>
            </a:r>
            <a:r>
              <a:rPr lang="ko-KR" altLang="en-US"/>
              <a:t>프로그래밍 언어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7F0C1-E942-497B-87B1-DEA3C838B8F0}"/>
              </a:ext>
            </a:extLst>
          </p:cNvPr>
          <p:cNvSpPr txBox="1"/>
          <p:nvPr/>
        </p:nvSpPr>
        <p:spPr>
          <a:xfrm>
            <a:off x="4300816" y="1667435"/>
            <a:ext cx="3357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lgerian" panose="04020705040A02060702" pitchFamily="82" charset="0"/>
              </a:rPr>
              <a:t>Welcome to Programing</a:t>
            </a: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950AA2-3771-4454-8B7B-A67E181A240E}"/>
              </a:ext>
            </a:extLst>
          </p:cNvPr>
          <p:cNvSpPr txBox="1"/>
          <p:nvPr/>
        </p:nvSpPr>
        <p:spPr>
          <a:xfrm>
            <a:off x="4300817" y="2573016"/>
            <a:ext cx="359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>
                <a:solidFill>
                  <a:srgbClr val="424242"/>
                </a:solidFill>
                <a:effectLst/>
                <a:latin typeface="-apple-system"/>
              </a:rPr>
              <a:t>If you want to engage in programming </a:t>
            </a:r>
          </a:p>
          <a:p>
            <a:r>
              <a:rPr lang="en-US" altLang="ko-KR" sz="1600" b="1">
                <a:solidFill>
                  <a:srgbClr val="424242"/>
                </a:solidFill>
                <a:latin typeface="-apple-system"/>
              </a:rPr>
              <a:t>     </a:t>
            </a:r>
            <a:r>
              <a:rPr lang="en-US" altLang="ko-KR" sz="1600" b="1" i="0">
                <a:solidFill>
                  <a:srgbClr val="424242"/>
                </a:solidFill>
                <a:effectLst/>
                <a:latin typeface="-apple-system"/>
              </a:rPr>
              <a:t>             conversations, log in.</a:t>
            </a:r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5BE30CB-80B7-4C66-A0B1-D9A8EE5993EF}"/>
              </a:ext>
            </a:extLst>
          </p:cNvPr>
          <p:cNvCxnSpPr>
            <a:cxnSpLocks/>
          </p:cNvCxnSpPr>
          <p:nvPr/>
        </p:nvCxnSpPr>
        <p:spPr>
          <a:xfrm>
            <a:off x="4495798" y="3962400"/>
            <a:ext cx="2967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0B68333-2D0B-4BF6-8F71-08AB4AF6832E}"/>
              </a:ext>
            </a:extLst>
          </p:cNvPr>
          <p:cNvCxnSpPr>
            <a:cxnSpLocks/>
          </p:cNvCxnSpPr>
          <p:nvPr/>
        </p:nvCxnSpPr>
        <p:spPr>
          <a:xfrm>
            <a:off x="4495798" y="4455913"/>
            <a:ext cx="2967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FC9054-DC67-4B7B-8142-A6E619902CE9}"/>
              </a:ext>
            </a:extLst>
          </p:cNvPr>
          <p:cNvSpPr txBox="1"/>
          <p:nvPr/>
        </p:nvSpPr>
        <p:spPr>
          <a:xfrm>
            <a:off x="4424080" y="3663262"/>
            <a:ext cx="296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Input your Email or id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4DCD63-C625-4154-921E-86988AA3CCC1}"/>
              </a:ext>
            </a:extLst>
          </p:cNvPr>
          <p:cNvSpPr txBox="1"/>
          <p:nvPr/>
        </p:nvSpPr>
        <p:spPr>
          <a:xfrm>
            <a:off x="4424080" y="4156774"/>
            <a:ext cx="296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password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94F4D-F0F1-468B-A15A-89B8F14A3835}"/>
              </a:ext>
            </a:extLst>
          </p:cNvPr>
          <p:cNvSpPr txBox="1"/>
          <p:nvPr/>
        </p:nvSpPr>
        <p:spPr>
          <a:xfrm>
            <a:off x="4852144" y="5373397"/>
            <a:ext cx="225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Find programming account </a:t>
            </a:r>
            <a:endParaRPr lang="ko-KR" altLang="en-US" sz="12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4BB17E-5098-491F-A855-C1B03D6DA0F5}"/>
              </a:ext>
            </a:extLst>
          </p:cNvPr>
          <p:cNvSpPr/>
          <p:nvPr/>
        </p:nvSpPr>
        <p:spPr>
          <a:xfrm>
            <a:off x="4495798" y="4611089"/>
            <a:ext cx="2967318" cy="517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Log-in</a:t>
            </a:r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4CB8FED-B1DC-41EC-AE48-0043CA93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12" y="5681014"/>
            <a:ext cx="353429" cy="33666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8A8D53A-F866-4EDB-A09B-D069A75EF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400">
            <a:off x="4193815" y="5419566"/>
            <a:ext cx="271391" cy="30031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56EBD3C-9017-4A7D-89DF-CC948CA09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76" y="5373397"/>
            <a:ext cx="353428" cy="35342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072B407-98BD-4DD7-98D6-E52DB617C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08" y="3958693"/>
            <a:ext cx="369234" cy="36923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FE328E-A9BE-4DC7-B3F3-951C05AA05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60" y="5670577"/>
            <a:ext cx="271391" cy="34709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64348EF-6701-4FAB-9C52-39535B25F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04219" y="5826051"/>
            <a:ext cx="393924" cy="35227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B45262B-D1AA-4900-87DC-69B8A1CEF9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174" y="5874518"/>
            <a:ext cx="376738" cy="3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9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5E5E9-8637-4CFA-BFF4-1F468BD4F3A6}"/>
              </a:ext>
            </a:extLst>
          </p:cNvPr>
          <p:cNvSpPr/>
          <p:nvPr/>
        </p:nvSpPr>
        <p:spPr>
          <a:xfrm>
            <a:off x="4105835" y="618564"/>
            <a:ext cx="3747247" cy="5620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E77C-F772-4FD9-9732-B799186541DE}"/>
              </a:ext>
            </a:extLst>
          </p:cNvPr>
          <p:cNvSpPr/>
          <p:nvPr/>
        </p:nvSpPr>
        <p:spPr>
          <a:xfrm>
            <a:off x="4105835" y="618564"/>
            <a:ext cx="3747247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Status-bar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D35166-3186-47E9-84CF-6936907DB527}"/>
              </a:ext>
            </a:extLst>
          </p:cNvPr>
          <p:cNvSpPr/>
          <p:nvPr/>
        </p:nvSpPr>
        <p:spPr>
          <a:xfrm>
            <a:off x="4105834" y="5602941"/>
            <a:ext cx="3747247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Nav-bar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F6F0C-C26A-40DE-8EE1-6162CCD1CD43}"/>
              </a:ext>
            </a:extLst>
          </p:cNvPr>
          <p:cNvSpPr txBox="1"/>
          <p:nvPr/>
        </p:nvSpPr>
        <p:spPr>
          <a:xfrm>
            <a:off x="1568823" y="618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friends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5E5E9-8637-4CFA-BFF4-1F468BD4F3A6}"/>
              </a:ext>
            </a:extLst>
          </p:cNvPr>
          <p:cNvSpPr/>
          <p:nvPr/>
        </p:nvSpPr>
        <p:spPr>
          <a:xfrm>
            <a:off x="4105835" y="618564"/>
            <a:ext cx="3747247" cy="5620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E77C-F772-4FD9-9732-B799186541DE}"/>
              </a:ext>
            </a:extLst>
          </p:cNvPr>
          <p:cNvSpPr/>
          <p:nvPr/>
        </p:nvSpPr>
        <p:spPr>
          <a:xfrm>
            <a:off x="4105835" y="618564"/>
            <a:ext cx="3747247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Status-bar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D35166-3186-47E9-84CF-6936907DB527}"/>
              </a:ext>
            </a:extLst>
          </p:cNvPr>
          <p:cNvSpPr/>
          <p:nvPr/>
        </p:nvSpPr>
        <p:spPr>
          <a:xfrm>
            <a:off x="4105834" y="5602941"/>
            <a:ext cx="3747247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Nav-bar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ABB19-7B70-47D9-9C2B-A77DFA9F7733}"/>
              </a:ext>
            </a:extLst>
          </p:cNvPr>
          <p:cNvSpPr txBox="1"/>
          <p:nvPr/>
        </p:nvSpPr>
        <p:spPr>
          <a:xfrm>
            <a:off x="1568823" y="618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chats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79E11D-50D6-4FDE-983F-963DDD17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16300">
            <a:off x="6592792" y="1203465"/>
            <a:ext cx="1086111" cy="999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3064AA-A308-4BE8-8566-09633396E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66" y="2960108"/>
            <a:ext cx="1167740" cy="11123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A3285A-703D-456B-B6BD-F8BDAD78E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92" y="4488653"/>
            <a:ext cx="1099896" cy="10998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D12D725-C6E0-48B1-9C89-223FB5A4A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906">
            <a:off x="6865421" y="4571876"/>
            <a:ext cx="766610" cy="8483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0EE769-83AB-4C4C-B8CC-668067E52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96" y="2373533"/>
            <a:ext cx="1477888" cy="14778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B75648-DD93-4369-B398-82C4788678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78" y="1269451"/>
            <a:ext cx="738944" cy="9450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EC92A32-142A-4A87-BEA5-4C300A4599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28845" y="4010422"/>
            <a:ext cx="1428812" cy="127774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CBB1D82-2221-4972-A624-3E3E2132EA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717">
            <a:off x="5082592" y="1228773"/>
            <a:ext cx="1375934" cy="119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5E5E9-8637-4CFA-BFF4-1F468BD4F3A6}"/>
              </a:ext>
            </a:extLst>
          </p:cNvPr>
          <p:cNvSpPr/>
          <p:nvPr/>
        </p:nvSpPr>
        <p:spPr>
          <a:xfrm>
            <a:off x="4105835" y="618564"/>
            <a:ext cx="3747247" cy="5620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E77C-F772-4FD9-9732-B799186541DE}"/>
              </a:ext>
            </a:extLst>
          </p:cNvPr>
          <p:cNvSpPr/>
          <p:nvPr/>
        </p:nvSpPr>
        <p:spPr>
          <a:xfrm>
            <a:off x="4105835" y="618564"/>
            <a:ext cx="3747247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Status-bar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D35166-3186-47E9-84CF-6936907DB527}"/>
              </a:ext>
            </a:extLst>
          </p:cNvPr>
          <p:cNvSpPr/>
          <p:nvPr/>
        </p:nvSpPr>
        <p:spPr>
          <a:xfrm>
            <a:off x="4105834" y="5602941"/>
            <a:ext cx="3747247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Nav-bar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FF8B1-FB05-40F7-81DF-919EB284F0DC}"/>
              </a:ext>
            </a:extLst>
          </p:cNvPr>
          <p:cNvSpPr txBox="1"/>
          <p:nvPr/>
        </p:nvSpPr>
        <p:spPr>
          <a:xfrm>
            <a:off x="1568823" y="618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5E5E9-8637-4CFA-BFF4-1F468BD4F3A6}"/>
              </a:ext>
            </a:extLst>
          </p:cNvPr>
          <p:cNvSpPr/>
          <p:nvPr/>
        </p:nvSpPr>
        <p:spPr>
          <a:xfrm>
            <a:off x="4105835" y="618564"/>
            <a:ext cx="3747247" cy="5620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E77C-F772-4FD9-9732-B799186541DE}"/>
              </a:ext>
            </a:extLst>
          </p:cNvPr>
          <p:cNvSpPr/>
          <p:nvPr/>
        </p:nvSpPr>
        <p:spPr>
          <a:xfrm>
            <a:off x="4105835" y="618564"/>
            <a:ext cx="3747247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Status-bar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D35166-3186-47E9-84CF-6936907DB527}"/>
              </a:ext>
            </a:extLst>
          </p:cNvPr>
          <p:cNvSpPr/>
          <p:nvPr/>
        </p:nvSpPr>
        <p:spPr>
          <a:xfrm>
            <a:off x="4105834" y="5602941"/>
            <a:ext cx="3747247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Nav-bar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FF8B1-FB05-40F7-81DF-919EB284F0DC}"/>
              </a:ext>
            </a:extLst>
          </p:cNvPr>
          <p:cNvSpPr txBox="1"/>
          <p:nvPr/>
        </p:nvSpPr>
        <p:spPr>
          <a:xfrm>
            <a:off x="1568823" y="618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5E5E9-8637-4CFA-BFF4-1F468BD4F3A6}"/>
              </a:ext>
            </a:extLst>
          </p:cNvPr>
          <p:cNvSpPr/>
          <p:nvPr/>
        </p:nvSpPr>
        <p:spPr>
          <a:xfrm>
            <a:off x="4105835" y="618564"/>
            <a:ext cx="3747247" cy="5620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E77C-F772-4FD9-9732-B799186541DE}"/>
              </a:ext>
            </a:extLst>
          </p:cNvPr>
          <p:cNvSpPr/>
          <p:nvPr/>
        </p:nvSpPr>
        <p:spPr>
          <a:xfrm>
            <a:off x="4105835" y="618564"/>
            <a:ext cx="3747247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Status-bar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D35166-3186-47E9-84CF-6936907DB527}"/>
              </a:ext>
            </a:extLst>
          </p:cNvPr>
          <p:cNvSpPr/>
          <p:nvPr/>
        </p:nvSpPr>
        <p:spPr>
          <a:xfrm>
            <a:off x="4105834" y="5602941"/>
            <a:ext cx="3747247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Nav-bar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147D8-E2F8-4A21-A365-589E59220E7E}"/>
              </a:ext>
            </a:extLst>
          </p:cNvPr>
          <p:cNvSpPr txBox="1"/>
          <p:nvPr/>
        </p:nvSpPr>
        <p:spPr>
          <a:xfrm>
            <a:off x="1568823" y="61856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chat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1299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5E5E9-8637-4CFA-BFF4-1F468BD4F3A6}"/>
              </a:ext>
            </a:extLst>
          </p:cNvPr>
          <p:cNvSpPr/>
          <p:nvPr/>
        </p:nvSpPr>
        <p:spPr>
          <a:xfrm>
            <a:off x="4105835" y="618564"/>
            <a:ext cx="3747247" cy="5620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E77C-F772-4FD9-9732-B799186541DE}"/>
              </a:ext>
            </a:extLst>
          </p:cNvPr>
          <p:cNvSpPr/>
          <p:nvPr/>
        </p:nvSpPr>
        <p:spPr>
          <a:xfrm>
            <a:off x="4105835" y="618564"/>
            <a:ext cx="3747247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Status-bar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C9170-F906-4D31-81EB-4D4C1B838974}"/>
              </a:ext>
            </a:extLst>
          </p:cNvPr>
          <p:cNvSpPr txBox="1"/>
          <p:nvPr/>
        </p:nvSpPr>
        <p:spPr>
          <a:xfrm>
            <a:off x="1568823" y="618564"/>
            <a:ext cx="13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Settings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4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맑은 고딕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수운</dc:creator>
  <cp:lastModifiedBy>이 수운</cp:lastModifiedBy>
  <cp:revision>9</cp:revision>
  <dcterms:created xsi:type="dcterms:W3CDTF">2021-05-22T06:42:48Z</dcterms:created>
  <dcterms:modified xsi:type="dcterms:W3CDTF">2021-05-22T09:20:49Z</dcterms:modified>
</cp:coreProperties>
</file>