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81522-852A-4A48-B6F4-0323CCB5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C693E1-3449-4104-B56E-A58A0A8E3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B7C4D-7921-4BEE-AD92-3848EF10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56AC-6887-4B50-868D-F34D1414C56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7BA29-3EEF-41E9-8942-B17135D3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C19E2-0A17-4598-8FE5-07AF709C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41E8-CF12-4DA2-A304-42B7FC033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1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01400-9790-47CD-8A4B-7AC84DED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C01E78-BE92-4071-AECE-53BD2148A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3C60C-164E-4CBE-927E-7798A844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56AC-6887-4B50-868D-F34D1414C56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B3DFF-13E9-42EF-9C79-B0DA1AEB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A603F-56EA-4F48-984F-C441EB8F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41E8-CF12-4DA2-A304-42B7FC033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7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74AADA-6FAF-4652-89BB-3A144BEEB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02C841-6D90-4357-A8CB-B834FAF70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BEA57-989E-4D23-80AF-D3C1871B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56AC-6887-4B50-868D-F34D1414C56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8E212-2375-4DDB-A803-A5688004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DCE26-5739-4CD3-ACA0-7C887828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41E8-CF12-4DA2-A304-42B7FC033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7C798-BA6D-4959-A42E-1BCD6A3F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FE55D-0E5F-4BB9-B099-A0B81343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54814-459E-4FBC-B9AB-0FA684FD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56AC-6887-4B50-868D-F34D1414C56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951FC-B434-4907-9076-60BD9255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5301-42F2-4EEB-ABFE-CCC139C0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41E8-CF12-4DA2-A304-42B7FC033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A9B27-3AF2-41A5-9DE0-CB6C4DA6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A2927-E2C7-4394-9DD9-37F3FAE54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26F09-9013-4D04-9C88-B8539CEC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56AC-6887-4B50-868D-F34D1414C56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8EB82-EEF0-4C10-A61E-CD3AA40D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1F804-716D-4D31-9099-A3559566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41E8-CF12-4DA2-A304-42B7FC033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4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F913B-8885-4A3F-9CB4-8DF45D08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401C5-13D4-4E6A-9920-59BD022E6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E62387-6CB6-4D30-9F7F-778323A53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3A214-0FA7-49C6-9DD9-A807B8CB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56AC-6887-4B50-868D-F34D1414C56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475F9-1ADB-4082-BFAA-C0C4E464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5F1AC-0070-4D9E-AAF7-1289865D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41E8-CF12-4DA2-A304-42B7FC033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1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09626-9A6B-407D-8E99-AF7EB908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3E7B6-9D9F-4138-8DEA-BE4DCE5A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49255-AF31-40D2-9C12-43CD4A251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45B062-3887-4F35-8FCB-96E9552CE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020302-0A46-456D-9531-28BE6126E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1C8F43-5774-4B3E-881D-4175CF8B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56AC-6887-4B50-868D-F34D1414C56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6E03EF-966C-42D6-A2A1-D54ADAF1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1754E-2719-4E64-AC49-277113A4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41E8-CF12-4DA2-A304-42B7FC033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7EC2C-9529-4D87-B06C-4CBD0B85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E29BA9-C4F9-49D4-9F23-3FDCCFF5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56AC-6887-4B50-868D-F34D1414C56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FD0CA-5939-45A8-B868-544B729C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939E0-B810-4B67-89BE-4234142F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41E8-CF12-4DA2-A304-42B7FC033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5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28F6F-F45A-4D37-AEFB-754A6300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56AC-6887-4B50-868D-F34D1414C56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851A91-D58A-4E96-B26A-BE1BDD45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76064-ADF9-4E9B-BE77-C9895A13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41E8-CF12-4DA2-A304-42B7FC033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2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A7998-90B1-4D50-89A7-3F7621A1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3C8A1-0442-4A4E-8D86-F07FD428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03761D-E08C-45D5-BF4C-86D10F065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85DB2-9036-49C4-BE75-67A51242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56AC-6887-4B50-868D-F34D1414C56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EE890-AB4D-46DE-9B1F-394BF2A2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AE139-488F-4861-85EC-72FD8D7D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41E8-CF12-4DA2-A304-42B7FC033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4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7F6E3-ED22-4479-969B-C07626E4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F44E60-E379-4E9D-93D8-46AF98FA1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F36939-8F4C-4CE6-A504-F438147CD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2B550-F31C-4F93-888A-350EE341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56AC-6887-4B50-868D-F34D1414C56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3FC37-E97C-459C-A026-3D48ECE5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A6CFF-DE68-4DE3-B641-5F917005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41E8-CF12-4DA2-A304-42B7FC033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5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FFCC87-5B6F-406A-A320-64AD2709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20D1B-D927-4141-8BA6-670B2A9F5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F8AFA-4495-4533-A8B1-01A6ADB96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056AC-6887-4B50-868D-F34D1414C56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B79CF-3599-4626-B291-AF0682BE4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D78AA-C287-4031-9622-F7A6A3D34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41E8-CF12-4DA2-A304-42B7FC033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BB1089-3585-4D4E-A3AF-0FEE01B6CD90}"/>
              </a:ext>
            </a:extLst>
          </p:cNvPr>
          <p:cNvSpPr/>
          <p:nvPr/>
        </p:nvSpPr>
        <p:spPr>
          <a:xfrm>
            <a:off x="117446" y="159391"/>
            <a:ext cx="4211273" cy="2969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626AF8-7FA2-4885-BF0C-E41BF60984E4}"/>
              </a:ext>
            </a:extLst>
          </p:cNvPr>
          <p:cNvSpPr/>
          <p:nvPr/>
        </p:nvSpPr>
        <p:spPr>
          <a:xfrm>
            <a:off x="1491148" y="934608"/>
            <a:ext cx="1463868" cy="281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닉네임 입력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753D36-5364-4189-BDEC-FA4FFD55444E}"/>
              </a:ext>
            </a:extLst>
          </p:cNvPr>
          <p:cNvSpPr/>
          <p:nvPr/>
        </p:nvSpPr>
        <p:spPr>
          <a:xfrm>
            <a:off x="1748897" y="1633886"/>
            <a:ext cx="945369" cy="2158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모험 시작하기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3504E7-075C-4538-A2A0-287C69E29822}"/>
              </a:ext>
            </a:extLst>
          </p:cNvPr>
          <p:cNvSpPr/>
          <p:nvPr/>
        </p:nvSpPr>
        <p:spPr>
          <a:xfrm>
            <a:off x="4799901" y="159390"/>
            <a:ext cx="4211273" cy="2969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9829EFB-8FAD-4336-988D-5D23195FC141}"/>
              </a:ext>
            </a:extLst>
          </p:cNvPr>
          <p:cNvSpPr/>
          <p:nvPr/>
        </p:nvSpPr>
        <p:spPr>
          <a:xfrm>
            <a:off x="5479203" y="1130413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전투 시작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FA07AF-1F6F-42F3-B820-D3DE2BA98FD8}"/>
              </a:ext>
            </a:extLst>
          </p:cNvPr>
          <p:cNvSpPr/>
          <p:nvPr/>
        </p:nvSpPr>
        <p:spPr>
          <a:xfrm>
            <a:off x="6498464" y="1130413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휴식 하기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FE3DE15-E1F1-4942-9C4B-DE872F907E63}"/>
              </a:ext>
            </a:extLst>
          </p:cNvPr>
          <p:cNvSpPr/>
          <p:nvPr/>
        </p:nvSpPr>
        <p:spPr>
          <a:xfrm>
            <a:off x="7517725" y="1130413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종료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54EA5B-0FC6-4607-8E30-403498115ACE}"/>
              </a:ext>
            </a:extLst>
          </p:cNvPr>
          <p:cNvSpPr/>
          <p:nvPr/>
        </p:nvSpPr>
        <p:spPr>
          <a:xfrm>
            <a:off x="5362910" y="2085298"/>
            <a:ext cx="3085252" cy="773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Xxx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용사님 모험을 시작하세요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.!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D66F40-1EA5-4C89-8877-E5CA5106BD3E}"/>
              </a:ext>
            </a:extLst>
          </p:cNvPr>
          <p:cNvSpPr/>
          <p:nvPr/>
        </p:nvSpPr>
        <p:spPr>
          <a:xfrm>
            <a:off x="117446" y="3452200"/>
            <a:ext cx="4211273" cy="2969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4ABEA43-1F6E-4DC7-A36B-935F292850B3}"/>
              </a:ext>
            </a:extLst>
          </p:cNvPr>
          <p:cNvSpPr/>
          <p:nvPr/>
        </p:nvSpPr>
        <p:spPr>
          <a:xfrm>
            <a:off x="140521" y="3502658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전투 모드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9FBCBC-529C-4098-8ADC-0F2BB3740BEB}"/>
              </a:ext>
            </a:extLst>
          </p:cNvPr>
          <p:cNvSpPr/>
          <p:nvPr/>
        </p:nvSpPr>
        <p:spPr>
          <a:xfrm>
            <a:off x="1816009" y="4423223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회복 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DD4E28-94AC-45DD-AA26-310C73355882}"/>
              </a:ext>
            </a:extLst>
          </p:cNvPr>
          <p:cNvSpPr/>
          <p:nvPr/>
        </p:nvSpPr>
        <p:spPr>
          <a:xfrm>
            <a:off x="680455" y="5378108"/>
            <a:ext cx="3085252" cy="773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Xxx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용사님 모험을 시작하세요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.!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3A333A-3878-4D51-99DE-08C1D86184F4}"/>
              </a:ext>
            </a:extLst>
          </p:cNvPr>
          <p:cNvSpPr/>
          <p:nvPr/>
        </p:nvSpPr>
        <p:spPr>
          <a:xfrm>
            <a:off x="4799901" y="3452200"/>
            <a:ext cx="4211273" cy="2969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71B41F-6540-447F-81DA-2D16ADD7BF45}"/>
              </a:ext>
            </a:extLst>
          </p:cNvPr>
          <p:cNvSpPr/>
          <p:nvPr/>
        </p:nvSpPr>
        <p:spPr>
          <a:xfrm>
            <a:off x="5479203" y="4423223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전투 시작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A82645A-AC37-4CC9-B4DB-2CA6F57708C8}"/>
              </a:ext>
            </a:extLst>
          </p:cNvPr>
          <p:cNvSpPr/>
          <p:nvPr/>
        </p:nvSpPr>
        <p:spPr>
          <a:xfrm>
            <a:off x="6498464" y="4423223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휴식 하기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DDAC23F-400A-4A06-8743-D1EFCC40080B}"/>
              </a:ext>
            </a:extLst>
          </p:cNvPr>
          <p:cNvSpPr/>
          <p:nvPr/>
        </p:nvSpPr>
        <p:spPr>
          <a:xfrm>
            <a:off x="7517725" y="4423223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종료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58C9E7-F1D6-43B9-B789-D443268B18B8}"/>
              </a:ext>
            </a:extLst>
          </p:cNvPr>
          <p:cNvSpPr/>
          <p:nvPr/>
        </p:nvSpPr>
        <p:spPr>
          <a:xfrm>
            <a:off x="5362910" y="5378108"/>
            <a:ext cx="3085252" cy="773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휴식을 취하여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회복되었습니다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E25792-B2AE-4532-8589-16319700AEBB}"/>
              </a:ext>
            </a:extLst>
          </p:cNvPr>
          <p:cNvSpPr txBox="1"/>
          <p:nvPr/>
        </p:nvSpPr>
        <p:spPr>
          <a:xfrm>
            <a:off x="7391150" y="1403731"/>
            <a:ext cx="1559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닉네임 입력 화면으로 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AE1366-4D72-49A7-9334-D24A4E92ABEF}"/>
              </a:ext>
            </a:extLst>
          </p:cNvPr>
          <p:cNvSpPr/>
          <p:nvPr/>
        </p:nvSpPr>
        <p:spPr>
          <a:xfrm>
            <a:off x="4825068" y="197137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 모드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4E6CB32-6206-491B-BE2C-5FC862523D38}"/>
              </a:ext>
            </a:extLst>
          </p:cNvPr>
          <p:cNvSpPr/>
          <p:nvPr/>
        </p:nvSpPr>
        <p:spPr>
          <a:xfrm>
            <a:off x="899306" y="4423223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공격 하기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A11DD6B-75C8-4D70-BE9D-7685AB3D2358}"/>
              </a:ext>
            </a:extLst>
          </p:cNvPr>
          <p:cNvSpPr/>
          <p:nvPr/>
        </p:nvSpPr>
        <p:spPr>
          <a:xfrm>
            <a:off x="2732712" y="4423222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도망 가기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2F0610-E5A9-4010-8839-25084ABB15D2}"/>
              </a:ext>
            </a:extLst>
          </p:cNvPr>
          <p:cNvSpPr txBox="1"/>
          <p:nvPr/>
        </p:nvSpPr>
        <p:spPr>
          <a:xfrm>
            <a:off x="6353468" y="188871"/>
            <a:ext cx="265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닉네임</a:t>
            </a:r>
            <a:r>
              <a:rPr lang="en-US" altLang="ko-KR" sz="1000"/>
              <a:t>: XXX </a:t>
            </a:r>
            <a:r>
              <a:rPr lang="ko-KR" altLang="en-US" sz="1000"/>
              <a:t>레벨</a:t>
            </a:r>
            <a:r>
              <a:rPr lang="en-US" altLang="ko-KR" sz="1000"/>
              <a:t>: XX </a:t>
            </a:r>
            <a:r>
              <a:rPr lang="ko-KR" altLang="en-US" sz="1000"/>
              <a:t>공격력</a:t>
            </a:r>
            <a:r>
              <a:rPr lang="en-US" altLang="ko-KR" sz="1000"/>
              <a:t>: XX  HP: XX</a:t>
            </a:r>
            <a:endParaRPr lang="ko-KR" altLang="en-US" sz="1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EFA468-B046-4156-A375-75871AFE286D}"/>
              </a:ext>
            </a:extLst>
          </p:cNvPr>
          <p:cNvSpPr txBox="1"/>
          <p:nvPr/>
        </p:nvSpPr>
        <p:spPr>
          <a:xfrm>
            <a:off x="1748897" y="3482686"/>
            <a:ext cx="265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닉네임</a:t>
            </a:r>
            <a:r>
              <a:rPr lang="en-US" altLang="ko-KR" sz="1000"/>
              <a:t>: XXX </a:t>
            </a:r>
            <a:r>
              <a:rPr lang="ko-KR" altLang="en-US" sz="1000"/>
              <a:t>레벨</a:t>
            </a:r>
            <a:r>
              <a:rPr lang="en-US" altLang="ko-KR" sz="1000"/>
              <a:t>: XX </a:t>
            </a:r>
            <a:r>
              <a:rPr lang="ko-KR" altLang="en-US" sz="1000"/>
              <a:t>공격력</a:t>
            </a:r>
            <a:r>
              <a:rPr lang="en-US" altLang="ko-KR" sz="1000"/>
              <a:t>: XX  HP: XX</a:t>
            </a:r>
            <a:endParaRPr lang="ko-KR" altLang="en-US" sz="1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3FD471-A555-4CEF-B193-4761B20CFF62}"/>
              </a:ext>
            </a:extLst>
          </p:cNvPr>
          <p:cNvSpPr txBox="1"/>
          <p:nvPr/>
        </p:nvSpPr>
        <p:spPr>
          <a:xfrm>
            <a:off x="6293348" y="3496738"/>
            <a:ext cx="265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닉네임</a:t>
            </a:r>
            <a:r>
              <a:rPr lang="en-US" altLang="ko-KR" sz="1000"/>
              <a:t>: XXX </a:t>
            </a:r>
            <a:r>
              <a:rPr lang="ko-KR" altLang="en-US" sz="1000"/>
              <a:t>레벨</a:t>
            </a:r>
            <a:r>
              <a:rPr lang="en-US" altLang="ko-KR" sz="1000"/>
              <a:t>: XX </a:t>
            </a:r>
            <a:r>
              <a:rPr lang="ko-KR" altLang="en-US" sz="1000"/>
              <a:t>공격력</a:t>
            </a:r>
            <a:r>
              <a:rPr lang="en-US" altLang="ko-KR" sz="1000"/>
              <a:t>: XX  HP: XX</a:t>
            </a:r>
            <a:endParaRPr lang="ko-KR" altLang="en-US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224223D-E294-49D4-8DB4-9A4D3E763C1B}"/>
              </a:ext>
            </a:extLst>
          </p:cNvPr>
          <p:cNvSpPr/>
          <p:nvPr/>
        </p:nvSpPr>
        <p:spPr>
          <a:xfrm>
            <a:off x="4825067" y="3482686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 모드</a:t>
            </a:r>
          </a:p>
        </p:txBody>
      </p:sp>
    </p:spTree>
    <p:extLst>
      <p:ext uri="{BB962C8B-B14F-4D97-AF65-F5344CB8AC3E}">
        <p14:creationId xmlns:p14="http://schemas.microsoft.com/office/powerpoint/2010/main" val="18614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8797F6-B522-4C19-9E57-8E1AF4E461E9}"/>
              </a:ext>
            </a:extLst>
          </p:cNvPr>
          <p:cNvSpPr/>
          <p:nvPr/>
        </p:nvSpPr>
        <p:spPr>
          <a:xfrm>
            <a:off x="159391" y="239217"/>
            <a:ext cx="4211273" cy="2969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329807-8274-48AE-B756-8211E4D131D1}"/>
              </a:ext>
            </a:extLst>
          </p:cNvPr>
          <p:cNvSpPr/>
          <p:nvPr/>
        </p:nvSpPr>
        <p:spPr>
          <a:xfrm>
            <a:off x="182466" y="289675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전투 모드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4C22802-C1C1-4D99-9577-8CEF00DFB17D}"/>
              </a:ext>
            </a:extLst>
          </p:cNvPr>
          <p:cNvSpPr/>
          <p:nvPr/>
        </p:nvSpPr>
        <p:spPr>
          <a:xfrm>
            <a:off x="1857954" y="1210240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회복 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5FACF5-495D-448A-8C6E-3FD806FB2BAF}"/>
              </a:ext>
            </a:extLst>
          </p:cNvPr>
          <p:cNvSpPr/>
          <p:nvPr/>
        </p:nvSpPr>
        <p:spPr>
          <a:xfrm>
            <a:off x="722400" y="2165125"/>
            <a:ext cx="3085252" cy="773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몬스터를 공격하였습니다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몬스터 현재 체력은 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입니다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ko-KR" altLang="en-US" sz="1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99D137-389D-4190-8126-4A6380746874}"/>
              </a:ext>
            </a:extLst>
          </p:cNvPr>
          <p:cNvSpPr/>
          <p:nvPr/>
        </p:nvSpPr>
        <p:spPr>
          <a:xfrm>
            <a:off x="941251" y="1210240"/>
            <a:ext cx="814145" cy="22624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공격 하기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4DC0682-3A2B-4518-A71E-B58CA2BBD7D8}"/>
              </a:ext>
            </a:extLst>
          </p:cNvPr>
          <p:cNvSpPr/>
          <p:nvPr/>
        </p:nvSpPr>
        <p:spPr>
          <a:xfrm>
            <a:off x="2774657" y="1210239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도망 가기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CFCBE3-B2DE-4431-92DD-40C23E577D54}"/>
              </a:ext>
            </a:extLst>
          </p:cNvPr>
          <p:cNvSpPr txBox="1"/>
          <p:nvPr/>
        </p:nvSpPr>
        <p:spPr>
          <a:xfrm>
            <a:off x="1790842" y="269703"/>
            <a:ext cx="265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닉네임</a:t>
            </a:r>
            <a:r>
              <a:rPr lang="en-US" altLang="ko-KR" sz="1000"/>
              <a:t>: XXX </a:t>
            </a:r>
            <a:r>
              <a:rPr lang="ko-KR" altLang="en-US" sz="1000"/>
              <a:t>레벨</a:t>
            </a:r>
            <a:r>
              <a:rPr lang="en-US" altLang="ko-KR" sz="1000"/>
              <a:t>: XX </a:t>
            </a:r>
            <a:r>
              <a:rPr lang="ko-KR" altLang="en-US" sz="1000"/>
              <a:t>공격력</a:t>
            </a:r>
            <a:r>
              <a:rPr lang="en-US" altLang="ko-KR" sz="1000"/>
              <a:t>: XX  HP: XX</a:t>
            </a:r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86B4F8-768F-4D89-91B9-CF7D772390DC}"/>
              </a:ext>
            </a:extLst>
          </p:cNvPr>
          <p:cNvSpPr/>
          <p:nvPr/>
        </p:nvSpPr>
        <p:spPr>
          <a:xfrm>
            <a:off x="4690844" y="239217"/>
            <a:ext cx="4211273" cy="2969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B67813D-9CD3-4A7F-8955-B5FF74341699}"/>
              </a:ext>
            </a:extLst>
          </p:cNvPr>
          <p:cNvSpPr/>
          <p:nvPr/>
        </p:nvSpPr>
        <p:spPr>
          <a:xfrm>
            <a:off x="4713919" y="289675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전투 모드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892F6F2-674D-4995-90D2-215F9F2D8B8F}"/>
              </a:ext>
            </a:extLst>
          </p:cNvPr>
          <p:cNvSpPr/>
          <p:nvPr/>
        </p:nvSpPr>
        <p:spPr>
          <a:xfrm>
            <a:off x="6389407" y="1210240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회복 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58A280-9AC2-4BDA-AF43-7DE9B64FBF97}"/>
              </a:ext>
            </a:extLst>
          </p:cNvPr>
          <p:cNvSpPr/>
          <p:nvPr/>
        </p:nvSpPr>
        <p:spPr>
          <a:xfrm>
            <a:off x="5253853" y="2165125"/>
            <a:ext cx="3085252" cy="773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몬스터의 공격을 받았습니다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XXX</a:t>
            </a:r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님의 남은 체력은 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</a:t>
            </a:r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입니다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F02AD2-FC9A-4C52-A43E-FD0A954805DA}"/>
              </a:ext>
            </a:extLst>
          </p:cNvPr>
          <p:cNvSpPr/>
          <p:nvPr/>
        </p:nvSpPr>
        <p:spPr>
          <a:xfrm>
            <a:off x="5472704" y="1210240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공격 하기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0E49B13-4E49-43B5-A8B1-54C3C804925F}"/>
              </a:ext>
            </a:extLst>
          </p:cNvPr>
          <p:cNvSpPr/>
          <p:nvPr/>
        </p:nvSpPr>
        <p:spPr>
          <a:xfrm>
            <a:off x="7306110" y="1210239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도망 가기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349116-BAF8-4991-B68A-E2BE466FFD6E}"/>
              </a:ext>
            </a:extLst>
          </p:cNvPr>
          <p:cNvSpPr txBox="1"/>
          <p:nvPr/>
        </p:nvSpPr>
        <p:spPr>
          <a:xfrm>
            <a:off x="6322295" y="269703"/>
            <a:ext cx="265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닉네임</a:t>
            </a:r>
            <a:r>
              <a:rPr lang="en-US" altLang="ko-KR" sz="1000"/>
              <a:t>: XXX </a:t>
            </a:r>
            <a:r>
              <a:rPr lang="ko-KR" altLang="en-US" sz="1000"/>
              <a:t>레벨</a:t>
            </a:r>
            <a:r>
              <a:rPr lang="en-US" altLang="ko-KR" sz="1000"/>
              <a:t>: XX </a:t>
            </a:r>
            <a:r>
              <a:rPr lang="ko-KR" altLang="en-US" sz="1000"/>
              <a:t>공격력</a:t>
            </a:r>
            <a:r>
              <a:rPr lang="en-US" altLang="ko-KR" sz="1000"/>
              <a:t>: XX  HP: XX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C9C705-9101-4C48-99E7-27AAAFE5C13D}"/>
              </a:ext>
            </a:extLst>
          </p:cNvPr>
          <p:cNvSpPr/>
          <p:nvPr/>
        </p:nvSpPr>
        <p:spPr>
          <a:xfrm>
            <a:off x="159391" y="3598622"/>
            <a:ext cx="4211273" cy="2969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D834CE6-BADF-4A8E-B930-892B38B40DF9}"/>
              </a:ext>
            </a:extLst>
          </p:cNvPr>
          <p:cNvSpPr/>
          <p:nvPr/>
        </p:nvSpPr>
        <p:spPr>
          <a:xfrm>
            <a:off x="182466" y="3649080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전투 모드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2FDD21-A389-4636-ACE3-97443A7EA089}"/>
              </a:ext>
            </a:extLst>
          </p:cNvPr>
          <p:cNvSpPr/>
          <p:nvPr/>
        </p:nvSpPr>
        <p:spPr>
          <a:xfrm>
            <a:off x="1857954" y="4569645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회복 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AF0008-3479-4F6C-90C5-CFC8D6818869}"/>
              </a:ext>
            </a:extLst>
          </p:cNvPr>
          <p:cNvSpPr/>
          <p:nvPr/>
        </p:nvSpPr>
        <p:spPr>
          <a:xfrm>
            <a:off x="722400" y="5524530"/>
            <a:ext cx="3085252" cy="773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몬스터를 공격하였습니다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몬스터 현재 체력은 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입니다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전투가 종료되었습니다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857032-DCDA-41F9-9978-F2D0B07D346C}"/>
              </a:ext>
            </a:extLst>
          </p:cNvPr>
          <p:cNvSpPr/>
          <p:nvPr/>
        </p:nvSpPr>
        <p:spPr>
          <a:xfrm>
            <a:off x="941251" y="4569645"/>
            <a:ext cx="814145" cy="22624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공격 하기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01BD0A3-AA5A-44D7-82BA-CA398C85CC69}"/>
              </a:ext>
            </a:extLst>
          </p:cNvPr>
          <p:cNvSpPr/>
          <p:nvPr/>
        </p:nvSpPr>
        <p:spPr>
          <a:xfrm>
            <a:off x="2774657" y="4569644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도망 가기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E9C2D0-D472-480C-975A-9548F5BBFBAE}"/>
              </a:ext>
            </a:extLst>
          </p:cNvPr>
          <p:cNvSpPr txBox="1"/>
          <p:nvPr/>
        </p:nvSpPr>
        <p:spPr>
          <a:xfrm>
            <a:off x="1790842" y="3629108"/>
            <a:ext cx="265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닉네임</a:t>
            </a:r>
            <a:r>
              <a:rPr lang="en-US" altLang="ko-KR" sz="1000"/>
              <a:t>: XXX </a:t>
            </a:r>
            <a:r>
              <a:rPr lang="ko-KR" altLang="en-US" sz="1000"/>
              <a:t>레벨</a:t>
            </a:r>
            <a:r>
              <a:rPr lang="en-US" altLang="ko-KR" sz="1000"/>
              <a:t>: XX </a:t>
            </a:r>
            <a:r>
              <a:rPr lang="ko-KR" altLang="en-US" sz="1000"/>
              <a:t>공격력</a:t>
            </a:r>
            <a:r>
              <a:rPr lang="en-US" altLang="ko-KR" sz="1000"/>
              <a:t>: XX  HP: XX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9831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7AA9D8-D75F-4CAD-B7CB-CE42DB139720}"/>
              </a:ext>
            </a:extLst>
          </p:cNvPr>
          <p:cNvSpPr/>
          <p:nvPr/>
        </p:nvSpPr>
        <p:spPr>
          <a:xfrm>
            <a:off x="159391" y="239217"/>
            <a:ext cx="4211273" cy="2969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9F9A5FC-3C2A-4CEF-9CD7-A122FDDFFC0C}"/>
              </a:ext>
            </a:extLst>
          </p:cNvPr>
          <p:cNvSpPr/>
          <p:nvPr/>
        </p:nvSpPr>
        <p:spPr>
          <a:xfrm>
            <a:off x="182466" y="289675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전투 모드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6D3261-B6C1-4DC8-8704-4C0FD731EFF9}"/>
              </a:ext>
            </a:extLst>
          </p:cNvPr>
          <p:cNvSpPr/>
          <p:nvPr/>
        </p:nvSpPr>
        <p:spPr>
          <a:xfrm>
            <a:off x="1857954" y="1210240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회복 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F12DD-D16D-447D-A3E3-4D8ADAD911EF}"/>
              </a:ext>
            </a:extLst>
          </p:cNvPr>
          <p:cNvSpPr/>
          <p:nvPr/>
        </p:nvSpPr>
        <p:spPr>
          <a:xfrm>
            <a:off x="722400" y="2165125"/>
            <a:ext cx="3085252" cy="773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몬스터를 공격하였습니다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몬스터 현재 체력은 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입니다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ko-KR" altLang="en-US" sz="1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2F6F8E-DC12-4841-BE4F-088D4E73A0F3}"/>
              </a:ext>
            </a:extLst>
          </p:cNvPr>
          <p:cNvSpPr/>
          <p:nvPr/>
        </p:nvSpPr>
        <p:spPr>
          <a:xfrm>
            <a:off x="941251" y="1210240"/>
            <a:ext cx="814145" cy="22624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공격 하기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3B9D31B-15A0-40C2-AC54-B55CC6F69B8D}"/>
              </a:ext>
            </a:extLst>
          </p:cNvPr>
          <p:cNvSpPr/>
          <p:nvPr/>
        </p:nvSpPr>
        <p:spPr>
          <a:xfrm>
            <a:off x="2774657" y="1210239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도망 가기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20F57-688E-4B07-84B9-B756EB087097}"/>
              </a:ext>
            </a:extLst>
          </p:cNvPr>
          <p:cNvSpPr txBox="1"/>
          <p:nvPr/>
        </p:nvSpPr>
        <p:spPr>
          <a:xfrm>
            <a:off x="1790842" y="269703"/>
            <a:ext cx="265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닉네임</a:t>
            </a:r>
            <a:r>
              <a:rPr lang="en-US" altLang="ko-KR" sz="1000"/>
              <a:t>: XXX </a:t>
            </a:r>
            <a:r>
              <a:rPr lang="ko-KR" altLang="en-US" sz="1000"/>
              <a:t>레벨</a:t>
            </a:r>
            <a:r>
              <a:rPr lang="en-US" altLang="ko-KR" sz="1000"/>
              <a:t>: XX </a:t>
            </a:r>
            <a:r>
              <a:rPr lang="ko-KR" altLang="en-US" sz="1000"/>
              <a:t>공격력</a:t>
            </a:r>
            <a:r>
              <a:rPr lang="en-US" altLang="ko-KR" sz="1000"/>
              <a:t>: XX  HP: XX</a:t>
            </a:r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0A7A77-F520-45A6-8F9F-EBC874B0DEED}"/>
              </a:ext>
            </a:extLst>
          </p:cNvPr>
          <p:cNvSpPr/>
          <p:nvPr/>
        </p:nvSpPr>
        <p:spPr>
          <a:xfrm>
            <a:off x="4690844" y="239217"/>
            <a:ext cx="4211273" cy="2969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FA49D45-9771-44B3-9590-F9BF9C2324AE}"/>
              </a:ext>
            </a:extLst>
          </p:cNvPr>
          <p:cNvSpPr/>
          <p:nvPr/>
        </p:nvSpPr>
        <p:spPr>
          <a:xfrm>
            <a:off x="4713919" y="289675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전투 모드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A15330-F571-4DD5-A72B-819FC34059ED}"/>
              </a:ext>
            </a:extLst>
          </p:cNvPr>
          <p:cNvSpPr/>
          <p:nvPr/>
        </p:nvSpPr>
        <p:spPr>
          <a:xfrm>
            <a:off x="6389407" y="1210240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회복 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1B95E8-4BCF-42D6-ADA8-CD5AFDB217B1}"/>
              </a:ext>
            </a:extLst>
          </p:cNvPr>
          <p:cNvSpPr/>
          <p:nvPr/>
        </p:nvSpPr>
        <p:spPr>
          <a:xfrm>
            <a:off x="5253853" y="2165125"/>
            <a:ext cx="3085252" cy="773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몬스터의 공격을 받고 죽어버렸습니다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종료됩니다</a:t>
            </a: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570FCA-8447-4839-B396-F2E34EB9EC09}"/>
              </a:ext>
            </a:extLst>
          </p:cNvPr>
          <p:cNvSpPr/>
          <p:nvPr/>
        </p:nvSpPr>
        <p:spPr>
          <a:xfrm>
            <a:off x="5472704" y="1210240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공격 하기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63206FE-B3C2-42AD-8EA3-DAFEDC0E83CD}"/>
              </a:ext>
            </a:extLst>
          </p:cNvPr>
          <p:cNvSpPr/>
          <p:nvPr/>
        </p:nvSpPr>
        <p:spPr>
          <a:xfrm>
            <a:off x="7306110" y="1210239"/>
            <a:ext cx="814145" cy="226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도망 가기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90D9C-B4D7-480A-AF6B-FB5A90FFD50E}"/>
              </a:ext>
            </a:extLst>
          </p:cNvPr>
          <p:cNvSpPr txBox="1"/>
          <p:nvPr/>
        </p:nvSpPr>
        <p:spPr>
          <a:xfrm>
            <a:off x="6322295" y="269703"/>
            <a:ext cx="265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닉네임</a:t>
            </a:r>
            <a:r>
              <a:rPr lang="en-US" altLang="ko-KR" sz="1000"/>
              <a:t>: XXX </a:t>
            </a:r>
            <a:r>
              <a:rPr lang="ko-KR" altLang="en-US" sz="1000"/>
              <a:t>레벨</a:t>
            </a:r>
            <a:r>
              <a:rPr lang="en-US" altLang="ko-KR" sz="1000"/>
              <a:t>: XX </a:t>
            </a:r>
            <a:r>
              <a:rPr lang="ko-KR" altLang="en-US" sz="1000"/>
              <a:t>공격력</a:t>
            </a:r>
            <a:r>
              <a:rPr lang="en-US" altLang="ko-KR" sz="1000"/>
              <a:t>: XX  HP: XX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8735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232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수운</dc:creator>
  <cp:lastModifiedBy>이 수운</cp:lastModifiedBy>
  <cp:revision>1</cp:revision>
  <dcterms:created xsi:type="dcterms:W3CDTF">2021-12-08T11:06:12Z</dcterms:created>
  <dcterms:modified xsi:type="dcterms:W3CDTF">2021-12-08T11:22:23Z</dcterms:modified>
</cp:coreProperties>
</file>