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40" r:id="rId2"/>
    <p:sldId id="752" r:id="rId3"/>
    <p:sldId id="741" r:id="rId4"/>
    <p:sldId id="742" r:id="rId5"/>
    <p:sldId id="743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25C"/>
    <a:srgbClr val="5E3E76"/>
    <a:srgbClr val="2C1D37"/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고급편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각 </a:t>
            </a:r>
            <a:r>
              <a:rPr lang="ko-KR" altLang="en-US" sz="24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파트별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과정목차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2089190"/>
            <a:ext cx="5518772" cy="14773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고급편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Part1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– Set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과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Symbol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고급편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Part2 –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객체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고급편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Part3 –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제너레이터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고급편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Part4 –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클래스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고급편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Part5 –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고급함수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고급편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Part6 – DOM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Part5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879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고급 함수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2089190"/>
            <a:ext cx="5518772" cy="124649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자바스크립트의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고급함수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(Closure, Currying)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클로저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(Closure)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의 기초와 개념을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클로저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관련 예제를 통해서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클로저의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개념과 동작을 이해합니다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커링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(Currying)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의 기초와 개념을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커링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관련 예제를 통해서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커링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함수의 개념과 동작을 이해합니다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Part5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879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전체 강의시간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– 4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8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초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1785931"/>
            <a:ext cx="3714776" cy="2336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2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Part6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879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DOM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2089190"/>
            <a:ext cx="5518772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자바스크립트의 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DOM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DOM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의 기본과 개념을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DOM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관련 다양한 예제를 통해서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DOM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의 컨트롤 방법과 동작을 이해합니다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Part6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879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전체 강의시간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– 9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15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50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초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1643056"/>
            <a:ext cx="3286148" cy="3337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Part1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Set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Symbol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2089190"/>
            <a:ext cx="5518772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자바스크립트의 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Set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과 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Symbol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Set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이란 무엇인지 알아봅니다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Symbol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타입이란 무엇인지 알아보고 사용법을 살펴봅니다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Part1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전체 강의시간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– 1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38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38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초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1857370"/>
            <a:ext cx="3123106" cy="92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Part2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879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객체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2089190"/>
            <a:ext cx="5518772" cy="14773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자바스크립트의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객체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2(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심화과정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객체의 기본적인 내용은 초급 파트를 참고하십시오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객체 관련한 심화과정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입니다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객체와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프로토타입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(Prototype)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주로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생성자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함수와 내부에서 처리되는 동작들에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프로토타입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객체의 속성에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Part2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879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전체 강의시간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– 6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18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53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초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1857370"/>
            <a:ext cx="3557773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Part3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879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제너레이터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(Generator)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2089190"/>
            <a:ext cx="5518772" cy="19389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자바스크립트의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제너레이터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(Generator)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제너레이터의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기초와 개념을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제너레이터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(Generator)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와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외부 데이터간의 전달에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Promise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와 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Generator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함수를 이용한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비동기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처리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대해서도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아래는 해당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강좌명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)</a:t>
            </a:r>
            <a:b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008_Promise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와 </a:t>
            </a: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Generator 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함수를 이용한 </a:t>
            </a:r>
            <a:r>
              <a:rPr lang="ko-KR" altLang="en-US" sz="1000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비동기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처리</a:t>
            </a: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(2) - Promise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로 변환</a:t>
            </a: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009_Promise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와 </a:t>
            </a: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Generator 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함수를 이용한 </a:t>
            </a:r>
            <a:r>
              <a:rPr lang="ko-KR" altLang="en-US" sz="1000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비동기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처리</a:t>
            </a: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(3) - Generator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로 변환</a:t>
            </a: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</a:t>
            </a:r>
            <a:b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010_Promise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와 </a:t>
            </a: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Generator 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함수를 이용한 </a:t>
            </a:r>
            <a:r>
              <a:rPr lang="ko-KR" altLang="en-US" sz="1000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비동기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처리</a:t>
            </a: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(4) - Generator</a:t>
            </a:r>
            <a:r>
              <a:rPr lang="ko-KR" altLang="en-US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로 변환</a:t>
            </a:r>
            <a:r>
              <a:rPr lang="en-US" altLang="ko-KR" sz="10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Part3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전체 강의시간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– 4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6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43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초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1785932"/>
            <a:ext cx="3736397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Part4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클래스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(Class)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2089190"/>
            <a:ext cx="5518772" cy="17081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파트에서는 자바스크립트의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클래스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(Class)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Class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의 기초와 개념을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클래스와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프로토타입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의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관계에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클래스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생성자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상속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, Super(),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상속 관계에서의 정적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메서드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등에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접근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제한자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, getter, setter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등에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반복이 가능한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이터러블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객체와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이터레이터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객체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다형성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의 개념에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고급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Part4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879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전체 강의시간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– 9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33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분 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26</a:t>
            </a:r>
            <a:r>
              <a:rPr lang="ko-KR" altLang="en-US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초</a:t>
            </a:r>
            <a:r>
              <a:rPr lang="en-US" altLang="ko-KR" sz="2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1643056"/>
            <a:ext cx="2957534" cy="3286148"/>
          </a:xfrm>
          <a:prstGeom prst="rect">
            <a:avLst/>
          </a:prstGeom>
        </p:spPr>
      </p:pic>
      <p:pic>
        <p:nvPicPr>
          <p:cNvPr id="10" name="그림 9" descr="캡처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6" y="2576912"/>
            <a:ext cx="3457584" cy="1137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18849</TotalTime>
  <Words>443</Words>
  <Application>Microsoft Office PowerPoint</Application>
  <PresentationFormat>화면 슬라이드 쇼(16:9)</PresentationFormat>
  <Paragraphs>60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2573</cp:revision>
  <dcterms:created xsi:type="dcterms:W3CDTF">2006-10-05T04:04:58Z</dcterms:created>
  <dcterms:modified xsi:type="dcterms:W3CDTF">2021-07-12T18:51:04Z</dcterms:modified>
</cp:coreProperties>
</file>