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2987824" y="5085184"/>
            <a:ext cx="1368152" cy="504056"/>
          </a:xfrm>
          <a:prstGeom prst="wedgeRectCallout">
            <a:avLst>
              <a:gd name="adj1" fmla="val 45318"/>
              <a:gd name="adj2" fmla="val -882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2D Laser Scanner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555776" y="1268761"/>
            <a:ext cx="1116124" cy="504056"/>
          </a:xfrm>
          <a:prstGeom prst="wedgeRectCallout">
            <a:avLst>
              <a:gd name="adj1" fmla="val 44710"/>
              <a:gd name="adj2" fmla="val 1690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Alert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067944" y="1268761"/>
            <a:ext cx="1080120" cy="504056"/>
          </a:xfrm>
          <a:prstGeom prst="wedgeRectCallout">
            <a:avLst>
              <a:gd name="adj1" fmla="val -35922"/>
              <a:gd name="adj2" fmla="val 17068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Fault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11560" y="2276872"/>
            <a:ext cx="1440160" cy="504056"/>
          </a:xfrm>
          <a:prstGeom prst="wedgeRectCallout">
            <a:avLst>
              <a:gd name="adj1" fmla="val 104676"/>
              <a:gd name="adj2" fmla="val -4260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릴레이 출력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감지된 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물체가 감시되면 해당 점들의 주변에 원형 표시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감지된 대상 물체가 위치한 영역에 해당하는 릴레이 출력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9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904" y="1844824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899592" y="1388225"/>
            <a:ext cx="2448272" cy="387615"/>
          </a:xfrm>
          <a:prstGeom prst="wedgeRectCallout">
            <a:avLst>
              <a:gd name="adj1" fmla="val 12794"/>
              <a:gd name="adj2" fmla="val 20285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각종 설정 화면 진입 시 입력해야 하는 </a:t>
            </a:r>
            <a:r>
              <a:rPr lang="en-US" altLang="ko-KR" sz="1000" dirty="0" smtClean="0">
                <a:solidFill>
                  <a:schemeClr val="tx1"/>
                </a:solidFill>
              </a:rPr>
              <a:t>System password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1610" y="2204864"/>
            <a:ext cx="1656184" cy="268939"/>
          </a:xfrm>
          <a:prstGeom prst="wedgeRectCallout">
            <a:avLst>
              <a:gd name="adj1" fmla="val 79861"/>
              <a:gd name="adj2" fmla="val 7283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초당 </a:t>
            </a:r>
            <a:r>
              <a:rPr lang="en-US" altLang="ko-KR" sz="1000" dirty="0" smtClean="0">
                <a:solidFill>
                  <a:schemeClr val="tx1"/>
                </a:solidFill>
              </a:rPr>
              <a:t>Scan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회수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610" y="2564904"/>
            <a:ext cx="1656184" cy="359033"/>
          </a:xfrm>
          <a:prstGeom prst="wedgeRectCallout">
            <a:avLst>
              <a:gd name="adj1" fmla="val 77324"/>
              <a:gd name="adj2" fmla="val 2128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Scan 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상시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 시간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2175417" y="2643262"/>
            <a:ext cx="45719" cy="353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0896" y="3016045"/>
            <a:ext cx="1656184" cy="268939"/>
          </a:xfrm>
          <a:prstGeom prst="wedgeRectCallout">
            <a:avLst>
              <a:gd name="adj1" fmla="val 80244"/>
              <a:gd name="adj2" fmla="val -2633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릴레이 모듈 연결 포트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2176593" y="3198833"/>
            <a:ext cx="45719" cy="596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0896" y="3430007"/>
            <a:ext cx="1990824" cy="935097"/>
          </a:xfrm>
          <a:prstGeom prst="wedgeRectCallout">
            <a:avLst>
              <a:gd name="adj1" fmla="val 56656"/>
              <a:gd name="adj2" fmla="val -4587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대상물체 감지를 위한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파라메터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POINT_DISTANCE_MAX: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대상물체를 구성하는 점들간의 거리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DIAMETER: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대상물체의 지름 크기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TIME_MIN: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지속 감지 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KEEP_TIME: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감지 후 유지시간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717080" y="5062826"/>
            <a:ext cx="1990824" cy="440844"/>
          </a:xfrm>
          <a:prstGeom prst="wedgeRectCallout">
            <a:avLst>
              <a:gd name="adj1" fmla="val -22629"/>
              <a:gd name="adj2" fmla="val -30559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“No Marking”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 동작을 위한 대상물체</a:t>
            </a:r>
            <a:r>
              <a:rPr lang="ko-KR" altLang="en-US" sz="1000" dirty="0" smtClean="0">
                <a:solidFill>
                  <a:schemeClr val="tx1"/>
                </a:solidFill>
              </a:rPr>
              <a:t>의 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214843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128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Zoom/Rotate/Mirror/Angle/Location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F2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휠을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전체 화면 확대 축소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</a:t>
            </a:r>
            <a:r>
              <a:rPr lang="ko-KR" altLang="en-US" sz="1200" dirty="0" smtClean="0">
                <a:sym typeface="Wingdings" panose="05000000000000000000" pitchFamily="2" charset="2"/>
              </a:rPr>
              <a:t>드래그를 </a:t>
            </a:r>
            <a:r>
              <a:rPr lang="ko-KR" altLang="en-US" sz="1200" dirty="0" smtClean="0">
                <a:sym typeface="Wingdings" panose="05000000000000000000" pitchFamily="2" charset="2"/>
              </a:rPr>
              <a:t>이용하여 화면 위치 이동 </a:t>
            </a:r>
            <a:r>
              <a:rPr lang="ko-KR" altLang="en-US" sz="1200" dirty="0" smtClean="0">
                <a:sym typeface="Wingdings" panose="05000000000000000000" pitchFamily="2" charset="2"/>
              </a:rPr>
              <a:t>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 미세회전 기능은 화면에 표시되는 점들을 회전하는 기능이므로 </a:t>
            </a:r>
            <a:r>
              <a:rPr lang="en-US" altLang="ko-KR" sz="1200" dirty="0" smtClean="0">
                <a:sym typeface="Wingdings" panose="05000000000000000000" pitchFamily="2" charset="2"/>
              </a:rPr>
              <a:t>2D Laser Scanner</a:t>
            </a:r>
            <a:r>
              <a:rPr lang="ko-KR" altLang="en-US" sz="1200" dirty="0" smtClean="0">
                <a:sym typeface="Wingdings" panose="05000000000000000000" pitchFamily="2" charset="2"/>
              </a:rPr>
              <a:t>의 물리적인 각도 조정을 우선적으로 하여야 함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03651" y="2719335"/>
            <a:ext cx="1656184" cy="268939"/>
          </a:xfrm>
          <a:prstGeom prst="wedgeRectCallout">
            <a:avLst>
              <a:gd name="adj1" fmla="val 74237"/>
              <a:gd name="adj2" fmla="val 531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</a:t>
            </a:r>
            <a:r>
              <a:rPr lang="ko-KR" altLang="en-US" sz="1000" dirty="0" smtClean="0">
                <a:solidFill>
                  <a:schemeClr val="tx1"/>
                </a:solidFill>
              </a:rPr>
              <a:t>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축소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7504" y="3220764"/>
            <a:ext cx="1656184" cy="268939"/>
          </a:xfrm>
          <a:prstGeom prst="wedgeRectCallout">
            <a:avLst>
              <a:gd name="adj1" fmla="val 73982"/>
              <a:gd name="adj2" fmla="val 3584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(90°)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07504" y="3527889"/>
            <a:ext cx="1656184" cy="268939"/>
          </a:xfrm>
          <a:prstGeom prst="wedgeRectCallout">
            <a:avLst>
              <a:gd name="adj1" fmla="val 73982"/>
              <a:gd name="adj2" fmla="val 3111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상하 반전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3887929"/>
            <a:ext cx="1656184" cy="412955"/>
          </a:xfrm>
          <a:prstGeom prst="wedgeRectCallout">
            <a:avLst>
              <a:gd name="adj1" fmla="val 74237"/>
              <a:gd name="adj2" fmla="val -88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</a:t>
            </a:r>
            <a:r>
              <a:rPr lang="ko-KR" altLang="en-US" sz="1000" dirty="0" smtClean="0">
                <a:solidFill>
                  <a:schemeClr val="tx1"/>
                </a:solidFill>
              </a:rPr>
              <a:t>미세회전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0.1°</a:t>
            </a:r>
            <a:r>
              <a:rPr lang="ko-KR" altLang="en-US" sz="1000" dirty="0" smtClean="0">
                <a:solidFill>
                  <a:schemeClr val="tx1"/>
                </a:solidFill>
              </a:rPr>
              <a:t>단위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10°~ </a:t>
            </a:r>
            <a:r>
              <a:rPr lang="ko-KR" altLang="en-US" sz="10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07504" y="4372892"/>
            <a:ext cx="1656184" cy="412955"/>
          </a:xfrm>
          <a:prstGeom prst="wedgeRectCallout">
            <a:avLst>
              <a:gd name="adj1" fmla="val 73945"/>
              <a:gd name="adj2" fmla="val -1585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위치 </a:t>
            </a:r>
            <a:r>
              <a:rPr lang="ko-KR" altLang="en-US" sz="1000" dirty="0" smtClean="0">
                <a:solidFill>
                  <a:schemeClr val="tx1"/>
                </a:solidFill>
              </a:rPr>
              <a:t>및 미세회전 초기화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0847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F3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대한 위치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영역에 해당하는 릴레이의 인덱스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릴레이의 이름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영역 이름 중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Marking”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 big”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en-US" altLang="ko-KR" sz="1200" dirty="0" smtClean="0">
                <a:sym typeface="Wingdings" panose="05000000000000000000" pitchFamily="2" charset="2"/>
              </a:rPr>
              <a:t>“true”</a:t>
            </a:r>
            <a:r>
              <a:rPr lang="ko-KR" altLang="en-US" sz="1200" dirty="0" smtClean="0">
                <a:sym typeface="Wingdings" panose="05000000000000000000" pitchFamily="2" charset="2"/>
              </a:rPr>
              <a:t>로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 있는 상태에서 이용되며 해당 영역에 </a:t>
            </a:r>
            <a:r>
              <a:rPr lang="ko-KR" altLang="en-US" sz="1200" dirty="0">
                <a:sym typeface="Wingdings" panose="05000000000000000000" pitchFamily="2" charset="2"/>
              </a:rPr>
              <a:t>일정 크기 </a:t>
            </a:r>
            <a:r>
              <a:rPr lang="ko-KR" altLang="en-US" sz="1200" dirty="0" smtClean="0">
                <a:sym typeface="Wingdings" panose="05000000000000000000" pitchFamily="2" charset="2"/>
              </a:rPr>
              <a:t>이상의 대상물체가 감지되면 화면의 감지된 대상물체에 원형 표</a:t>
            </a:r>
            <a:r>
              <a:rPr lang="ko-KR" altLang="en-US" sz="1200" dirty="0" smtClean="0">
                <a:sym typeface="Wingdings" panose="05000000000000000000" pitchFamily="2" charset="2"/>
              </a:rPr>
              <a:t>시</a:t>
            </a:r>
            <a:r>
              <a:rPr lang="ko-KR" altLang="en-US" sz="1200" dirty="0" smtClean="0">
                <a:sym typeface="Wingdings" panose="05000000000000000000" pitchFamily="2" charset="2"/>
              </a:rPr>
              <a:t>를 하지 않음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대상물체의 크기는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ROI_OBJECT_NO_MARK_BIG_DIAMETER_MIN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값을 이용함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기본값 </a:t>
            </a:r>
            <a:r>
              <a:rPr lang="en-US" altLang="ko-KR" sz="1200" dirty="0" smtClean="0">
                <a:sym typeface="Wingdings" panose="05000000000000000000" pitchFamily="2" charset="2"/>
              </a:rPr>
              <a:t>2meter)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연결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F6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107504" y="4365104"/>
            <a:ext cx="1656184" cy="360040"/>
          </a:xfrm>
          <a:prstGeom prst="wedgeRectCallout">
            <a:avLst>
              <a:gd name="adj1" fmla="val 71809"/>
              <a:gd name="adj2" fmla="val 245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2D Laser Scanner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Serial Number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276872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2D Laser Scanner </a:t>
            </a:r>
            <a:r>
              <a:rPr lang="ko-KR" altLang="en-US" sz="1200" dirty="0" smtClean="0"/>
              <a:t>이미지를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클릭</a:t>
            </a:r>
            <a:endParaRPr lang="ko-KR" alt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화면상 표시된 점들을 마우스 왼쪽 버튼 클릭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329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Lee hyungchan</cp:lastModifiedBy>
  <cp:revision>14</cp:revision>
  <dcterms:created xsi:type="dcterms:W3CDTF">2018-08-03T09:40:06Z</dcterms:created>
  <dcterms:modified xsi:type="dcterms:W3CDTF">2018-08-13T01:30:20Z</dcterms:modified>
</cp:coreProperties>
</file>