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9" r:id="rId5"/>
    <p:sldId id="270" r:id="rId6"/>
    <p:sldId id="257" r:id="rId7"/>
    <p:sldId id="271" r:id="rId8"/>
    <p:sldId id="258" r:id="rId9"/>
    <p:sldId id="259" r:id="rId10"/>
    <p:sldId id="268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436D-341F-426B-A879-B4FA1B0657F1}" type="datetimeFigureOut">
              <a:rPr lang="ko-KR" altLang="en-US" smtClean="0"/>
              <a:pPr/>
              <a:t>2018-08-24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문서 갱신 내용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05273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A01 2018-08-03 </a:t>
            </a:r>
            <a:r>
              <a:rPr lang="ko-KR" altLang="en-US" sz="1200" dirty="0" smtClean="0"/>
              <a:t>초기문서</a:t>
            </a:r>
            <a:endParaRPr lang="en-US" altLang="ko-KR" sz="1200" dirty="0" smtClean="0"/>
          </a:p>
          <a:p>
            <a:r>
              <a:rPr lang="en-US" altLang="ko-KR" sz="1200" dirty="0" smtClean="0"/>
              <a:t>A02 2018-08-04 </a:t>
            </a:r>
            <a:r>
              <a:rPr lang="ko-KR" altLang="en-US" sz="1200" dirty="0" smtClean="0"/>
              <a:t>화면 설명 추가</a:t>
            </a:r>
            <a:endParaRPr lang="en-US" altLang="ko-KR" sz="1200" dirty="0" smtClean="0"/>
          </a:p>
          <a:p>
            <a:r>
              <a:rPr lang="en-US" altLang="ko-KR" sz="1200" dirty="0" smtClean="0"/>
              <a:t>A03 2018-08-13 </a:t>
            </a:r>
            <a:r>
              <a:rPr lang="ko-KR" altLang="en-US" sz="1200" dirty="0"/>
              <a:t>화면 </a:t>
            </a:r>
            <a:r>
              <a:rPr lang="ko-KR" altLang="en-US" sz="1200" dirty="0" smtClean="0"/>
              <a:t>상세 설명 추가</a:t>
            </a:r>
            <a:endParaRPr lang="en-US" altLang="ko-KR" sz="1200" dirty="0" smtClean="0"/>
          </a:p>
          <a:p>
            <a:r>
              <a:rPr lang="en-US" altLang="ko-KR" sz="1200" dirty="0" smtClean="0"/>
              <a:t>A04 2018-08-17 </a:t>
            </a:r>
            <a:r>
              <a:rPr lang="ko-KR" altLang="en-US" sz="1200" dirty="0" smtClean="0"/>
              <a:t>현장 운영 화면 적용</a:t>
            </a:r>
            <a:endParaRPr lang="en-US" altLang="ko-KR" sz="1200" dirty="0"/>
          </a:p>
          <a:p>
            <a:r>
              <a:rPr lang="en-US" altLang="ko-KR" sz="1200" dirty="0" smtClean="0"/>
              <a:t>A05 2018-08-24 Region </a:t>
            </a:r>
            <a:r>
              <a:rPr lang="ko-KR" altLang="en-US" sz="1200" dirty="0" smtClean="0"/>
              <a:t>설정 화면의 영역 설명 방식 변경사항 설명 </a:t>
            </a:r>
            <a:r>
              <a:rPr lang="ko-KR" altLang="en-US" sz="1200" dirty="0" smtClean="0"/>
              <a:t>및 화면 추가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대상물체 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F4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기본적으로 </a:t>
            </a:r>
            <a:r>
              <a:rPr lang="en-US" altLang="ko-KR" sz="1200" dirty="0" smtClean="0">
                <a:sym typeface="Wingdings" panose="05000000000000000000" pitchFamily="2" charset="2"/>
              </a:rPr>
              <a:t>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위치한 대상물체만을 표시하고 있으나 이외의 영역에 위치한 대상물체도 표시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3687745" cy="22827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40968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연결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F6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251520" y="4365104"/>
            <a:ext cx="1368152" cy="360040"/>
          </a:xfrm>
          <a:prstGeom prst="wedgeRectCallout">
            <a:avLst>
              <a:gd name="adj1" fmla="val 71809"/>
              <a:gd name="adj2" fmla="val 245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2D Laser Scanner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Serial Number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4283968" y="1142979"/>
            <a:ext cx="1368152" cy="504056"/>
          </a:xfrm>
          <a:prstGeom prst="wedgeRectCallout">
            <a:avLst>
              <a:gd name="adj1" fmla="val -46997"/>
              <a:gd name="adj2" fmla="val 13021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2D Laser Scanner </a:t>
            </a:r>
            <a:r>
              <a:rPr lang="ko-KR" altLang="en-US" sz="1200" dirty="0" smtClean="0">
                <a:solidFill>
                  <a:schemeClr val="tx1"/>
                </a:solidFill>
              </a:rPr>
              <a:t>이미지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11560" y="2780928"/>
            <a:ext cx="1116124" cy="504056"/>
          </a:xfrm>
          <a:prstGeom prst="wedgeRectCallout">
            <a:avLst>
              <a:gd name="adj1" fmla="val 144172"/>
              <a:gd name="adj2" fmla="val -474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Alert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노랑색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611560" y="2204864"/>
            <a:ext cx="1116124" cy="504056"/>
          </a:xfrm>
          <a:prstGeom prst="wedgeRectCallout">
            <a:avLst>
              <a:gd name="adj1" fmla="val 206889"/>
              <a:gd name="adj2" fmla="val -2225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Fault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2663788" y="1142979"/>
            <a:ext cx="1440160" cy="504056"/>
          </a:xfrm>
          <a:prstGeom prst="wedgeRectCallout">
            <a:avLst>
              <a:gd name="adj1" fmla="val 29940"/>
              <a:gd name="adj2" fmla="val 11549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2663788" y="1149091"/>
            <a:ext cx="1440160" cy="504056"/>
          </a:xfrm>
          <a:prstGeom prst="wedgeRectCallout">
            <a:avLst>
              <a:gd name="adj1" fmla="val -29585"/>
              <a:gd name="adj2" fmla="val 11196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릴레이 출력 상태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23528" y="3352428"/>
            <a:ext cx="1404156" cy="504056"/>
          </a:xfrm>
          <a:prstGeom prst="wedgeRectCallout">
            <a:avLst>
              <a:gd name="adj1" fmla="val 180678"/>
              <a:gd name="adj2" fmla="val -12334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 Mark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점선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7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감지된 상태의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대상 물체가 감시되면 해당 점들의 주변에 원형 표시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감지된 대상 물체가 위치한 영역에 해당하는 릴레이 </a:t>
            </a:r>
            <a:r>
              <a:rPr lang="en-US" altLang="ko-KR" sz="1200" dirty="0" smtClean="0">
                <a:sym typeface="Wingdings" panose="05000000000000000000" pitchFamily="2" charset="2"/>
              </a:rPr>
              <a:t>ON</a:t>
            </a:r>
            <a:r>
              <a:rPr lang="ko-KR" altLang="en-US" sz="1200" dirty="0" smtClean="0">
                <a:sym typeface="Wingdings" panose="05000000000000000000" pitchFamily="2" charset="2"/>
              </a:rPr>
              <a:t> 출력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화면상 표시된 점들을 마우스 왼쪽 버튼 클릭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2D Laser Scanner </a:t>
            </a:r>
            <a:r>
              <a:rPr lang="ko-KR" altLang="en-US" sz="1200" dirty="0" smtClean="0"/>
              <a:t>이미지를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클릭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423154" cy="3356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02" y="3096393"/>
            <a:ext cx="5423154" cy="3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548680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password </a:t>
            </a:r>
            <a:r>
              <a:rPr lang="ko-KR" altLang="en-US" dirty="0" smtClean="0"/>
              <a:t>입력 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F1, F2. F3, F6</a:t>
            </a:r>
            <a:r>
              <a:rPr lang="ko-KR" altLang="en-US" sz="1200" dirty="0" smtClean="0">
                <a:sym typeface="Wingdings" panose="05000000000000000000" pitchFamily="2" charset="2"/>
              </a:rPr>
              <a:t>키 등등에 의한 각종 설정 화면 진입 시 표시되고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SYSTEM_PASSWORD(4-digits)</a:t>
            </a:r>
            <a:r>
              <a:rPr lang="ko-KR" altLang="en-US" sz="1200" dirty="0" smtClean="0">
                <a:sym typeface="Wingdings" panose="05000000000000000000" pitchFamily="2" charset="2"/>
              </a:rPr>
              <a:t>를 입력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23" y="1750529"/>
            <a:ext cx="5423154" cy="3356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0" y="1749600"/>
            <a:ext cx="5399227" cy="33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60896" y="1252368"/>
            <a:ext cx="1846808" cy="392552"/>
          </a:xfrm>
          <a:prstGeom prst="wedgeRectCallout">
            <a:avLst>
              <a:gd name="adj1" fmla="val 54683"/>
              <a:gd name="adj2" fmla="val 1980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각종 설정 화면 진입 시 입력해야 하는 </a:t>
            </a:r>
            <a:r>
              <a:rPr lang="en-US" altLang="ko-KR" sz="1000" dirty="0" smtClean="0">
                <a:solidFill>
                  <a:schemeClr val="tx1"/>
                </a:solidFill>
              </a:rPr>
              <a:t>System password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61610" y="2204864"/>
            <a:ext cx="1486054" cy="268939"/>
          </a:xfrm>
          <a:prstGeom prst="wedgeRectCallout">
            <a:avLst>
              <a:gd name="adj1" fmla="val 80822"/>
              <a:gd name="adj2" fmla="val 1970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초당 </a:t>
            </a:r>
            <a:r>
              <a:rPr lang="en-US" altLang="ko-KR" sz="1000" dirty="0" smtClean="0">
                <a:solidFill>
                  <a:schemeClr val="tx1"/>
                </a:solidFill>
              </a:rPr>
              <a:t>Scan </a:t>
            </a:r>
            <a:r>
              <a:rPr lang="ko-KR" altLang="en-US" sz="1000" dirty="0" smtClean="0">
                <a:solidFill>
                  <a:schemeClr val="tx1"/>
                </a:solidFill>
              </a:rPr>
              <a:t>동작 회수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1610" y="2564904"/>
            <a:ext cx="1486054" cy="359033"/>
          </a:xfrm>
          <a:prstGeom prst="wedgeRectCallout">
            <a:avLst>
              <a:gd name="adj1" fmla="val 78967"/>
              <a:gd name="adj2" fmla="val -1718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Scan 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상시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 시간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1979712" y="2507185"/>
            <a:ext cx="45719" cy="353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0896" y="3016045"/>
            <a:ext cx="1486768" cy="268939"/>
          </a:xfrm>
          <a:prstGeom prst="wedgeRectCallout">
            <a:avLst>
              <a:gd name="adj1" fmla="val 79381"/>
              <a:gd name="adj2" fmla="val -6529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릴레이 모듈 연결 포트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60896" y="4718729"/>
            <a:ext cx="1702792" cy="440844"/>
          </a:xfrm>
          <a:prstGeom prst="wedgeRectCallout">
            <a:avLst>
              <a:gd name="adj1" fmla="val 62814"/>
              <a:gd name="adj2" fmla="val -24467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“No Marking”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 동작을 위한 대상물체의 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76002" y="3377092"/>
            <a:ext cx="1687686" cy="1276044"/>
          </a:xfrm>
          <a:prstGeom prst="wedgeRectCallout">
            <a:avLst>
              <a:gd name="adj1" fmla="val 62889"/>
              <a:gd name="adj2" fmla="val -4168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대상물체 감지를 위한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파라메터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POINT_DISTANCE_MAX: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대상물체를 구성하는 점들간의 거리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DIAMETER: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대상물체의 지름 크기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TIME_MIN: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지속 감지 시간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KEEP_TIME: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감지 후 유지시간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1979712" y="3233535"/>
            <a:ext cx="45719" cy="493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3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0" y="2088281"/>
            <a:ext cx="5423154" cy="335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Zoom/Rotate/Mirror/Angle/Location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F2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휠을</a:t>
            </a:r>
            <a:r>
              <a:rPr lang="ko-KR" altLang="en-US" sz="1200" dirty="0" smtClean="0">
                <a:sym typeface="Wingdings" panose="05000000000000000000" pitchFamily="2" charset="2"/>
              </a:rPr>
              <a:t> 이용하여 전체 화면 확대 축소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드래그를 이용하여 화면 위치 이동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 미세회전 기능은 화면에 표시되는 점들을 회전하는 기능이므로 </a:t>
            </a:r>
            <a:r>
              <a:rPr lang="en-US" altLang="ko-KR" sz="1200" dirty="0" smtClean="0">
                <a:sym typeface="Wingdings" panose="05000000000000000000" pitchFamily="2" charset="2"/>
              </a:rPr>
              <a:t>2D Laser Scanner</a:t>
            </a:r>
            <a:r>
              <a:rPr lang="ko-KR" altLang="en-US" sz="1200" dirty="0" smtClean="0">
                <a:sym typeface="Wingdings" panose="05000000000000000000" pitchFamily="2" charset="2"/>
              </a:rPr>
              <a:t>의 물리적인 각도 조정을 우선적으로 하여야 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미세회전 상태는 </a:t>
            </a:r>
            <a:r>
              <a:rPr lang="en-US" altLang="ko-KR" sz="1200" dirty="0"/>
              <a:t>2D Laser Scanner </a:t>
            </a:r>
            <a:r>
              <a:rPr lang="ko-KR" altLang="en-US" sz="1200" dirty="0"/>
              <a:t>상태 </a:t>
            </a:r>
            <a:r>
              <a:rPr lang="ko-KR" altLang="en-US" sz="1200" dirty="0" smtClean="0"/>
              <a:t>화면에서 확인 가능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03651" y="2719335"/>
            <a:ext cx="1656184" cy="268939"/>
          </a:xfrm>
          <a:prstGeom prst="wedgeRectCallout">
            <a:avLst>
              <a:gd name="adj1" fmla="val 61009"/>
              <a:gd name="adj2" fmla="val 711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확대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축소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07504" y="3220764"/>
            <a:ext cx="1656184" cy="268939"/>
          </a:xfrm>
          <a:prstGeom prst="wedgeRectCallout">
            <a:avLst>
              <a:gd name="adj1" fmla="val 61138"/>
              <a:gd name="adj2" fmla="val 63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(90°)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07504" y="3527889"/>
            <a:ext cx="1656184" cy="268939"/>
          </a:xfrm>
          <a:prstGeom prst="wedgeRectCallout">
            <a:avLst>
              <a:gd name="adj1" fmla="val 60946"/>
              <a:gd name="adj2" fmla="val 1341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상하 반전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7504" y="3887929"/>
            <a:ext cx="1656184" cy="412955"/>
          </a:xfrm>
          <a:prstGeom prst="wedgeRectCallout">
            <a:avLst>
              <a:gd name="adj1" fmla="val 61393"/>
              <a:gd name="adj2" fmla="val -1574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미세회전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0.1°</a:t>
            </a:r>
            <a:r>
              <a:rPr lang="ko-KR" altLang="en-US" sz="1000" dirty="0" smtClean="0">
                <a:solidFill>
                  <a:schemeClr val="tx1"/>
                </a:solidFill>
              </a:rPr>
              <a:t>단위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최대 </a:t>
            </a:r>
            <a:r>
              <a:rPr lang="en-US" altLang="ko-KR" sz="1000" dirty="0" smtClean="0">
                <a:solidFill>
                  <a:schemeClr val="tx1"/>
                </a:solidFill>
              </a:rPr>
              <a:t>10°~ </a:t>
            </a:r>
            <a:r>
              <a:rPr lang="ko-KR" altLang="en-US" sz="10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000" dirty="0" smtClean="0">
                <a:solidFill>
                  <a:schemeClr val="tx1"/>
                </a:solidFill>
              </a:rPr>
              <a:t>-10</a:t>
            </a:r>
            <a:r>
              <a:rPr lang="en-US" altLang="ko-KR" sz="1000" dirty="0">
                <a:solidFill>
                  <a:schemeClr val="tx1"/>
                </a:solidFill>
              </a:rPr>
              <a:t>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07504" y="4372892"/>
            <a:ext cx="1656184" cy="412955"/>
          </a:xfrm>
          <a:prstGeom prst="wedgeRectCallout">
            <a:avLst>
              <a:gd name="adj1" fmla="val 61101"/>
              <a:gd name="adj2" fmla="val -970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위치 및 미세회전 초기화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91" y="2674119"/>
            <a:ext cx="5316955" cy="3275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7056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F3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대한 시작 및 끝 </a:t>
            </a:r>
            <a:r>
              <a:rPr lang="en-US" altLang="ko-KR" sz="1200" dirty="0" smtClean="0">
                <a:sym typeface="Wingdings" panose="05000000000000000000" pitchFamily="2" charset="2"/>
              </a:rPr>
              <a:t>X, Y </a:t>
            </a:r>
            <a:r>
              <a:rPr lang="ko-KR" altLang="en-US" sz="1200" dirty="0" smtClean="0">
                <a:sym typeface="Wingdings" panose="05000000000000000000" pitchFamily="2" charset="2"/>
              </a:rPr>
              <a:t>위치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영역에 해당하는 릴레이의 인덱스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릴레이의 이름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영역 이름 중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Marking”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“No mark big”</a:t>
            </a:r>
            <a:r>
              <a:rPr lang="ko-KR" altLang="en-US" sz="1200" dirty="0" smtClean="0">
                <a:sym typeface="Wingdings" panose="05000000000000000000" pitchFamily="2" charset="2"/>
              </a:rPr>
              <a:t>이 </a:t>
            </a:r>
            <a:r>
              <a:rPr lang="en-US" altLang="ko-KR" sz="1200" dirty="0" smtClean="0">
                <a:sym typeface="Wingdings" panose="05000000000000000000" pitchFamily="2" charset="2"/>
              </a:rPr>
              <a:t>“true”</a:t>
            </a:r>
            <a:r>
              <a:rPr lang="ko-KR" altLang="en-US" sz="1200" dirty="0" smtClean="0">
                <a:sym typeface="Wingdings" panose="05000000000000000000" pitchFamily="2" charset="2"/>
              </a:rPr>
              <a:t>로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되어 있는 상태에서 이용되며 해당 영역에 </a:t>
            </a:r>
            <a:r>
              <a:rPr lang="ko-KR" altLang="en-US" sz="1200" dirty="0">
                <a:sym typeface="Wingdings" panose="05000000000000000000" pitchFamily="2" charset="2"/>
              </a:rPr>
              <a:t>일정 크기 </a:t>
            </a:r>
            <a:r>
              <a:rPr lang="ko-KR" altLang="en-US" sz="1200" dirty="0" smtClean="0">
                <a:sym typeface="Wingdings" panose="05000000000000000000" pitchFamily="2" charset="2"/>
              </a:rPr>
              <a:t>이상의 대상물체가 감지되면 화면의 감지된 대상물체에 원형 표시를 하지 않음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대상물체의 크기는 </a:t>
            </a:r>
            <a:r>
              <a:rPr lang="en-US" altLang="ko-KR" sz="1200" dirty="0" smtClean="0">
                <a:sym typeface="Wingdings" panose="05000000000000000000" pitchFamily="2" charset="2"/>
              </a:rPr>
              <a:t>System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 화면의 </a:t>
            </a:r>
            <a:r>
              <a:rPr lang="en-US" altLang="ko-KR" sz="1200" dirty="0" smtClean="0">
                <a:sym typeface="Wingdings" panose="05000000000000000000" pitchFamily="2" charset="2"/>
              </a:rPr>
              <a:t>ROI_OBJECT_NO_MARK_BIG_DIAMETER_MIN </a:t>
            </a:r>
            <a:r>
              <a:rPr lang="ko-KR" altLang="en-US" sz="1200" dirty="0" smtClean="0">
                <a:sym typeface="Wingdings" panose="05000000000000000000" pitchFamily="2" charset="2"/>
              </a:rPr>
              <a:t>값을 이용함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기본값 </a:t>
            </a:r>
            <a:r>
              <a:rPr lang="en-US" altLang="ko-KR" sz="1200" dirty="0" smtClean="0">
                <a:sym typeface="Wingdings" panose="05000000000000000000" pitchFamily="2" charset="2"/>
              </a:rPr>
              <a:t>2meter)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446</Words>
  <Application>Microsoft Office PowerPoint</Application>
  <PresentationFormat>화면 슬라이드 쇼(4:3)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shin</dc:creator>
  <cp:lastModifiedBy>Lee hyungchan</cp:lastModifiedBy>
  <cp:revision>28</cp:revision>
  <dcterms:created xsi:type="dcterms:W3CDTF">2018-08-03T09:40:06Z</dcterms:created>
  <dcterms:modified xsi:type="dcterms:W3CDTF">2018-08-24T01:30:37Z</dcterms:modified>
</cp:coreProperties>
</file>