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436D-341F-426B-A879-B4FA1B0657F1}" type="datetimeFigureOut">
              <a:rPr lang="ko-KR" altLang="en-US" smtClean="0"/>
              <a:pPr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DDC0-569B-430A-9B1B-2234651A27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47664" y="5486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사각형 설명선 2"/>
          <p:cNvSpPr/>
          <p:nvPr/>
        </p:nvSpPr>
        <p:spPr>
          <a:xfrm>
            <a:off x="2987824" y="5085184"/>
            <a:ext cx="1368152" cy="504056"/>
          </a:xfrm>
          <a:prstGeom prst="wedgeRectCallout">
            <a:avLst>
              <a:gd name="adj1" fmla="val 45318"/>
              <a:gd name="adj2" fmla="val -8823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2D Laser Scanner </a:t>
            </a:r>
            <a:r>
              <a:rPr lang="ko-KR" altLang="en-US" sz="1200" dirty="0" smtClean="0">
                <a:solidFill>
                  <a:schemeClr val="tx1"/>
                </a:solidFill>
              </a:rPr>
              <a:t>이미지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2555776" y="1268761"/>
            <a:ext cx="1116124" cy="504056"/>
          </a:xfrm>
          <a:prstGeom prst="wedgeRectCallout">
            <a:avLst>
              <a:gd name="adj1" fmla="val 44710"/>
              <a:gd name="adj2" fmla="val 1690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Alert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노랑색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067944" y="1268761"/>
            <a:ext cx="1080120" cy="504056"/>
          </a:xfrm>
          <a:prstGeom prst="wedgeRectCallout">
            <a:avLst>
              <a:gd name="adj1" fmla="val -35922"/>
              <a:gd name="adj2" fmla="val 17068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Fault </a:t>
            </a:r>
            <a:r>
              <a:rPr lang="ko-KR" altLang="en-US" sz="1200" dirty="0" smtClean="0">
                <a:solidFill>
                  <a:schemeClr val="tx1"/>
                </a:solidFill>
              </a:rPr>
              <a:t>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빨강색 상자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611560" y="2276872"/>
            <a:ext cx="1440160" cy="504056"/>
          </a:xfrm>
          <a:prstGeom prst="wedgeRectCallout">
            <a:avLst>
              <a:gd name="adj1" fmla="val 104676"/>
              <a:gd name="adj2" fmla="val -4260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릴레이 출력 상태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904" y="1844824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F1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899592" y="1388225"/>
            <a:ext cx="2448272" cy="387615"/>
          </a:xfrm>
          <a:prstGeom prst="wedgeRectCallout">
            <a:avLst>
              <a:gd name="adj1" fmla="val 12794"/>
              <a:gd name="adj2" fmla="val 20285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각종 설정 화면 진입 시 입력해야 하는 </a:t>
            </a:r>
            <a:r>
              <a:rPr lang="en-US" altLang="ko-KR" sz="1000" dirty="0" smtClean="0">
                <a:solidFill>
                  <a:schemeClr val="tx1"/>
                </a:solidFill>
              </a:rPr>
              <a:t>System password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61610" y="2204864"/>
            <a:ext cx="1656184" cy="268939"/>
          </a:xfrm>
          <a:prstGeom prst="wedgeRectCallout">
            <a:avLst>
              <a:gd name="adj1" fmla="val 79861"/>
              <a:gd name="adj2" fmla="val 7283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초당 </a:t>
            </a:r>
            <a:r>
              <a:rPr lang="en-US" altLang="ko-KR" sz="1000" dirty="0" smtClean="0">
                <a:solidFill>
                  <a:schemeClr val="tx1"/>
                </a:solidFill>
              </a:rPr>
              <a:t>Scan </a:t>
            </a:r>
            <a:r>
              <a:rPr lang="ko-KR" altLang="en-US" sz="1000" dirty="0" smtClean="0">
                <a:solidFill>
                  <a:schemeClr val="tx1"/>
                </a:solidFill>
              </a:rPr>
              <a:t>동작 회수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1610" y="2564904"/>
            <a:ext cx="1656184" cy="359033"/>
          </a:xfrm>
          <a:prstGeom prst="wedgeRectCallout">
            <a:avLst>
              <a:gd name="adj1" fmla="val 77324"/>
              <a:gd name="adj2" fmla="val 2128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Scan 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상시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저장 시간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2175417" y="2643262"/>
            <a:ext cx="45719" cy="353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60896" y="3016045"/>
            <a:ext cx="1656184" cy="268939"/>
          </a:xfrm>
          <a:prstGeom prst="wedgeRectCallout">
            <a:avLst>
              <a:gd name="adj1" fmla="val 80244"/>
              <a:gd name="adj2" fmla="val -2633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릴레이 모듈 연결 포트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2176593" y="3198833"/>
            <a:ext cx="45719" cy="596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60896" y="3430007"/>
            <a:ext cx="1990824" cy="935097"/>
          </a:xfrm>
          <a:prstGeom prst="wedgeRectCallout">
            <a:avLst>
              <a:gd name="adj1" fmla="val 56656"/>
              <a:gd name="adj2" fmla="val -4587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대상물체 감지를 위한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파라메터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POINT_DISTANCE_MAX: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대상물체를 구성하는 점들간의 거리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DIAMETER: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대상물체의 지름 크기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TIME_MIN: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지속 감지 시간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KEEP_TIME: </a:t>
            </a:r>
            <a:r>
              <a:rPr lang="ko-KR" altLang="en-US" sz="800" dirty="0" smtClean="0">
                <a:solidFill>
                  <a:schemeClr val="tx1"/>
                </a:solidFill>
              </a:rPr>
              <a:t>대상물체 감지 후 유지시간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Zoom/Rotate/Mirror/Angle/Location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F2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휠을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전체 화면 확대 축소 가능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드레그를</a:t>
            </a:r>
            <a:r>
              <a:rPr lang="ko-KR" altLang="en-US" sz="1200" dirty="0" smtClean="0">
                <a:sym typeface="Wingdings" panose="05000000000000000000" pitchFamily="2" charset="2"/>
              </a:rPr>
              <a:t> 이용하여 화면 위치 이동 가능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107504" y="2420888"/>
            <a:ext cx="1656184" cy="268939"/>
          </a:xfrm>
          <a:prstGeom prst="wedgeRectCallout">
            <a:avLst>
              <a:gd name="adj1" fmla="val 71809"/>
              <a:gd name="adj2" fmla="val 421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확대 축소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107504" y="2924944"/>
            <a:ext cx="1656184" cy="268939"/>
          </a:xfrm>
          <a:prstGeom prst="wedgeRectCallout">
            <a:avLst>
              <a:gd name="adj1" fmla="val 71809"/>
              <a:gd name="adj2" fmla="val 421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(90°)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107504" y="3232069"/>
            <a:ext cx="1656184" cy="268939"/>
          </a:xfrm>
          <a:prstGeom prst="wedgeRectCallout">
            <a:avLst>
              <a:gd name="adj1" fmla="val 71809"/>
              <a:gd name="adj2" fmla="val 421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상하 반전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7504" y="3592109"/>
            <a:ext cx="1656184" cy="268939"/>
          </a:xfrm>
          <a:prstGeom prst="wedgeRectCallout">
            <a:avLst>
              <a:gd name="adj1" fmla="val 71809"/>
              <a:gd name="adj2" fmla="val 421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미세 회전</a:t>
            </a:r>
            <a:r>
              <a:rPr lang="en-US" altLang="ko-KR" sz="1000" dirty="0" smtClean="0">
                <a:solidFill>
                  <a:schemeClr val="tx1"/>
                </a:solidFill>
              </a:rPr>
              <a:t>(10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~-10</a:t>
            </a:r>
            <a:r>
              <a:rPr lang="en-US" altLang="ko-KR" sz="1000" dirty="0">
                <a:solidFill>
                  <a:schemeClr val="tx1"/>
                </a:solidFill>
              </a:rPr>
              <a:t>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107504" y="3952149"/>
            <a:ext cx="1656184" cy="268939"/>
          </a:xfrm>
          <a:prstGeom prst="wedgeRectCallout">
            <a:avLst>
              <a:gd name="adj1" fmla="val 71809"/>
              <a:gd name="adj2" fmla="val 4213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화면 위치 초기화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Regions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F3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 Fault/Alert </a:t>
            </a:r>
            <a:r>
              <a:rPr lang="ko-KR" altLang="en-US" sz="1200" dirty="0" smtClean="0">
                <a:sym typeface="Wingdings" panose="05000000000000000000" pitchFamily="2" charset="2"/>
              </a:rPr>
              <a:t>등의 영역들에 대한 위치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영역에 해당하는 릴레이의 인덱스 설정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각 릴레이의 이름 설정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연결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키보드 </a:t>
            </a:r>
            <a:r>
              <a:rPr lang="en-US" altLang="ko-KR" sz="1200" dirty="0" smtClean="0">
                <a:sym typeface="Wingdings" panose="05000000000000000000" pitchFamily="2" charset="2"/>
              </a:rPr>
              <a:t>F6 </a:t>
            </a:r>
            <a:r>
              <a:rPr lang="ko-KR" altLang="en-US" sz="1200" dirty="0" smtClean="0">
                <a:sym typeface="Wingdings" panose="05000000000000000000" pitchFamily="2" charset="2"/>
              </a:rPr>
              <a:t>키로 진입</a:t>
            </a:r>
            <a:endParaRPr lang="ko-KR" altLang="en-US" sz="1200" dirty="0"/>
          </a:p>
        </p:txBody>
      </p:sp>
      <p:sp>
        <p:nvSpPr>
          <p:cNvPr id="4" name="사각형 설명선 3"/>
          <p:cNvSpPr/>
          <p:nvPr/>
        </p:nvSpPr>
        <p:spPr>
          <a:xfrm>
            <a:off x="107504" y="4365104"/>
            <a:ext cx="1656184" cy="360040"/>
          </a:xfrm>
          <a:prstGeom prst="wedgeRectCallout">
            <a:avLst>
              <a:gd name="adj1" fmla="val 71809"/>
              <a:gd name="adj2" fmla="val 245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2D Laser Scanner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Serial Number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276872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Laser Scanner </a:t>
            </a:r>
            <a:r>
              <a:rPr lang="ko-KR" altLang="en-US" dirty="0" smtClean="0"/>
              <a:t>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2D Laser Scanner </a:t>
            </a:r>
            <a:r>
              <a:rPr lang="ko-KR" altLang="en-US" sz="1200" dirty="0" smtClean="0"/>
              <a:t>이미지를 </a:t>
            </a:r>
            <a:r>
              <a:rPr lang="ko-KR" altLang="en-US" sz="1200" dirty="0" smtClean="0">
                <a:sym typeface="Wingdings" panose="05000000000000000000" pitchFamily="2" charset="2"/>
              </a:rPr>
              <a:t>마우스 왼쪽 버튼 클릭</a:t>
            </a:r>
            <a:endParaRPr lang="ko-KR" alt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96752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상태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화면상 표시된 점들을 마우스 왼쪽 버튼 클릭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852613"/>
            <a:ext cx="48863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47664" y="548680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대상 물체 감지된 상태의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물체가 감시되면 해당 점들의 주변에 원형 표시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감지된 대상 물체가 위치한 영역에 해당하는 릴레이 출력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238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shin</dc:creator>
  <cp:lastModifiedBy>Lee hyungchan</cp:lastModifiedBy>
  <cp:revision>11</cp:revision>
  <dcterms:created xsi:type="dcterms:W3CDTF">2018-08-03T09:40:06Z</dcterms:created>
  <dcterms:modified xsi:type="dcterms:W3CDTF">2018-08-03T11:55:41Z</dcterms:modified>
</cp:coreProperties>
</file>