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819" y="3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B436D-341F-426B-A879-B4FA1B0657F1}" type="datetimeFigureOut">
              <a:rPr lang="ko-KR" altLang="en-US" smtClean="0"/>
              <a:pPr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1852613"/>
            <a:ext cx="4886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1852613"/>
            <a:ext cx="4886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1852613"/>
            <a:ext cx="4886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1852613"/>
            <a:ext cx="4886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1852613"/>
            <a:ext cx="4886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1852613"/>
            <a:ext cx="4886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1852613"/>
            <a:ext cx="4886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1852613"/>
            <a:ext cx="4886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1852613"/>
            <a:ext cx="4886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화면 슬라이드 쇼(4:3)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shin</dc:creator>
  <cp:lastModifiedBy>shin</cp:lastModifiedBy>
  <cp:revision>4</cp:revision>
  <dcterms:created xsi:type="dcterms:W3CDTF">2018-08-03T09:40:06Z</dcterms:created>
  <dcterms:modified xsi:type="dcterms:W3CDTF">2018-08-03T09:59:33Z</dcterms:modified>
</cp:coreProperties>
</file>