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F786-2FB9-4FD7-B8F2-6883C25D7026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4EB8-A348-4924-96C0-7E630FF07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49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F786-2FB9-4FD7-B8F2-6883C25D7026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4EB8-A348-4924-96C0-7E630FF07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1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F786-2FB9-4FD7-B8F2-6883C25D7026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4EB8-A348-4924-96C0-7E630FF07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7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F786-2FB9-4FD7-B8F2-6883C25D7026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4EB8-A348-4924-96C0-7E630FF07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25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F786-2FB9-4FD7-B8F2-6883C25D7026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4EB8-A348-4924-96C0-7E630FF07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34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F786-2FB9-4FD7-B8F2-6883C25D7026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4EB8-A348-4924-96C0-7E630FF07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82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F786-2FB9-4FD7-B8F2-6883C25D7026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4EB8-A348-4924-96C0-7E630FF07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6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F786-2FB9-4FD7-B8F2-6883C25D7026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4EB8-A348-4924-96C0-7E630FF07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6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F786-2FB9-4FD7-B8F2-6883C25D7026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4EB8-A348-4924-96C0-7E630FF07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1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F786-2FB9-4FD7-B8F2-6883C25D7026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4EB8-A348-4924-96C0-7E630FF07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21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F786-2FB9-4FD7-B8F2-6883C25D7026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4EB8-A348-4924-96C0-7E630FF07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57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7F786-2FB9-4FD7-B8F2-6883C25D7026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94EB8-A348-4924-96C0-7E630FF07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47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48878" y="1554481"/>
            <a:ext cx="1192097" cy="751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PSDraw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SN=886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41072" y="2049496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91087" y="2299576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Port=10886</a:t>
            </a:r>
            <a:endParaRPr lang="ko-KR" altLang="en-US" sz="900" dirty="0"/>
          </a:p>
        </p:txBody>
      </p:sp>
      <p:sp>
        <p:nvSpPr>
          <p:cNvPr id="7" name="직사각형 6"/>
          <p:cNvSpPr/>
          <p:nvPr/>
        </p:nvSpPr>
        <p:spPr>
          <a:xfrm>
            <a:off x="2448878" y="2654630"/>
            <a:ext cx="1192095" cy="751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PSDraw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SN=1221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641978" y="3148595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8805" y="3405801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Port=11221</a:t>
            </a:r>
            <a:endParaRPr lang="ko-KR" altLang="en-US" sz="900" dirty="0"/>
          </a:p>
        </p:txBody>
      </p:sp>
      <p:sp>
        <p:nvSpPr>
          <p:cNvPr id="10" name="직사각형 9"/>
          <p:cNvSpPr/>
          <p:nvPr/>
        </p:nvSpPr>
        <p:spPr>
          <a:xfrm>
            <a:off x="2448872" y="3750015"/>
            <a:ext cx="1192095" cy="751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PSDraw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SN=2233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41675" y="4242126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91087" y="4502895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Port=12233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5640922" y="2363550"/>
            <a:ext cx="946150" cy="288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PS_SN_Agent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639756" y="4991390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48" idx="3"/>
            <a:endCxn id="18" idx="1"/>
          </p:cNvCxnSpPr>
          <p:nvPr/>
        </p:nvCxnSpPr>
        <p:spPr>
          <a:xfrm>
            <a:off x="3639908" y="1684540"/>
            <a:ext cx="1891782" cy="81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531690" y="2366895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47" idx="3"/>
            <a:endCxn id="18" idx="1"/>
          </p:cNvCxnSpPr>
          <p:nvPr/>
        </p:nvCxnSpPr>
        <p:spPr>
          <a:xfrm flipV="1">
            <a:off x="3639908" y="2495742"/>
            <a:ext cx="1891782" cy="286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46" idx="3"/>
            <a:endCxn id="18" idx="1"/>
          </p:cNvCxnSpPr>
          <p:nvPr/>
        </p:nvCxnSpPr>
        <p:spPr>
          <a:xfrm flipV="1">
            <a:off x="3641675" y="2495742"/>
            <a:ext cx="1890015" cy="138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15216" y="2156210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Port=1024</a:t>
            </a:r>
            <a:endParaRPr lang="ko-KR" altLang="en-US" sz="900" dirty="0"/>
          </a:p>
        </p:txBody>
      </p:sp>
      <p:sp>
        <p:nvSpPr>
          <p:cNvPr id="41" name="직사각형 40"/>
          <p:cNvSpPr/>
          <p:nvPr/>
        </p:nvSpPr>
        <p:spPr>
          <a:xfrm>
            <a:off x="6479006" y="2360225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549611" y="1554481"/>
            <a:ext cx="1477962" cy="751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PS device</a:t>
            </a:r>
          </a:p>
          <a:p>
            <a:pPr algn="ctr"/>
            <a:r>
              <a:rPr lang="en-US" altLang="ko-KR" sz="1600" dirty="0" smtClean="0"/>
              <a:t>SN=886</a:t>
            </a:r>
          </a:p>
          <a:p>
            <a:pPr algn="ctr"/>
            <a:r>
              <a:rPr lang="en-US" altLang="ko-KR" sz="1600" dirty="0" smtClean="0"/>
              <a:t>IP=10.0.8.86</a:t>
            </a:r>
            <a:endParaRPr lang="ko-KR" altLang="en-US" sz="1600" dirty="0"/>
          </a:p>
        </p:txBody>
      </p:sp>
      <p:sp>
        <p:nvSpPr>
          <p:cNvPr id="43" name="직사각형 42"/>
          <p:cNvSpPr/>
          <p:nvPr/>
        </p:nvSpPr>
        <p:spPr>
          <a:xfrm>
            <a:off x="8441545" y="1555635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127529" y="1322422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Port=1024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2933992" y="4842292"/>
            <a:ext cx="615553" cy="6351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 smtClean="0"/>
              <a:t>…..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533609" y="3750009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531842" y="2652915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531842" y="1555693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549611" y="2650534"/>
            <a:ext cx="1477962" cy="751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PS device</a:t>
            </a:r>
          </a:p>
          <a:p>
            <a:pPr algn="ctr"/>
            <a:r>
              <a:rPr lang="en-US" altLang="ko-KR" sz="1600" dirty="0" smtClean="0"/>
              <a:t>SN=1221</a:t>
            </a:r>
          </a:p>
          <a:p>
            <a:pPr algn="ctr"/>
            <a:r>
              <a:rPr lang="en-US" altLang="ko-KR" sz="1600" dirty="0" smtClean="0"/>
              <a:t>IP=10.0.12.21</a:t>
            </a:r>
            <a:endParaRPr lang="ko-KR" altLang="en-US" sz="1600" dirty="0"/>
          </a:p>
        </p:txBody>
      </p:sp>
      <p:sp>
        <p:nvSpPr>
          <p:cNvPr id="59" name="직사각형 58"/>
          <p:cNvSpPr/>
          <p:nvPr/>
        </p:nvSpPr>
        <p:spPr>
          <a:xfrm>
            <a:off x="8441545" y="2649307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127529" y="2418475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Port=1024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8549611" y="3748788"/>
            <a:ext cx="1477962" cy="751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PS device</a:t>
            </a:r>
          </a:p>
          <a:p>
            <a:pPr algn="ctr"/>
            <a:r>
              <a:rPr lang="en-US" altLang="ko-KR" sz="1600" dirty="0" smtClean="0"/>
              <a:t>SN=2233</a:t>
            </a:r>
          </a:p>
          <a:p>
            <a:pPr algn="ctr"/>
            <a:r>
              <a:rPr lang="en-US" altLang="ko-KR" sz="1600" dirty="0" smtClean="0"/>
              <a:t>IP=10.0.22.33</a:t>
            </a:r>
            <a:endParaRPr lang="ko-KR" altLang="en-US" sz="1600" dirty="0"/>
          </a:p>
        </p:txBody>
      </p:sp>
      <p:sp>
        <p:nvSpPr>
          <p:cNvPr id="62" name="직사각형 61"/>
          <p:cNvSpPr/>
          <p:nvPr/>
        </p:nvSpPr>
        <p:spPr>
          <a:xfrm>
            <a:off x="8441545" y="3747561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127529" y="3516729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Port=1024</a:t>
            </a:r>
            <a:endParaRPr lang="ko-KR" altLang="en-US" sz="900" dirty="0"/>
          </a:p>
        </p:txBody>
      </p:sp>
      <p:cxnSp>
        <p:nvCxnSpPr>
          <p:cNvPr id="65" name="직선 화살표 연결선 64"/>
          <p:cNvCxnSpPr>
            <a:stCxn id="41" idx="3"/>
            <a:endCxn id="43" idx="1"/>
          </p:cNvCxnSpPr>
          <p:nvPr/>
        </p:nvCxnSpPr>
        <p:spPr>
          <a:xfrm flipV="1">
            <a:off x="6587072" y="1684482"/>
            <a:ext cx="1854473" cy="8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1" idx="3"/>
            <a:endCxn id="59" idx="1"/>
          </p:cNvCxnSpPr>
          <p:nvPr/>
        </p:nvCxnSpPr>
        <p:spPr>
          <a:xfrm>
            <a:off x="6587072" y="2489072"/>
            <a:ext cx="1854473" cy="28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1" idx="3"/>
            <a:endCxn id="62" idx="1"/>
          </p:cNvCxnSpPr>
          <p:nvPr/>
        </p:nvCxnSpPr>
        <p:spPr>
          <a:xfrm>
            <a:off x="6587072" y="2489072"/>
            <a:ext cx="1854473" cy="138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583725" y="4988756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6269708" y="5246450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Port=1025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9152329" y="4842292"/>
            <a:ext cx="615553" cy="6351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 smtClean="0"/>
              <a:t>…..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8549611" y="2047125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8549611" y="3137833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8549611" y="4242126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>
            <a:stCxn id="75" idx="1"/>
            <a:endCxn id="72" idx="3"/>
          </p:cNvCxnSpPr>
          <p:nvPr/>
        </p:nvCxnSpPr>
        <p:spPr>
          <a:xfrm flipH="1">
            <a:off x="6691791" y="2175972"/>
            <a:ext cx="1857820" cy="294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76" idx="1"/>
            <a:endCxn id="72" idx="3"/>
          </p:cNvCxnSpPr>
          <p:nvPr/>
        </p:nvCxnSpPr>
        <p:spPr>
          <a:xfrm flipH="1">
            <a:off x="6691791" y="3266680"/>
            <a:ext cx="1857820" cy="1850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7" idx="1"/>
            <a:endCxn id="72" idx="3"/>
          </p:cNvCxnSpPr>
          <p:nvPr/>
        </p:nvCxnSpPr>
        <p:spPr>
          <a:xfrm flipH="1">
            <a:off x="6691791" y="4370973"/>
            <a:ext cx="1857820" cy="74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4" idx="1"/>
            <a:endCxn id="5" idx="3"/>
          </p:cNvCxnSpPr>
          <p:nvPr/>
        </p:nvCxnSpPr>
        <p:spPr>
          <a:xfrm flipH="1" flipV="1">
            <a:off x="3749138" y="2178343"/>
            <a:ext cx="1890618" cy="294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4" idx="1"/>
            <a:endCxn id="8" idx="3"/>
          </p:cNvCxnSpPr>
          <p:nvPr/>
        </p:nvCxnSpPr>
        <p:spPr>
          <a:xfrm flipH="1" flipV="1">
            <a:off x="3750044" y="3277442"/>
            <a:ext cx="1889712" cy="184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14" idx="1"/>
            <a:endCxn id="11" idx="3"/>
          </p:cNvCxnSpPr>
          <p:nvPr/>
        </p:nvCxnSpPr>
        <p:spPr>
          <a:xfrm flipH="1" flipV="1">
            <a:off x="3749741" y="4370973"/>
            <a:ext cx="1890015" cy="749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109190" y="1944243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SN+CMD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160685" y="189977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CMD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220399" y="4559622"/>
            <a:ext cx="80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REPLY</a:t>
            </a:r>
            <a:endParaRPr lang="ko-KR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4185497" y="4531709"/>
            <a:ext cx="80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REPLY</a:t>
            </a:r>
            <a:endParaRPr lang="ko-KR" altLang="en-US" dirty="0"/>
          </a:p>
        </p:txBody>
      </p:sp>
      <p:sp>
        <p:nvSpPr>
          <p:cNvPr id="2" name="오른쪽 대괄호 1"/>
          <p:cNvSpPr/>
          <p:nvPr/>
        </p:nvSpPr>
        <p:spPr>
          <a:xfrm>
            <a:off x="2217648" y="760429"/>
            <a:ext cx="5386647" cy="5752407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3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이상영(Sang-young Lee)</dc:creator>
  <cp:lastModifiedBy>이상영(Sang-young Lee)</cp:lastModifiedBy>
  <cp:revision>7</cp:revision>
  <dcterms:created xsi:type="dcterms:W3CDTF">2017-06-18T12:27:46Z</dcterms:created>
  <dcterms:modified xsi:type="dcterms:W3CDTF">2017-06-18T13:34:00Z</dcterms:modified>
</cp:coreProperties>
</file>