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9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6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6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1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1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7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7F786-2FB9-4FD7-B8F2-6883C25D7026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4EB8-A348-4924-96C0-7E630FF07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7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68903" y="856569"/>
            <a:ext cx="1192097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PSDraw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SN=886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61097" y="1351584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11112" y="16016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Port=10886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2461218" y="1989486"/>
            <a:ext cx="1192095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PSDraw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SN=1221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54318" y="2483451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11145" y="2740657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Port=11221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2448872" y="3093314"/>
            <a:ext cx="1192095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PSDraw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SN=2233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41675" y="3585425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91087" y="384619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Port=12233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5640922" y="1706849"/>
            <a:ext cx="946150" cy="288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PS_SN_Agent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39756" y="4334689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48" idx="3"/>
            <a:endCxn id="18" idx="1"/>
          </p:cNvCxnSpPr>
          <p:nvPr/>
        </p:nvCxnSpPr>
        <p:spPr>
          <a:xfrm>
            <a:off x="3659933" y="986628"/>
            <a:ext cx="1871757" cy="8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31690" y="1710194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47" idx="3"/>
            <a:endCxn id="18" idx="1"/>
          </p:cNvCxnSpPr>
          <p:nvPr/>
        </p:nvCxnSpPr>
        <p:spPr>
          <a:xfrm flipV="1">
            <a:off x="3652248" y="1839041"/>
            <a:ext cx="1879442" cy="2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6" idx="3"/>
            <a:endCxn id="18" idx="1"/>
          </p:cNvCxnSpPr>
          <p:nvPr/>
        </p:nvCxnSpPr>
        <p:spPr>
          <a:xfrm flipV="1">
            <a:off x="3641675" y="1839041"/>
            <a:ext cx="1890015" cy="138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15216" y="1499509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Port=1024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479006" y="1703524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549611" y="897780"/>
            <a:ext cx="1477962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PS device</a:t>
            </a:r>
          </a:p>
          <a:p>
            <a:pPr algn="ctr"/>
            <a:r>
              <a:rPr lang="en-US" altLang="ko-KR" sz="1600" dirty="0" smtClean="0"/>
              <a:t>SN=886</a:t>
            </a:r>
          </a:p>
          <a:p>
            <a:pPr algn="ctr"/>
            <a:r>
              <a:rPr lang="en-US" altLang="ko-KR" sz="1600" dirty="0" smtClean="0"/>
              <a:t>IP=10.0.8.86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8441545" y="898934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127529" y="665721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Port=1024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902804" y="5365643"/>
            <a:ext cx="615553" cy="635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/>
              <a:t>…..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533609" y="3093308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44182" y="1987771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551867" y="857781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49611" y="1993833"/>
            <a:ext cx="1477962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PS device</a:t>
            </a:r>
          </a:p>
          <a:p>
            <a:pPr algn="ctr"/>
            <a:r>
              <a:rPr lang="en-US" altLang="ko-KR" sz="1600" dirty="0" smtClean="0"/>
              <a:t>SN=1221</a:t>
            </a:r>
          </a:p>
          <a:p>
            <a:pPr algn="ctr"/>
            <a:r>
              <a:rPr lang="en-US" altLang="ko-KR" sz="1600" dirty="0" smtClean="0"/>
              <a:t>IP=10.0.12.21</a:t>
            </a:r>
            <a:endParaRPr lang="ko-KR" altLang="en-US" sz="1600" dirty="0"/>
          </a:p>
        </p:txBody>
      </p:sp>
      <p:sp>
        <p:nvSpPr>
          <p:cNvPr id="59" name="직사각형 58"/>
          <p:cNvSpPr/>
          <p:nvPr/>
        </p:nvSpPr>
        <p:spPr>
          <a:xfrm>
            <a:off x="8441545" y="1992606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127529" y="1761774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Port=1024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8549611" y="3092087"/>
            <a:ext cx="1477962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PS device</a:t>
            </a:r>
          </a:p>
          <a:p>
            <a:pPr algn="ctr"/>
            <a:r>
              <a:rPr lang="en-US" altLang="ko-KR" sz="1600" dirty="0" smtClean="0"/>
              <a:t>SN=2233</a:t>
            </a:r>
          </a:p>
          <a:p>
            <a:pPr algn="ctr"/>
            <a:r>
              <a:rPr lang="en-US" altLang="ko-KR" sz="1600" dirty="0" smtClean="0"/>
              <a:t>IP=10.0.22.33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8441545" y="3090860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127529" y="286002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Port=1024</a:t>
            </a:r>
            <a:endParaRPr lang="ko-KR" altLang="en-US" sz="900" dirty="0"/>
          </a:p>
        </p:txBody>
      </p:sp>
      <p:cxnSp>
        <p:nvCxnSpPr>
          <p:cNvPr id="65" name="직선 화살표 연결선 64"/>
          <p:cNvCxnSpPr>
            <a:stCxn id="41" idx="3"/>
            <a:endCxn id="43" idx="1"/>
          </p:cNvCxnSpPr>
          <p:nvPr/>
        </p:nvCxnSpPr>
        <p:spPr>
          <a:xfrm flipV="1">
            <a:off x="6587072" y="1027781"/>
            <a:ext cx="1854473" cy="8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1" idx="3"/>
            <a:endCxn id="59" idx="1"/>
          </p:cNvCxnSpPr>
          <p:nvPr/>
        </p:nvCxnSpPr>
        <p:spPr>
          <a:xfrm>
            <a:off x="6587072" y="1832371"/>
            <a:ext cx="1854473" cy="28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1" idx="3"/>
            <a:endCxn id="62" idx="1"/>
          </p:cNvCxnSpPr>
          <p:nvPr/>
        </p:nvCxnSpPr>
        <p:spPr>
          <a:xfrm>
            <a:off x="6587072" y="1832371"/>
            <a:ext cx="1854473" cy="138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583725" y="4332055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269708" y="4589749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Port=1025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9210519" y="5215198"/>
            <a:ext cx="615553" cy="635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/>
              <a:t>…..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549611" y="1390424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549611" y="2481132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549611" y="3585425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75" idx="1"/>
            <a:endCxn id="72" idx="3"/>
          </p:cNvCxnSpPr>
          <p:nvPr/>
        </p:nvCxnSpPr>
        <p:spPr>
          <a:xfrm flipH="1">
            <a:off x="6691791" y="1519271"/>
            <a:ext cx="1857820" cy="294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6" idx="1"/>
            <a:endCxn id="72" idx="3"/>
          </p:cNvCxnSpPr>
          <p:nvPr/>
        </p:nvCxnSpPr>
        <p:spPr>
          <a:xfrm flipH="1">
            <a:off x="6691791" y="2609979"/>
            <a:ext cx="1857820" cy="185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1"/>
            <a:endCxn id="72" idx="3"/>
          </p:cNvCxnSpPr>
          <p:nvPr/>
        </p:nvCxnSpPr>
        <p:spPr>
          <a:xfrm flipH="1">
            <a:off x="6691791" y="3714272"/>
            <a:ext cx="1857820" cy="74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4" idx="1"/>
            <a:endCxn id="5" idx="3"/>
          </p:cNvCxnSpPr>
          <p:nvPr/>
        </p:nvCxnSpPr>
        <p:spPr>
          <a:xfrm flipH="1" flipV="1">
            <a:off x="3769163" y="1480431"/>
            <a:ext cx="1870593" cy="298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4" idx="1"/>
            <a:endCxn id="8" idx="3"/>
          </p:cNvCxnSpPr>
          <p:nvPr/>
        </p:nvCxnSpPr>
        <p:spPr>
          <a:xfrm flipH="1" flipV="1">
            <a:off x="3762384" y="2612298"/>
            <a:ext cx="1877372" cy="185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4" idx="1"/>
            <a:endCxn id="11" idx="3"/>
          </p:cNvCxnSpPr>
          <p:nvPr/>
        </p:nvCxnSpPr>
        <p:spPr>
          <a:xfrm flipH="1" flipV="1">
            <a:off x="3749741" y="3714272"/>
            <a:ext cx="1890015" cy="74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09190" y="128754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SN+CMD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160685" y="124307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CMD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18113" y="4428215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REPLY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195509" y="4483112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REPLY</a:t>
            </a:r>
            <a:endParaRPr lang="ko-KR" altLang="en-US" dirty="0"/>
          </a:p>
        </p:txBody>
      </p:sp>
      <p:sp>
        <p:nvSpPr>
          <p:cNvPr id="2" name="오른쪽 대괄호 1"/>
          <p:cNvSpPr/>
          <p:nvPr/>
        </p:nvSpPr>
        <p:spPr>
          <a:xfrm>
            <a:off x="2217648" y="486111"/>
            <a:ext cx="5386647" cy="5752407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461218" y="4231486"/>
            <a:ext cx="1192095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PSDraw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SN=123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54021" y="4723597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303433" y="4984366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Port=10123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545955" y="4231480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55" idx="3"/>
            <a:endCxn id="18" idx="1"/>
          </p:cNvCxnSpPr>
          <p:nvPr/>
        </p:nvCxnSpPr>
        <p:spPr>
          <a:xfrm flipV="1">
            <a:off x="3654021" y="1839041"/>
            <a:ext cx="1877669" cy="252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1"/>
            <a:endCxn id="53" idx="3"/>
          </p:cNvCxnSpPr>
          <p:nvPr/>
        </p:nvCxnSpPr>
        <p:spPr>
          <a:xfrm flipH="1">
            <a:off x="3762087" y="4463536"/>
            <a:ext cx="1877669" cy="38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7098" y="4175544"/>
            <a:ext cx="1477962" cy="75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PS device</a:t>
            </a:r>
          </a:p>
          <a:p>
            <a:pPr algn="ctr"/>
            <a:r>
              <a:rPr lang="en-US" altLang="ko-KR" sz="1600" dirty="0" smtClean="0"/>
              <a:t>SN=123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IP=10.0.1.23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8439032" y="4174317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125016" y="394348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Port=1024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8547098" y="4668882"/>
            <a:ext cx="108066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endCxn id="68" idx="1"/>
          </p:cNvCxnSpPr>
          <p:nvPr/>
        </p:nvCxnSpPr>
        <p:spPr>
          <a:xfrm>
            <a:off x="6637757" y="1839041"/>
            <a:ext cx="1801275" cy="246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1" idx="1"/>
            <a:endCxn id="72" idx="3"/>
          </p:cNvCxnSpPr>
          <p:nvPr/>
        </p:nvCxnSpPr>
        <p:spPr>
          <a:xfrm flipH="1" flipV="1">
            <a:off x="6691791" y="4460902"/>
            <a:ext cx="1855307" cy="33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이상영(Sang-young Lee)</dc:creator>
  <cp:lastModifiedBy>이상영(Sang-young Lee)</cp:lastModifiedBy>
  <cp:revision>8</cp:revision>
  <dcterms:created xsi:type="dcterms:W3CDTF">2017-06-18T12:27:46Z</dcterms:created>
  <dcterms:modified xsi:type="dcterms:W3CDTF">2017-06-18T14:02:54Z</dcterms:modified>
</cp:coreProperties>
</file>