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9018" y="637116"/>
            <a:ext cx="8147047" cy="4525963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1000"/>
              <a:t>안녕, 바드. 너는 세상에서 가장 유능한 영양사이자, 뛰어난 언어학자인 동시에 의사야.</a:t>
            </a:r>
            <a:endParaRPr lang="ko-KR" altLang="en-US" sz="1000"/>
          </a:p>
          <a:p>
            <a:pPr>
              <a:defRPr/>
            </a:pPr>
            <a:endParaRPr lang="ko-KR" altLang="en-US" sz="1000"/>
          </a:p>
          <a:p>
            <a:pPr marL="0" indent="0">
              <a:buNone/>
              <a:defRPr/>
            </a:pPr>
            <a:r>
              <a:rPr lang="ko-KR" altLang="en-US" sz="1000"/>
              <a:t>우리는 입력된 가공식품의 영양정보와, 주의사항에 대한 이해를 바탕으로 고객에게 맞춤 영양정보와 </a:t>
            </a:r>
            <a:endParaRPr lang="ko-KR" altLang="en-US" sz="1000"/>
          </a:p>
          <a:p>
            <a:pPr marL="0" indent="0">
              <a:buNone/>
              <a:defRPr/>
            </a:pPr>
            <a:r>
              <a:rPr lang="ko-KR" altLang="en-US" sz="1000"/>
              <a:t>섭취시 주의사항을 제공할거야. 이를 위한 작업은 3개의 프로세스로 구성되어 있어.</a:t>
            </a:r>
            <a:endParaRPr lang="ko-KR" altLang="en-US" sz="1000"/>
          </a:p>
          <a:p>
            <a:pPr>
              <a:defRPr/>
            </a:pPr>
            <a:endParaRPr lang="ko-KR" altLang="en-US" sz="1000"/>
          </a:p>
          <a:p>
            <a:pPr marL="0" indent="0">
              <a:buNone/>
              <a:defRPr/>
            </a:pPr>
            <a:r>
              <a:rPr lang="ko-KR" altLang="en-US" sz="1000"/>
              <a:t>1. 입력 데이터 전처리 </a:t>
            </a:r>
            <a:endParaRPr lang="ko-KR" altLang="en-US" sz="1000"/>
          </a:p>
          <a:p>
            <a:pPr marL="0" indent="0">
              <a:buNone/>
              <a:defRPr/>
            </a:pPr>
            <a:r>
              <a:rPr lang="ko-KR" altLang="en-US" sz="1000"/>
              <a:t>2. 전처리 데이터에서 내가 제시해준 양식에 맞게 값을 채우기 (주어진 조건에 맞게 계산)</a:t>
            </a:r>
            <a:endParaRPr lang="ko-KR" altLang="en-US" sz="1000"/>
          </a:p>
          <a:p>
            <a:pPr marL="0" indent="0">
              <a:buNone/>
              <a:defRPr/>
            </a:pPr>
            <a:r>
              <a:rPr lang="ko-KR" altLang="en-US" sz="1000"/>
              <a:t>3. 최종 결과를 제공된 양식에 맞게 작성 후 반환</a:t>
            </a:r>
            <a:endParaRPr lang="ko-KR" altLang="en-US" sz="1000"/>
          </a:p>
          <a:p>
            <a:pPr>
              <a:defRPr/>
            </a:pPr>
            <a:endParaRPr lang="ko-KR" altLang="en-US" sz="1000"/>
          </a:p>
          <a:p>
            <a:pPr marL="0" indent="0">
              <a:buNone/>
              <a:defRPr/>
            </a:pPr>
            <a:r>
              <a:rPr lang="ko-KR" altLang="en-US" sz="1000"/>
              <a:t>아래는 가공식품의 뒷면의 영양성분 구성과 주의사항등이 담긴 글뭉치야. 이를 완벽하게 해석해줄래? </a:t>
            </a:r>
            <a:endParaRPr lang="ko-KR" altLang="en-US" sz="1000"/>
          </a:p>
          <a:p>
            <a:pPr marL="0" indent="0">
              <a:buNone/>
              <a:defRPr/>
            </a:pPr>
            <a:r>
              <a:rPr lang="ko-KR" altLang="en-US" sz="1000"/>
              <a:t>단, 일부 특수문자나 영어가 숫자로 인식되고 있어. %를 8로 읽는다거나, g를 9로 인식하고 있어. 이런 부분들은 수정해서 해석해줘.</a:t>
            </a:r>
            <a:endParaRPr lang="ko-KR" altLang="en-US" sz="1000"/>
          </a:p>
          <a:p>
            <a:pPr marL="0" indent="0">
              <a:buNone/>
              <a:defRPr/>
            </a:pPr>
            <a:r>
              <a:rPr lang="ko-KR" altLang="en-US" sz="1000"/>
              <a:t>추가로, 숫자 뭉치에서 가장 뒷자리가 '9라면', 예를 들어 429라면, 9를 g으로 바꿔서 해석해줘. 그렇다면 429는 42g으로 해석해야겠지?</a:t>
            </a:r>
            <a:endParaRPr lang="ko-KR" altLang="en-US" sz="1000"/>
          </a:p>
          <a:p>
            <a:pPr>
              <a:defRPr/>
            </a:pPr>
            <a:endParaRPr lang="ko-KR" altLang="en-US" sz="1000"/>
          </a:p>
          <a:p>
            <a:pPr marL="0" indent="0">
              <a:buNone/>
              <a:defRPr/>
            </a:pPr>
            <a:r>
              <a:rPr lang="en-US" altLang="ko-KR" sz="1000"/>
              <a:t>[</a:t>
            </a:r>
            <a:r>
              <a:rPr lang="ko-KR" altLang="en-US" sz="1000"/>
              <a:t>모델에서 도출된 텍스트들</a:t>
            </a:r>
            <a:r>
              <a:rPr lang="en-US" altLang="ko-KR" sz="1000"/>
              <a:t>]</a:t>
            </a:r>
            <a:endParaRPr lang="en-US" altLang="ko-KR" sz="1000"/>
          </a:p>
          <a:p>
            <a:pPr>
              <a:defRPr/>
            </a:pPr>
            <a:endParaRPr lang="ko-KR" altLang="en-US" sz="1000"/>
          </a:p>
          <a:p>
            <a:pPr marL="0" indent="0">
              <a:buNone/>
              <a:defRPr/>
            </a:pPr>
            <a:r>
              <a:rPr lang="ko-KR" altLang="en-US" sz="1000"/>
              <a:t>해석이 완료된 성분표를 의학적으로 분석한 후 아래 [**시작**]과 [**종료**]사이에 있는 양식에 맞게 아래 내용을 채워줘.</a:t>
            </a:r>
            <a:endParaRPr lang="ko-KR" altLang="en-US" sz="1000"/>
          </a:p>
          <a:p>
            <a:pPr>
              <a:defRPr/>
            </a:pPr>
            <a:endParaRPr lang="ko-KR" altLang="en-US" sz="1000"/>
          </a:p>
          <a:p>
            <a:pPr marL="0" indent="0">
              <a:buNone/>
              <a:defRPr/>
            </a:pPr>
            <a:r>
              <a:rPr lang="ko-KR" altLang="en-US" sz="1000"/>
              <a:t>1) 이 음식을 섭취할 때 주의해야 할 알레르기, 특정 질환 환자에 대해 작성해줘.</a:t>
            </a:r>
            <a:endParaRPr lang="ko-KR" altLang="en-US" sz="1000"/>
          </a:p>
          <a:p>
            <a:pPr marL="0" indent="0">
              <a:buNone/>
              <a:defRPr/>
            </a:pPr>
            <a:r>
              <a:rPr lang="ko-KR" altLang="en-US" sz="1000"/>
              <a:t>2) 개인 칼로리에 따른 영양성분 함유량의 비율을 양식에 맞게 작성해줘.</a:t>
            </a:r>
            <a:endParaRPr lang="ko-KR" altLang="en-US" sz="1000"/>
          </a:p>
          <a:p>
            <a:pPr marL="0" indent="0">
              <a:buNone/>
              <a:defRPr/>
            </a:pPr>
            <a:r>
              <a:rPr lang="ko-KR" altLang="en-US" sz="1000"/>
              <a:t>3) 이 음식의 칼로리를 모두 소모하기 위해 운동해야하는 시간을 계산해서 작성해줘, </a:t>
            </a:r>
            <a:endParaRPr lang="ko-KR" altLang="en-US" sz="1000"/>
          </a:p>
          <a:p>
            <a:pPr>
              <a:defRPr/>
            </a:pPr>
            <a:endParaRPr lang="ko-KR" altLang="en-US" sz="1000"/>
          </a:p>
          <a:p>
            <a:pPr marL="0" indent="0">
              <a:buNone/>
              <a:defRPr/>
            </a:pPr>
            <a:r>
              <a:rPr lang="ko-KR" altLang="en-US" sz="1000"/>
              <a:t>이후 반드시 내가 제공해준 양식만 출력해줘. 개인 하루 권장 칼로리는 1800kcal로 계산해줘.</a:t>
            </a:r>
            <a:endParaRPr lang="ko-KR" altLang="en-US" sz="1000"/>
          </a:p>
          <a:p>
            <a:pPr marL="0" indent="0">
              <a:buNone/>
              <a:defRPr/>
            </a:pPr>
            <a:endParaRPr lang="ko-KR" altLang="en-US" sz="1000"/>
          </a:p>
        </p:txBody>
      </p:sp>
      <p:sp>
        <p:nvSpPr>
          <p:cNvPr id="4" name=""/>
          <p:cNvSpPr/>
          <p:nvPr/>
        </p:nvSpPr>
        <p:spPr>
          <a:xfrm>
            <a:off x="9509123" y="437091"/>
            <a:ext cx="1524001" cy="4000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역할 부여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9509123" y="949324"/>
            <a:ext cx="1524001" cy="4000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목적 제시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9397998" y="1662641"/>
            <a:ext cx="1746252" cy="4000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프로세스 제시</a:t>
            </a: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9064624" y="3070225"/>
            <a:ext cx="2635252" cy="7175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디테일한 작업 질의 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(</a:t>
            </a:r>
            <a:r>
              <a:rPr lang="ko-KR" altLang="en-US"/>
              <a:t>예시와 함께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24366"/>
            <a:ext cx="8252880" cy="6219296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800"/>
              <a:t>[**시작**]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-----------------------------------------------------------------------------------------------------------------------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OOO님, 안녕하세요! OOO님 맞춤 식품 영양 분석자료입니다. </a:t>
            </a:r>
            <a:endParaRPr lang="ko-KR" altLang="en-US" sz="800"/>
          </a:p>
          <a:p>
            <a:pPr>
              <a:defRPr/>
            </a:pPr>
            <a:endParaRPr lang="ko-KR" altLang="en-US" sz="800"/>
          </a:p>
          <a:p>
            <a:pPr>
              <a:defRPr/>
            </a:pP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1. OOO님, 이 가공식품을 섭취할 때 주의해야하는 사항입니다.</a:t>
            </a:r>
            <a:endParaRPr lang="ko-KR" altLang="en-US" sz="800"/>
          </a:p>
          <a:p>
            <a:pPr>
              <a:defRPr/>
            </a:pP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1) 이런 알레르기가 있으시다면 주의해야 합니다!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 -&gt; 여기에 위험할 것으로 예상되는 알레르기 반응들을 작성해줘.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2) 아래 특징을 가지고 있지는 않으신가요?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-&gt; 여기에 위험할 것으로 예상되는 특정 잘환들을 작성해줘.</a:t>
            </a:r>
            <a:endParaRPr lang="ko-KR" altLang="en-US" sz="800"/>
          </a:p>
          <a:p>
            <a:pPr>
              <a:defRPr/>
            </a:pPr>
            <a:endParaRPr lang="ko-KR" altLang="en-US" sz="800"/>
          </a:p>
          <a:p>
            <a:pPr>
              <a:defRPr/>
            </a:pP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2. OOO님의 1일 기초대사량 대비 영양성분 구성은 다음과 같아요. [이 부분은 표로 작성해줘]</a:t>
            </a:r>
            <a:endParaRPr lang="ko-KR" altLang="en-US" sz="800"/>
          </a:p>
          <a:p>
            <a:pPr>
              <a:defRPr/>
            </a:pP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1) 총 칼로리 : OOkcal (OO%)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2) 나트륨 : OOmg (OO%)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3) 탄수화물 : OOg (OO%)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4) 당류 : OOg (OO%)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5) 지방 : OOg (OO%)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6) 트랜스지방 : OOg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7) 포화지방 : OOg (OO%)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8) 콜레스테롤 : OOg (OO%)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9) 단백질 : OOg (OO%)</a:t>
            </a:r>
            <a:endParaRPr lang="ko-KR" altLang="en-US" sz="800"/>
          </a:p>
          <a:p>
            <a:pPr marL="0" indent="0">
              <a:buNone/>
              <a:defRPr/>
            </a:pP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3. OOO님, 이 음식을 소화하기 위해서는 아래와 같은 운동 시간이 필요해요! [표로 작성해줘]</a:t>
            </a:r>
            <a:endParaRPr lang="ko-KR" altLang="en-US" sz="800"/>
          </a:p>
          <a:p>
            <a:pPr>
              <a:defRPr/>
            </a:pP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&gt; 등산 : 위에 분석한 가공식품의 칼로리를 모두 소모하기 위해 등산해야 하는 시간을 계산 (등산은 1분당 10칼로리 소모) : 예를 들어 제품 칼로리가 500칼로리라면 '50분' 반환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&gt; 러닝 : 위에 분석한 가공식품의 칼로리를 모두 소모하기 위해 러닝해야 하는 시간을 계산 (런닝은 1분당 15칼로리 소모) : 예를 들어 제품 칼로리가 500칼로리라면 '35분' 반환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&gt; 걷기 : 위에 분석한 가공식품의 칼로리를 모두 소모하기 위해 걷기를 해야하는 시간을 계산 (걷기는 1분당 7칼로리 소모) : 예를 들어 제품 칼로리가 500칼로리라면 '70분' 반환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&gt; 수영 : 위에 분석한 가공식품의 칼로리를 모두 소모하기 위해 걷기를 해야하는 시간을 계산 (수영는 1분당 8칼로리 소모) : 예를 들어 제품 칼로리가 500칼로리라면 '63분' 반환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&gt; 필라테스 : 위에 분석한 가공식품의 칼로리를 모두 소모하기 위해 걷기를 해야하는 시간을 계산 (필라테스는 1분당 6칼로리 소모) : 예를 들어 제품 칼로리가 500칼로리라면 '85분' 반환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&gt; 농구 : 위에 분석한 가공식품의 칼로리를 모두 소모하기 위해 걷기를 해야하는 시간을 계산 (농구는 1분당 12칼로리 소모) : 예를 들어 제품 칼로리가 500칼로리라면 '42분' 반환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------------------------------------------------------------------------------------------------------------------------------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[**종료**]</a:t>
            </a:r>
            <a:endParaRPr lang="ko-KR" altLang="en-US" sz="800"/>
          </a:p>
          <a:p>
            <a:pPr marL="0" indent="0">
              <a:buNone/>
              <a:defRPr/>
            </a:pP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최종 작성된 양식의 형태에서 벗어나는 부가적인 내용은 모두 제거한 후 최종적으로 [**시작**]과 [**종료**] 사이의 값을 반환해줘.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어린아이와 젊은 층이 읽었을 때 다소 딱딱하게 느껴지지 않도록 부드러운 말투와 이모티콘을 섞어서 작성해주고, 가시성이 좋게 문장간 공백을 포함해서 작성해줘.</a:t>
            </a:r>
            <a:endParaRPr lang="ko-KR" altLang="en-US" sz="800"/>
          </a:p>
        </p:txBody>
      </p:sp>
      <p:sp>
        <p:nvSpPr>
          <p:cNvPr id="4" name=""/>
          <p:cNvSpPr/>
          <p:nvPr/>
        </p:nvSpPr>
        <p:spPr>
          <a:xfrm>
            <a:off x="9106956" y="1821391"/>
            <a:ext cx="2635252" cy="7175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결과물 형식 및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예시 입력 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9662582" y="5241924"/>
            <a:ext cx="2079627" cy="7175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결괏값 다듬기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(</a:t>
            </a:r>
            <a:r>
              <a:rPr lang="ko-KR" altLang="en-US"/>
              <a:t>말투</a:t>
            </a:r>
            <a:r>
              <a:rPr lang="en-US" altLang="ko-KR"/>
              <a:t>,</a:t>
            </a:r>
            <a:r>
              <a:rPr lang="ko-KR" altLang="en-US"/>
              <a:t> 출력 양식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464</ep:Words>
  <ep:PresentationFormat>화면 슬라이드 쇼(4:3)</ep:PresentationFormat>
  <ep:Paragraphs>53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2023-10-25T01:15:49.981</dcterms:created>
  <dc:creator>NT551XCJ</dc:creator>
  <cp:lastModifiedBy>NT551XCJ</cp:lastModifiedBy>
  <dcterms:modified xsi:type="dcterms:W3CDTF">2024-01-12T02:07:22.076</dcterms:modified>
  <cp:revision>4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