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2FEA9-BE3A-37A3-F882-044BC311B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E6CB9F-4225-2A5C-52F8-AE813EE6D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C2F8D-4D9D-0665-F17C-FDAB3069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3A9A-7122-4547-A6DA-F725BE7DDB94}" type="datetimeFigureOut">
              <a:rPr kumimoji="1" lang="zh-CN" altLang="en-US" smtClean="0"/>
              <a:t>2023/7/16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23427E-C7BA-BE09-D4AE-850144D8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29177-FCC5-0835-218F-9B5CF69D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8AB-9C57-3A42-A597-AA2E8630FB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739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8C2AE-EFD1-9A54-6D32-5442BF42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7B6BCD-7302-BC91-0AA2-05FC2D974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E53C5-8DB2-99B2-5345-D4A42876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3A9A-7122-4547-A6DA-F725BE7DDB94}" type="datetimeFigureOut">
              <a:rPr kumimoji="1" lang="zh-CN" altLang="en-US" smtClean="0"/>
              <a:t>2023/7/16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BB02F-C832-25EE-AD3B-1D606009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DC177-818D-566C-B8E2-34109F65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8AB-9C57-3A42-A597-AA2E8630FB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79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115E32-94E1-FB7D-7DA1-B208DA81A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4F9F2D-B887-809B-95EB-50EFC95EC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2EA441-C3B0-0B04-2E2A-A5F4F98F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3A9A-7122-4547-A6DA-F725BE7DDB94}" type="datetimeFigureOut">
              <a:rPr kumimoji="1" lang="zh-CN" altLang="en-US" smtClean="0"/>
              <a:t>2023/7/16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FB43C-5CA5-325A-E180-8BCD65A7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ECA9BD-797F-0C4D-0FE9-42891CB0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8AB-9C57-3A42-A597-AA2E8630FB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331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10917-0091-724C-4F3B-3061E597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B60B6-776F-9279-3E49-231082374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D2632-D45E-9F7E-906E-1FC0818F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3A9A-7122-4547-A6DA-F725BE7DDB94}" type="datetimeFigureOut">
              <a:rPr kumimoji="1" lang="zh-CN" altLang="en-US" smtClean="0"/>
              <a:t>2023/7/16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B40C2-7DB5-47EF-B68E-3AFD4765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74915-422D-20D2-D00F-CFC38B5F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8AB-9C57-3A42-A597-AA2E8630FB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656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D3778-B574-120A-B738-2428C895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34894E-5F14-478F-A2AA-11FB9BD39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14AD9-82DA-02C8-7456-2258C4F0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3A9A-7122-4547-A6DA-F725BE7DDB94}" type="datetimeFigureOut">
              <a:rPr kumimoji="1" lang="zh-CN" altLang="en-US" smtClean="0"/>
              <a:t>2023/7/16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521E4-E2D3-B277-60FB-5F84D284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F7A1D-0783-5705-2068-8E345919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8AB-9C57-3A42-A597-AA2E8630FB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60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84769-0256-B39F-9F25-DDF9A871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41C12-58CF-BA7B-7BB2-E6A724906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706533-9D86-B823-5525-1383A47D3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E5DF06-0DC0-E26A-0744-8CCD352F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3A9A-7122-4547-A6DA-F725BE7DDB94}" type="datetimeFigureOut">
              <a:rPr kumimoji="1" lang="zh-CN" altLang="en-US" smtClean="0"/>
              <a:t>2023/7/16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38361-80C9-115A-3600-518340AF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4F193E-5234-3687-DD65-F44D5B4B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8AB-9C57-3A42-A597-AA2E8630FB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106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AFC9E-78DD-B748-D4D1-EDE6388D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B64F43-5DE7-79B0-A18F-190985609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EB664D-F9BD-4096-3EBF-FF3E906F8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DB58A7-4931-A976-CD99-E5AD6FF8A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9782A1-0C00-876B-B6C6-EAA5191A7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482DAF-4E59-E6F2-F3BC-804FC322B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3A9A-7122-4547-A6DA-F725BE7DDB94}" type="datetimeFigureOut">
              <a:rPr kumimoji="1" lang="zh-CN" altLang="en-US" smtClean="0"/>
              <a:t>2023/7/16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7E598B-21F1-F32B-060B-43C965AF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15079E-8341-A67C-9261-338D90C8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8AB-9C57-3A42-A597-AA2E8630FB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728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C85A9-6063-2FD8-BDAB-06192AB7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BA271B-6805-7599-B2A1-F07A0E14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3A9A-7122-4547-A6DA-F725BE7DDB94}" type="datetimeFigureOut">
              <a:rPr kumimoji="1" lang="zh-CN" altLang="en-US" smtClean="0"/>
              <a:t>2023/7/16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37148C-33E9-E00E-241A-1195883F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938622-10DF-50E7-9EFC-143E8BB4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8AB-9C57-3A42-A597-AA2E8630FB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06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881C71-478F-0547-3BB9-D7813F2B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3A9A-7122-4547-A6DA-F725BE7DDB94}" type="datetimeFigureOut">
              <a:rPr kumimoji="1" lang="zh-CN" altLang="en-US" smtClean="0"/>
              <a:t>2023/7/16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C87246-55D4-75D4-6BAF-86AA4069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A06D15-93C1-028E-12FF-573C4F71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8AB-9C57-3A42-A597-AA2E8630FB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77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E4C8C-1975-5114-5624-BF6C141C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C4253-6342-F892-11D1-F4AE83C5E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334E37-C6F8-0D42-B143-439B641B4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8F6BF7-92D8-A8E1-2FA8-1BD82CC0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3A9A-7122-4547-A6DA-F725BE7DDB94}" type="datetimeFigureOut">
              <a:rPr kumimoji="1" lang="zh-CN" altLang="en-US" smtClean="0"/>
              <a:t>2023/7/16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47E0A-F919-7ED5-70D8-56058571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305AFA-77D5-6BC8-E9FB-A4664999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8AB-9C57-3A42-A597-AA2E8630FB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83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99A2E-7AB0-084A-6F7E-2AC6EC7A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1E468C-17AF-CE10-B6FD-124B9570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827ABF-C8FB-5C18-0B15-78EC38403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54780D-6720-D216-B44F-1BE05415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3A9A-7122-4547-A6DA-F725BE7DDB94}" type="datetimeFigureOut">
              <a:rPr kumimoji="1" lang="zh-CN" altLang="en-US" smtClean="0"/>
              <a:t>2023/7/16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8BF935-E053-0A4B-5FCC-AF0D7C5A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7001AF-D332-FD4F-65FC-803F1AF0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38AB-9C57-3A42-A597-AA2E8630FB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49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5AFD33-48E2-D4C4-E3EC-540EFEA6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5A6B7-3CE7-B567-5146-5FF711FEC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738A5-869C-2D71-86EC-CE4DE7F61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93A9A-7122-4547-A6DA-F725BE7DDB94}" type="datetimeFigureOut">
              <a:rPr kumimoji="1" lang="zh-CN" altLang="en-US" smtClean="0"/>
              <a:t>2023/7/16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5B472-AD75-E2FA-9EAD-4ACDDD254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7D07B-624D-5BAE-98FB-DAFB22F67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838AB-9C57-3A42-A597-AA2E8630FB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151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D111F-6009-C308-CCBE-4ADB6CFD5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test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6ECB5B-6F33-754B-054B-7DB3A0CD1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472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Microsoft Office User</dc:creator>
  <cp:lastModifiedBy>Microsoft Office User</cp:lastModifiedBy>
  <cp:revision>1</cp:revision>
  <dcterms:created xsi:type="dcterms:W3CDTF">2023-07-16T10:53:42Z</dcterms:created>
  <dcterms:modified xsi:type="dcterms:W3CDTF">2023-07-16T10:53:59Z</dcterms:modified>
</cp:coreProperties>
</file>