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63" r:id="rId3"/>
    <p:sldId id="259" r:id="rId4"/>
    <p:sldId id="260" r:id="rId5"/>
    <p:sldId id="261" r:id="rId6"/>
    <p:sldId id="262" r:id="rId7"/>
    <p:sldId id="257" r:id="rId8"/>
    <p:sldId id="258"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36809F2-79B4-48F3-B11A-A9A3E2AE677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148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05494-2384-47C1-96F1-E78812098DA8}" type="datetimeFigureOut">
              <a:rPr lang="en-US" smtClean="0"/>
              <a:t>7/29/2014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809F2-79B4-48F3-B11A-A9A3E2AE6774}" type="slidenum">
              <a:rPr lang="en-US" smtClean="0"/>
              <a:t>‹#›</a:t>
            </a:fld>
            <a:endParaRPr lang="en-US"/>
          </a:p>
        </p:txBody>
      </p:sp>
    </p:spTree>
    <p:extLst>
      <p:ext uri="{BB962C8B-B14F-4D97-AF65-F5344CB8AC3E}">
        <p14:creationId xmlns:p14="http://schemas.microsoft.com/office/powerpoint/2010/main" val="78489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09F2-79B4-48F3-B11A-A9A3E2AE677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536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09F2-79B4-48F3-B11A-A9A3E2AE677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7004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09F2-79B4-48F3-B11A-A9A3E2AE6774}" type="slidenum">
              <a:rPr lang="en-US" smtClean="0"/>
              <a:t>‹#›</a:t>
            </a:fld>
            <a:endParaRPr lang="en-US"/>
          </a:p>
        </p:txBody>
      </p:sp>
    </p:spTree>
    <p:extLst>
      <p:ext uri="{BB962C8B-B14F-4D97-AF65-F5344CB8AC3E}">
        <p14:creationId xmlns:p14="http://schemas.microsoft.com/office/powerpoint/2010/main" val="1698456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09F2-79B4-48F3-B11A-A9A3E2AE677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926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09F2-79B4-48F3-B11A-A9A3E2AE677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94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09F2-79B4-48F3-B11A-A9A3E2AE677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841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09F2-79B4-48F3-B11A-A9A3E2AE677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08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09F2-79B4-48F3-B11A-A9A3E2AE6774}" type="slidenum">
              <a:rPr lang="en-US" smtClean="0"/>
              <a:t>‹#›</a:t>
            </a:fld>
            <a:endParaRPr lang="en-US"/>
          </a:p>
        </p:txBody>
      </p:sp>
    </p:spTree>
    <p:extLst>
      <p:ext uri="{BB962C8B-B14F-4D97-AF65-F5344CB8AC3E}">
        <p14:creationId xmlns:p14="http://schemas.microsoft.com/office/powerpoint/2010/main" val="282828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05494-2384-47C1-96F1-E78812098DA8}"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09F2-79B4-48F3-B11A-A9A3E2AE677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649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805494-2384-47C1-96F1-E78812098DA8}" type="datetimeFigureOut">
              <a:rPr lang="en-US" smtClean="0"/>
              <a:t>7/29/2014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809F2-79B4-48F3-B11A-A9A3E2AE6774}" type="slidenum">
              <a:rPr lang="en-US" smtClean="0"/>
              <a:t>‹#›</a:t>
            </a:fld>
            <a:endParaRPr lang="en-US"/>
          </a:p>
        </p:txBody>
      </p:sp>
    </p:spTree>
    <p:extLst>
      <p:ext uri="{BB962C8B-B14F-4D97-AF65-F5344CB8AC3E}">
        <p14:creationId xmlns:p14="http://schemas.microsoft.com/office/powerpoint/2010/main" val="307200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805494-2384-47C1-96F1-E78812098DA8}" type="datetimeFigureOut">
              <a:rPr lang="en-US" smtClean="0"/>
              <a:t>7/29/2014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6809F2-79B4-48F3-B11A-A9A3E2AE677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97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805494-2384-47C1-96F1-E78812098DA8}" type="datetimeFigureOut">
              <a:rPr lang="en-US" smtClean="0"/>
              <a:t>7/29/2014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809F2-79B4-48F3-B11A-A9A3E2AE677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36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05494-2384-47C1-96F1-E78812098DA8}" type="datetimeFigureOut">
              <a:rPr lang="en-US" smtClean="0"/>
              <a:t>7/29/2014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6809F2-79B4-48F3-B11A-A9A3E2AE6774}" type="slidenum">
              <a:rPr lang="en-US" smtClean="0"/>
              <a:t>‹#›</a:t>
            </a:fld>
            <a:endParaRPr lang="en-US"/>
          </a:p>
        </p:txBody>
      </p:sp>
    </p:spTree>
    <p:extLst>
      <p:ext uri="{BB962C8B-B14F-4D97-AF65-F5344CB8AC3E}">
        <p14:creationId xmlns:p14="http://schemas.microsoft.com/office/powerpoint/2010/main" val="420135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05494-2384-47C1-96F1-E78812098DA8}" type="datetimeFigureOut">
              <a:rPr lang="en-US" smtClean="0"/>
              <a:t>7/29/2014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809F2-79B4-48F3-B11A-A9A3E2AE677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92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05494-2384-47C1-96F1-E78812098DA8}" type="datetimeFigureOut">
              <a:rPr lang="en-US" smtClean="0"/>
              <a:t>7/29/2014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809F2-79B4-48F3-B11A-A9A3E2AE6774}" type="slidenum">
              <a:rPr lang="en-US" smtClean="0"/>
              <a:t>‹#›</a:t>
            </a:fld>
            <a:endParaRPr lang="en-US"/>
          </a:p>
        </p:txBody>
      </p:sp>
    </p:spTree>
    <p:extLst>
      <p:ext uri="{BB962C8B-B14F-4D97-AF65-F5344CB8AC3E}">
        <p14:creationId xmlns:p14="http://schemas.microsoft.com/office/powerpoint/2010/main" val="3626845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805494-2384-47C1-96F1-E78812098DA8}" type="datetimeFigureOut">
              <a:rPr lang="en-US" smtClean="0"/>
              <a:t>7/29/2014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6809F2-79B4-48F3-B11A-A9A3E2AE6774}" type="slidenum">
              <a:rPr lang="en-US" smtClean="0"/>
              <a:t>‹#›</a:t>
            </a:fld>
            <a:endParaRPr lang="en-US"/>
          </a:p>
        </p:txBody>
      </p:sp>
    </p:spTree>
    <p:extLst>
      <p:ext uri="{BB962C8B-B14F-4D97-AF65-F5344CB8AC3E}">
        <p14:creationId xmlns:p14="http://schemas.microsoft.com/office/powerpoint/2010/main" val="111338775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“Word Crimes”</a:t>
            </a:r>
            <a:endParaRPr lang="en-US" dirty="0"/>
          </a:p>
        </p:txBody>
      </p:sp>
      <p:sp>
        <p:nvSpPr>
          <p:cNvPr id="3" name="Subtitle 2"/>
          <p:cNvSpPr>
            <a:spLocks noGrp="1"/>
          </p:cNvSpPr>
          <p:nvPr>
            <p:ph type="subTitle" idx="1"/>
          </p:nvPr>
        </p:nvSpPr>
        <p:spPr/>
        <p:txBody>
          <a:bodyPr>
            <a:normAutofit fontScale="92500" lnSpcReduction="20000"/>
          </a:bodyPr>
          <a:lstStyle/>
          <a:p>
            <a:r>
              <a:rPr lang="en-US" smtClean="0"/>
              <a:t>by </a:t>
            </a:r>
            <a:r>
              <a:rPr lang="en-US" smtClean="0"/>
              <a:t>“Weird Al” </a:t>
            </a:r>
            <a:r>
              <a:rPr lang="en-US" dirty="0" err="1" smtClean="0"/>
              <a:t>Yankovic</a:t>
            </a:r>
            <a:endParaRPr lang="en-US" dirty="0" smtClean="0"/>
          </a:p>
          <a:p>
            <a:endParaRPr lang="en-US" dirty="0"/>
          </a:p>
          <a:p>
            <a:r>
              <a:rPr lang="en-US" sz="3200" dirty="0" smtClean="0"/>
              <a:t>Good writing always counts!</a:t>
            </a:r>
            <a:endParaRPr lang="en-US" sz="3200" dirty="0"/>
          </a:p>
        </p:txBody>
      </p:sp>
    </p:spTree>
    <p:extLst>
      <p:ext uri="{BB962C8B-B14F-4D97-AF65-F5344CB8AC3E}">
        <p14:creationId xmlns:p14="http://schemas.microsoft.com/office/powerpoint/2010/main" val="1128675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ALWAYS counts!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102" y="2615977"/>
            <a:ext cx="4267796" cy="3200847"/>
          </a:xfrm>
          <a:ln>
            <a:solidFill>
              <a:schemeClr val="tx1"/>
            </a:solidFill>
          </a:ln>
        </p:spPr>
      </p:pic>
    </p:spTree>
    <p:extLst>
      <p:ext uri="{BB962C8B-B14F-4D97-AF65-F5344CB8AC3E}">
        <p14:creationId xmlns:p14="http://schemas.microsoft.com/office/powerpoint/2010/main" val="256627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difference does good writing make?</a:t>
            </a:r>
            <a:endParaRPr lang="en-US" dirty="0"/>
          </a:p>
        </p:txBody>
      </p:sp>
      <p:sp>
        <p:nvSpPr>
          <p:cNvPr id="4" name="Subtitle 3"/>
          <p:cNvSpPr>
            <a:spLocks noGrp="1"/>
          </p:cNvSpPr>
          <p:nvPr>
            <p:ph type="body" idx="1"/>
          </p:nvPr>
        </p:nvSpPr>
        <p:spPr/>
        <p:txBody>
          <a:bodyPr>
            <a:normAutofit fontScale="55000" lnSpcReduction="20000"/>
          </a:bodyPr>
          <a:lstStyle/>
          <a:p>
            <a:endParaRPr lang="en-US" dirty="0" smtClean="0"/>
          </a:p>
          <a:p>
            <a:endParaRPr lang="en-US" dirty="0"/>
          </a:p>
          <a:p>
            <a:r>
              <a:rPr lang="en-US" sz="3600" dirty="0" smtClean="0"/>
              <a:t>Does anyone really care? </a:t>
            </a:r>
            <a:endParaRPr lang="en-US" sz="3600" dirty="0"/>
          </a:p>
        </p:txBody>
      </p:sp>
    </p:spTree>
    <p:extLst>
      <p:ext uri="{BB962C8B-B14F-4D97-AF65-F5344CB8AC3E}">
        <p14:creationId xmlns:p14="http://schemas.microsoft.com/office/powerpoint/2010/main" val="288439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What’s wrong with this sign?</a:t>
            </a:r>
            <a:br>
              <a:rPr lang="en-US" dirty="0" smtClean="0"/>
            </a:br>
            <a:r>
              <a:rPr lang="en-US" sz="3300" dirty="0"/>
              <a:t>(Talk to the person sitting next to you. I’ll wait.)</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4083" y="2557463"/>
            <a:ext cx="4423833" cy="3317875"/>
          </a:xfrm>
          <a:ln>
            <a:solidFill>
              <a:schemeClr val="tx1"/>
            </a:solidFill>
          </a:ln>
        </p:spPr>
      </p:pic>
    </p:spTree>
    <p:extLst>
      <p:ext uri="{BB962C8B-B14F-4D97-AF65-F5344CB8AC3E}">
        <p14:creationId xmlns:p14="http://schemas.microsoft.com/office/powerpoint/2010/main" val="44613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500" b="1" dirty="0" smtClean="0"/>
              <a:t>“Has </a:t>
            </a:r>
            <a:r>
              <a:rPr lang="en-US" sz="3500" b="1" dirty="0" smtClean="0">
                <a:solidFill>
                  <a:srgbClr val="FF0000"/>
                </a:solidFill>
              </a:rPr>
              <a:t>flew</a:t>
            </a:r>
            <a:r>
              <a:rPr lang="en-US" sz="3500" b="1" dirty="0" smtClean="0"/>
              <a:t> in” should be </a:t>
            </a:r>
            <a:br>
              <a:rPr lang="en-US" sz="3500" b="1" dirty="0" smtClean="0"/>
            </a:br>
            <a:r>
              <a:rPr lang="en-US" sz="3500" b="1" dirty="0" smtClean="0"/>
              <a:t>“has </a:t>
            </a:r>
            <a:r>
              <a:rPr lang="en-US" sz="3500" b="1" dirty="0" smtClean="0">
                <a:solidFill>
                  <a:srgbClr val="FF0000"/>
                </a:solidFill>
              </a:rPr>
              <a:t>flown</a:t>
            </a:r>
            <a:r>
              <a:rPr lang="en-US" sz="3500" b="1" dirty="0" smtClean="0"/>
              <a:t> in.”</a:t>
            </a:r>
            <a:endParaRPr lang="en-US" sz="3500"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77554"/>
            <a:ext cx="5470525" cy="4102893"/>
          </a:xfrm>
          <a:ln>
            <a:solidFill>
              <a:schemeClr val="tx1"/>
            </a:solidFill>
          </a:ln>
        </p:spPr>
      </p:pic>
      <p:sp>
        <p:nvSpPr>
          <p:cNvPr id="6" name="Text Placeholder 5"/>
          <p:cNvSpPr>
            <a:spLocks noGrp="1"/>
          </p:cNvSpPr>
          <p:nvPr>
            <p:ph type="body" sz="half" idx="2"/>
          </p:nvPr>
        </p:nvSpPr>
        <p:spPr/>
        <p:txBody>
          <a:bodyPr>
            <a:normAutofit fontScale="85000" lnSpcReduction="10000"/>
          </a:bodyPr>
          <a:lstStyle/>
          <a:p>
            <a:pPr algn="l"/>
            <a:r>
              <a:rPr lang="en-US" sz="2800" dirty="0" smtClean="0"/>
              <a:t>This nonstandard usage detracts from the image this company wants to present. In a competitive environment, every sale counts. This usage might send some customers to other stores.</a:t>
            </a:r>
            <a:endParaRPr lang="en-US" sz="2800" dirty="0"/>
          </a:p>
        </p:txBody>
      </p:sp>
    </p:spTree>
    <p:extLst>
      <p:ext uri="{BB962C8B-B14F-4D97-AF65-F5344CB8AC3E}">
        <p14:creationId xmlns:p14="http://schemas.microsoft.com/office/powerpoint/2010/main" val="84358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solidFill>
              <a:schemeClr val="tx1"/>
            </a:solidFill>
          </a:ln>
        </p:spPr>
        <p:txBody>
          <a:bodyPr/>
          <a:lstStyle/>
          <a:p>
            <a:pPr algn="ctr"/>
            <a:r>
              <a:rPr lang="en-US" dirty="0" smtClean="0"/>
              <a:t>What’s wrong with this? </a:t>
            </a:r>
            <a:endParaRPr lang="en-US" dirty="0"/>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792" y="2557463"/>
            <a:ext cx="5016415" cy="3317875"/>
          </a:xfrm>
          <a:ln>
            <a:solidFill>
              <a:schemeClr val="tx1"/>
            </a:solidFill>
          </a:ln>
        </p:spPr>
      </p:pic>
    </p:spTree>
    <p:extLst>
      <p:ext uri="{BB962C8B-B14F-4D97-AF65-F5344CB8AC3E}">
        <p14:creationId xmlns:p14="http://schemas.microsoft.com/office/powerpoint/2010/main" val="103762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smtClean="0"/>
              <a:t>It should say </a:t>
            </a:r>
            <a:br>
              <a:rPr lang="en-US" sz="3200" b="1" dirty="0" smtClean="0"/>
            </a:br>
            <a:r>
              <a:rPr lang="en-US" sz="3200" b="1" dirty="0" smtClean="0"/>
              <a:t>“School </a:t>
            </a:r>
            <a:r>
              <a:rPr lang="en-US" sz="3200" b="1" dirty="0" smtClean="0">
                <a:solidFill>
                  <a:srgbClr val="FF0000"/>
                </a:solidFill>
              </a:rPr>
              <a:t>too</a:t>
            </a:r>
            <a:r>
              <a:rPr lang="en-US" sz="3200" b="1" dirty="0" smtClean="0"/>
              <a:t> easy </a:t>
            </a:r>
            <a:br>
              <a:rPr lang="en-US" sz="3200" b="1" dirty="0" smtClean="0"/>
            </a:br>
            <a:r>
              <a:rPr lang="en-US" sz="3200" b="1" dirty="0" smtClean="0"/>
              <a:t>for kids”</a:t>
            </a:r>
            <a:endParaRPr lang="en-US" sz="3200" b="1"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619888"/>
            <a:ext cx="5470525" cy="3618224"/>
          </a:xfrm>
          <a:ln>
            <a:solidFill>
              <a:schemeClr val="tx1"/>
            </a:solidFill>
          </a:ln>
        </p:spPr>
      </p:pic>
      <p:sp>
        <p:nvSpPr>
          <p:cNvPr id="6" name="Text Placeholder 5"/>
          <p:cNvSpPr>
            <a:spLocks noGrp="1"/>
          </p:cNvSpPr>
          <p:nvPr>
            <p:ph type="body" sz="half" idx="2"/>
          </p:nvPr>
        </p:nvSpPr>
        <p:spPr/>
        <p:txBody>
          <a:bodyPr>
            <a:normAutofit/>
          </a:bodyPr>
          <a:lstStyle/>
          <a:p>
            <a:pPr algn="l"/>
            <a:r>
              <a:rPr lang="en-US" sz="2400" dirty="0" smtClean="0"/>
              <a:t>Using the homophone “two” instead of “too” makes the reporter, the station, and the network look like maybe school was too easy for them, too.</a:t>
            </a:r>
          </a:p>
        </p:txBody>
      </p:sp>
    </p:spTree>
    <p:extLst>
      <p:ext uri="{BB962C8B-B14F-4D97-AF65-F5344CB8AC3E}">
        <p14:creationId xmlns:p14="http://schemas.microsoft.com/office/powerpoint/2010/main" val="259037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do you think of </a:t>
            </a:r>
            <a:br>
              <a:rPr lang="en-US" dirty="0" smtClean="0"/>
            </a:br>
            <a:r>
              <a:rPr lang="en-US" dirty="0" smtClean="0"/>
              <a:t>the man holding the sign?</a:t>
            </a:r>
            <a:br>
              <a:rPr lang="en-US" dirty="0" smtClean="0"/>
            </a:br>
            <a:endParaRPr lang="en-US" sz="33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4083" y="2557463"/>
            <a:ext cx="4423833" cy="3317875"/>
          </a:xfrm>
          <a:ln>
            <a:solidFill>
              <a:schemeClr val="tx1"/>
            </a:solidFill>
          </a:ln>
        </p:spPr>
      </p:pic>
    </p:spTree>
    <p:extLst>
      <p:ext uri="{BB962C8B-B14F-4D97-AF65-F5344CB8AC3E}">
        <p14:creationId xmlns:p14="http://schemas.microsoft.com/office/powerpoint/2010/main" val="341995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a:t>
            </a:r>
            <a:r>
              <a:rPr lang="en-US" sz="3200" b="1" dirty="0" err="1" smtClean="0"/>
              <a:t>Mor</a:t>
            </a:r>
            <a:r>
              <a:rPr lang="en-US" sz="3200" b="1" dirty="0" err="1" smtClean="0">
                <a:solidFill>
                  <a:srgbClr val="FF0000"/>
                </a:solidFill>
              </a:rPr>
              <a:t>a</a:t>
            </a:r>
            <a:r>
              <a:rPr lang="en-US" sz="3200" b="1" dirty="0" err="1" smtClean="0"/>
              <a:t>ns</a:t>
            </a:r>
            <a:r>
              <a:rPr lang="en-US" sz="3200" b="1" dirty="0" smtClean="0"/>
              <a:t>” should be “mor</a:t>
            </a:r>
            <a:r>
              <a:rPr lang="en-US" sz="3200" b="1" dirty="0" smtClean="0">
                <a:solidFill>
                  <a:srgbClr val="FF0000"/>
                </a:solidFill>
              </a:rPr>
              <a:t>o</a:t>
            </a:r>
            <a:r>
              <a:rPr lang="en-US" sz="3200" b="1" dirty="0" smtClean="0"/>
              <a:t>ns.”</a:t>
            </a:r>
            <a:endParaRPr lang="en-US" sz="32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509758"/>
            <a:ext cx="5470525" cy="3838485"/>
          </a:xfrm>
          <a:ln>
            <a:solidFill>
              <a:schemeClr val="tx1"/>
            </a:solidFill>
          </a:ln>
        </p:spPr>
      </p:pic>
      <p:sp>
        <p:nvSpPr>
          <p:cNvPr id="6" name="Text Placeholder 5"/>
          <p:cNvSpPr>
            <a:spLocks noGrp="1"/>
          </p:cNvSpPr>
          <p:nvPr>
            <p:ph type="body" sz="half" idx="2"/>
          </p:nvPr>
        </p:nvSpPr>
        <p:spPr/>
        <p:txBody>
          <a:bodyPr>
            <a:normAutofit fontScale="92500" lnSpcReduction="20000"/>
          </a:bodyPr>
          <a:lstStyle/>
          <a:p>
            <a:endParaRPr lang="en-US" sz="2500" dirty="0"/>
          </a:p>
          <a:p>
            <a:pPr algn="l"/>
            <a:r>
              <a:rPr lang="en-US" sz="2500" dirty="0" smtClean="0"/>
              <a:t>The irony of the bad spelling overshadows the message this person wanted to send. It also tempts us to think of the man holding the sign as the one who needs to “get a brain.”</a:t>
            </a:r>
            <a:endParaRPr lang="en-US" sz="2500" dirty="0"/>
          </a:p>
        </p:txBody>
      </p:sp>
    </p:spTree>
    <p:extLst>
      <p:ext uri="{BB962C8B-B14F-4D97-AF65-F5344CB8AC3E}">
        <p14:creationId xmlns:p14="http://schemas.microsoft.com/office/powerpoint/2010/main" val="155759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difference </a:t>
            </a:r>
            <a:br>
              <a:rPr lang="en-US" dirty="0" smtClean="0"/>
            </a:br>
            <a:r>
              <a:rPr lang="en-US" dirty="0" smtClean="0"/>
              <a:t>does good writing make?</a:t>
            </a:r>
            <a:endParaRPr lang="en-US" dirty="0"/>
          </a:p>
        </p:txBody>
      </p:sp>
      <p:sp>
        <p:nvSpPr>
          <p:cNvPr id="4" name="Subtitle 3"/>
          <p:cNvSpPr>
            <a:spLocks noGrp="1"/>
          </p:cNvSpPr>
          <p:nvPr>
            <p:ph type="body" idx="1"/>
          </p:nvPr>
        </p:nvSpPr>
        <p:spPr>
          <a:xfrm>
            <a:off x="2015067" y="3846051"/>
            <a:ext cx="8158690" cy="1284089"/>
          </a:xfrm>
        </p:spPr>
        <p:txBody>
          <a:bodyPr>
            <a:normAutofit fontScale="25000" lnSpcReduction="20000"/>
          </a:bodyPr>
          <a:lstStyle/>
          <a:p>
            <a:endParaRPr lang="en-US" dirty="0" smtClean="0"/>
          </a:p>
          <a:p>
            <a:endParaRPr lang="en-US" dirty="0"/>
          </a:p>
          <a:p>
            <a:r>
              <a:rPr lang="en-US" sz="9600" dirty="0" smtClean="0"/>
              <a:t>We want to present ourselves professionally and personally as well as possible. Good writing always counts! </a:t>
            </a:r>
            <a:endParaRPr lang="en-US" sz="9600" dirty="0"/>
          </a:p>
        </p:txBody>
      </p:sp>
    </p:spTree>
    <p:extLst>
      <p:ext uri="{BB962C8B-B14F-4D97-AF65-F5344CB8AC3E}">
        <p14:creationId xmlns:p14="http://schemas.microsoft.com/office/powerpoint/2010/main" val="4156446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222</TotalTime>
  <Words>187</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“Word Crimes”</vt:lpstr>
      <vt:lpstr>What difference does good writing make?</vt:lpstr>
      <vt:lpstr>What’s wrong with this sign? (Talk to the person sitting next to you. I’ll wait.)</vt:lpstr>
      <vt:lpstr>“Has flew in” should be  “has flown in.”</vt:lpstr>
      <vt:lpstr>What’s wrong with this? </vt:lpstr>
      <vt:lpstr>It should say  “School too easy  for kids”</vt:lpstr>
      <vt:lpstr>What do you think of  the man holding the sign? </vt:lpstr>
      <vt:lpstr>“Morans” should be “morons.”</vt:lpstr>
      <vt:lpstr>What difference  does good writing make?</vt:lpstr>
      <vt:lpstr>ALWAYS counts!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Crimes”</dc:title>
  <dc:creator>Carla</dc:creator>
  <cp:lastModifiedBy>Carla</cp:lastModifiedBy>
  <cp:revision>23</cp:revision>
  <dcterms:created xsi:type="dcterms:W3CDTF">2014-07-29T18:31:53Z</dcterms:created>
  <dcterms:modified xsi:type="dcterms:W3CDTF">2014-07-30T02:48:36Z</dcterms:modified>
</cp:coreProperties>
</file>