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060B4-5272-4FCF-ABF5-EE30F5F7D828}" type="doc">
      <dgm:prSet loTypeId="urn:microsoft.com/office/officeart/2005/8/layout/process5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E"/>
        </a:p>
      </dgm:t>
    </dgm:pt>
    <dgm:pt modelId="{9535CEE0-38D6-4F3C-8294-AEEC545DA033}">
      <dgm:prSet phldrT="[Text]"/>
      <dgm:spPr/>
      <dgm:t>
        <a:bodyPr/>
        <a:lstStyle/>
        <a:p>
          <a:r>
            <a:rPr lang="en-IE" dirty="0" smtClean="0"/>
            <a:t>Temperature Sensor</a:t>
          </a:r>
          <a:endParaRPr lang="en-IE" dirty="0"/>
        </a:p>
      </dgm:t>
    </dgm:pt>
    <dgm:pt modelId="{2E5460DE-3826-4107-AFAB-41F65A7CE013}" type="parTrans" cxnId="{55E8B519-AF1D-4128-BAA8-C181D2503C6E}">
      <dgm:prSet/>
      <dgm:spPr/>
      <dgm:t>
        <a:bodyPr/>
        <a:lstStyle/>
        <a:p>
          <a:endParaRPr lang="en-IE"/>
        </a:p>
      </dgm:t>
    </dgm:pt>
    <dgm:pt modelId="{9038F688-104C-4EFA-B6D8-353E0912AF01}" type="sibTrans" cxnId="{55E8B519-AF1D-4128-BAA8-C181D2503C6E}">
      <dgm:prSet/>
      <dgm:spPr/>
      <dgm:t>
        <a:bodyPr/>
        <a:lstStyle/>
        <a:p>
          <a:endParaRPr lang="en-IE" dirty="0"/>
        </a:p>
      </dgm:t>
    </dgm:pt>
    <dgm:pt modelId="{D9C73626-411D-434B-910C-6667FD93F5E9}">
      <dgm:prSet phldrT="[Text]"/>
      <dgm:spPr/>
      <dgm:t>
        <a:bodyPr/>
        <a:lstStyle/>
        <a:p>
          <a:r>
            <a:rPr lang="en-IE" dirty="0" smtClean="0"/>
            <a:t>Data stored in Raspberry Pi</a:t>
          </a:r>
          <a:endParaRPr lang="en-IE" dirty="0"/>
        </a:p>
      </dgm:t>
    </dgm:pt>
    <dgm:pt modelId="{13D2AD43-4DF2-4627-BE7F-B17E0506E91C}" type="parTrans" cxnId="{BDB4BD7F-9D93-4E0D-8FB0-7A3F7337A5AC}">
      <dgm:prSet/>
      <dgm:spPr/>
      <dgm:t>
        <a:bodyPr/>
        <a:lstStyle/>
        <a:p>
          <a:endParaRPr lang="en-IE"/>
        </a:p>
      </dgm:t>
    </dgm:pt>
    <dgm:pt modelId="{8CB76CBC-3E2E-40DD-8D50-030B1182F2A9}" type="sibTrans" cxnId="{BDB4BD7F-9D93-4E0D-8FB0-7A3F7337A5AC}">
      <dgm:prSet/>
      <dgm:spPr/>
      <dgm:t>
        <a:bodyPr/>
        <a:lstStyle/>
        <a:p>
          <a:endParaRPr lang="en-IE"/>
        </a:p>
      </dgm:t>
    </dgm:pt>
    <dgm:pt modelId="{2B5F8EC3-846A-4220-AF6D-36E1AFC82563}">
      <dgm:prSet phldrT="[Text]"/>
      <dgm:spPr/>
      <dgm:t>
        <a:bodyPr/>
        <a:lstStyle/>
        <a:p>
          <a:r>
            <a:rPr lang="en-IE" dirty="0" smtClean="0"/>
            <a:t>Temperature Data indicated on raspberry pi </a:t>
          </a:r>
          <a:r>
            <a:rPr lang="en-IE" dirty="0" err="1" smtClean="0"/>
            <a:t>SenseHat</a:t>
          </a:r>
          <a:endParaRPr lang="en-IE" dirty="0"/>
        </a:p>
      </dgm:t>
    </dgm:pt>
    <dgm:pt modelId="{CC11C71C-B329-4E6E-8E01-EF2B040C07B6}" type="parTrans" cxnId="{5FE07ECC-DE0C-4FBB-824E-F587E2FBB9EF}">
      <dgm:prSet/>
      <dgm:spPr/>
      <dgm:t>
        <a:bodyPr/>
        <a:lstStyle/>
        <a:p>
          <a:endParaRPr lang="en-IE"/>
        </a:p>
      </dgm:t>
    </dgm:pt>
    <dgm:pt modelId="{BA234FC8-2E56-4062-B527-5397EED67CA7}" type="sibTrans" cxnId="{5FE07ECC-DE0C-4FBB-824E-F587E2FBB9EF}">
      <dgm:prSet/>
      <dgm:spPr/>
      <dgm:t>
        <a:bodyPr/>
        <a:lstStyle/>
        <a:p>
          <a:endParaRPr lang="en-IE"/>
        </a:p>
      </dgm:t>
    </dgm:pt>
    <dgm:pt modelId="{F4E201BA-15C2-43A8-95B3-7268FA691FC7}">
      <dgm:prSet phldrT="[Text]"/>
      <dgm:spPr/>
      <dgm:t>
        <a:bodyPr/>
        <a:lstStyle/>
        <a:p>
          <a:r>
            <a:rPr lang="en-IE" dirty="0" smtClean="0"/>
            <a:t>Temperature displayed on </a:t>
          </a:r>
          <a:r>
            <a:rPr lang="en-IE" dirty="0" err="1" smtClean="0"/>
            <a:t>Wia</a:t>
          </a:r>
          <a:endParaRPr lang="en-IE" dirty="0"/>
        </a:p>
      </dgm:t>
    </dgm:pt>
    <dgm:pt modelId="{D98AA36F-5A63-43AE-BBEE-F7677B4DAC94}" type="parTrans" cxnId="{4F9F1D29-8E67-48D1-A88B-823FBCC8631F}">
      <dgm:prSet/>
      <dgm:spPr/>
      <dgm:t>
        <a:bodyPr/>
        <a:lstStyle/>
        <a:p>
          <a:endParaRPr lang="en-IE"/>
        </a:p>
      </dgm:t>
    </dgm:pt>
    <dgm:pt modelId="{7575F0BC-3B0D-49D4-8F3E-2966465FE1C9}" type="sibTrans" cxnId="{4F9F1D29-8E67-48D1-A88B-823FBCC8631F}">
      <dgm:prSet/>
      <dgm:spPr/>
      <dgm:t>
        <a:bodyPr/>
        <a:lstStyle/>
        <a:p>
          <a:endParaRPr lang="en-IE"/>
        </a:p>
      </dgm:t>
    </dgm:pt>
    <dgm:pt modelId="{BD6DCD1A-32C6-493B-B40A-B7B96F0C03FB}">
      <dgm:prSet phldrT="[Text]"/>
      <dgm:spPr/>
      <dgm:t>
        <a:bodyPr/>
        <a:lstStyle/>
        <a:p>
          <a:r>
            <a:rPr lang="en-IE" dirty="0" smtClean="0"/>
            <a:t>User contacted using </a:t>
          </a:r>
          <a:r>
            <a:rPr lang="en-IE" dirty="0" err="1" smtClean="0"/>
            <a:t>thingtweet</a:t>
          </a:r>
          <a:r>
            <a:rPr lang="en-IE" dirty="0" smtClean="0"/>
            <a:t> if temperature indicates fire possibility</a:t>
          </a:r>
          <a:endParaRPr lang="en-IE" dirty="0"/>
        </a:p>
      </dgm:t>
    </dgm:pt>
    <dgm:pt modelId="{589B79AE-354E-43DC-A57D-542C3169B833}" type="parTrans" cxnId="{CDC049E3-BD9A-4320-8DB6-F09B14E8E731}">
      <dgm:prSet/>
      <dgm:spPr/>
      <dgm:t>
        <a:bodyPr/>
        <a:lstStyle/>
        <a:p>
          <a:endParaRPr lang="en-IE"/>
        </a:p>
      </dgm:t>
    </dgm:pt>
    <dgm:pt modelId="{79A1EBCE-D379-4CDA-993A-4BFD3F620C2C}" type="sibTrans" cxnId="{CDC049E3-BD9A-4320-8DB6-F09B14E8E731}">
      <dgm:prSet/>
      <dgm:spPr/>
      <dgm:t>
        <a:bodyPr/>
        <a:lstStyle/>
        <a:p>
          <a:endParaRPr lang="en-IE"/>
        </a:p>
      </dgm:t>
    </dgm:pt>
    <dgm:pt modelId="{A3F84D0F-E916-475C-8709-64B245F9947B}">
      <dgm:prSet/>
      <dgm:spPr/>
      <dgm:t>
        <a:bodyPr/>
        <a:lstStyle/>
        <a:p>
          <a:r>
            <a:rPr lang="en-IE" dirty="0" smtClean="0"/>
            <a:t>Temperature data shown using </a:t>
          </a:r>
          <a:r>
            <a:rPr lang="en-IE" dirty="0" err="1" smtClean="0"/>
            <a:t>Blynk</a:t>
          </a:r>
          <a:r>
            <a:rPr lang="en-IE" dirty="0" smtClean="0"/>
            <a:t> app</a:t>
          </a:r>
          <a:endParaRPr lang="en-IE" dirty="0"/>
        </a:p>
      </dgm:t>
    </dgm:pt>
    <dgm:pt modelId="{BC1FF1B4-503C-4EB7-8112-59A578FEA686}" type="parTrans" cxnId="{17006C4B-7E1F-4F2B-9214-D4CCEFAD4E67}">
      <dgm:prSet/>
      <dgm:spPr/>
      <dgm:t>
        <a:bodyPr/>
        <a:lstStyle/>
        <a:p>
          <a:endParaRPr lang="en-IE"/>
        </a:p>
      </dgm:t>
    </dgm:pt>
    <dgm:pt modelId="{0FE18876-3CEF-43EB-8C33-6E3741A1DA6C}" type="sibTrans" cxnId="{17006C4B-7E1F-4F2B-9214-D4CCEFAD4E67}">
      <dgm:prSet/>
      <dgm:spPr/>
      <dgm:t>
        <a:bodyPr/>
        <a:lstStyle/>
        <a:p>
          <a:endParaRPr lang="en-IE"/>
        </a:p>
      </dgm:t>
    </dgm:pt>
    <dgm:pt modelId="{5488DFAA-6945-45BA-82D3-DEC84C1A0988}">
      <dgm:prSet/>
      <dgm:spPr/>
      <dgm:t>
        <a:bodyPr/>
        <a:lstStyle/>
        <a:p>
          <a:r>
            <a:rPr lang="en-IE" dirty="0" smtClean="0"/>
            <a:t>Sprinkler system activated once temperature breaches 50 degrees</a:t>
          </a:r>
          <a:endParaRPr lang="en-IE" dirty="0"/>
        </a:p>
      </dgm:t>
    </dgm:pt>
    <dgm:pt modelId="{17BCC3B0-B543-4865-9FF0-BE34F4228EBF}" type="parTrans" cxnId="{35087AC8-03E7-4044-A51D-FE6ADDF90A2D}">
      <dgm:prSet/>
      <dgm:spPr/>
      <dgm:t>
        <a:bodyPr/>
        <a:lstStyle/>
        <a:p>
          <a:endParaRPr lang="en-IE"/>
        </a:p>
      </dgm:t>
    </dgm:pt>
    <dgm:pt modelId="{0231C222-DF91-4DDA-AA2B-8AD3C00D153A}" type="sibTrans" cxnId="{35087AC8-03E7-4044-A51D-FE6ADDF90A2D}">
      <dgm:prSet/>
      <dgm:spPr/>
      <dgm:t>
        <a:bodyPr/>
        <a:lstStyle/>
        <a:p>
          <a:endParaRPr lang="en-IE"/>
        </a:p>
      </dgm:t>
    </dgm:pt>
    <dgm:pt modelId="{6A8666E4-9124-427F-9DF6-D623445724F3}" type="pres">
      <dgm:prSet presAssocID="{49F060B4-5272-4FCF-ABF5-EE30F5F7D8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E1BE2EF8-2DF0-48CB-9C98-828C757F5327}" type="pres">
      <dgm:prSet presAssocID="{9535CEE0-38D6-4F3C-8294-AEEC545DA033}" presName="node" presStyleLbl="node1" presStyleIdx="0" presStyleCnt="7" custScaleX="65582" custScaleY="6257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E9AA4B9-1756-45B0-8ED7-777102A84885}" type="pres">
      <dgm:prSet presAssocID="{9038F688-104C-4EFA-B6D8-353E0912AF01}" presName="sibTrans" presStyleLbl="sibTrans2D1" presStyleIdx="0" presStyleCnt="6"/>
      <dgm:spPr/>
      <dgm:t>
        <a:bodyPr/>
        <a:lstStyle/>
        <a:p>
          <a:endParaRPr lang="en-IE"/>
        </a:p>
      </dgm:t>
    </dgm:pt>
    <dgm:pt modelId="{E3492536-DDB0-45D4-BCFD-2CB76A485644}" type="pres">
      <dgm:prSet presAssocID="{9038F688-104C-4EFA-B6D8-353E0912AF01}" presName="connectorText" presStyleLbl="sibTrans2D1" presStyleIdx="0" presStyleCnt="6"/>
      <dgm:spPr/>
      <dgm:t>
        <a:bodyPr/>
        <a:lstStyle/>
        <a:p>
          <a:endParaRPr lang="en-IE"/>
        </a:p>
      </dgm:t>
    </dgm:pt>
    <dgm:pt modelId="{09817CE8-FDC5-4591-8466-7A6E10402B77}" type="pres">
      <dgm:prSet presAssocID="{D9C73626-411D-434B-910C-6667FD93F5E9}" presName="node" presStyleLbl="node1" presStyleIdx="1" presStyleCnt="7" custScaleX="67929" custScaleY="6257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A9A030C-033C-487A-B6E6-E93F034AE340}" type="pres">
      <dgm:prSet presAssocID="{8CB76CBC-3E2E-40DD-8D50-030B1182F2A9}" presName="sibTrans" presStyleLbl="sibTrans2D1" presStyleIdx="1" presStyleCnt="6"/>
      <dgm:spPr/>
      <dgm:t>
        <a:bodyPr/>
        <a:lstStyle/>
        <a:p>
          <a:endParaRPr lang="en-IE"/>
        </a:p>
      </dgm:t>
    </dgm:pt>
    <dgm:pt modelId="{04B5DE84-D226-4FEB-8ADF-DECEE51E0039}" type="pres">
      <dgm:prSet presAssocID="{8CB76CBC-3E2E-40DD-8D50-030B1182F2A9}" presName="connectorText" presStyleLbl="sibTrans2D1" presStyleIdx="1" presStyleCnt="6"/>
      <dgm:spPr/>
      <dgm:t>
        <a:bodyPr/>
        <a:lstStyle/>
        <a:p>
          <a:endParaRPr lang="en-IE"/>
        </a:p>
      </dgm:t>
    </dgm:pt>
    <dgm:pt modelId="{349A4F0E-C56F-4848-8A99-D42089B8F071}" type="pres">
      <dgm:prSet presAssocID="{2B5F8EC3-846A-4220-AF6D-36E1AFC82563}" presName="node" presStyleLbl="node1" presStyleIdx="2" presStyleCnt="7" custScaleX="67700" custScaleY="6663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64D5AA1C-FA55-47E7-8815-7961C19B674C}" type="pres">
      <dgm:prSet presAssocID="{BA234FC8-2E56-4062-B527-5397EED67CA7}" presName="sibTrans" presStyleLbl="sibTrans2D1" presStyleIdx="2" presStyleCnt="6" custAng="140540"/>
      <dgm:spPr/>
      <dgm:t>
        <a:bodyPr/>
        <a:lstStyle/>
        <a:p>
          <a:endParaRPr lang="en-IE"/>
        </a:p>
      </dgm:t>
    </dgm:pt>
    <dgm:pt modelId="{70100C4E-D383-487E-A569-1D7D986CA5DC}" type="pres">
      <dgm:prSet presAssocID="{BA234FC8-2E56-4062-B527-5397EED67CA7}" presName="connectorText" presStyleLbl="sibTrans2D1" presStyleIdx="2" presStyleCnt="6"/>
      <dgm:spPr/>
      <dgm:t>
        <a:bodyPr/>
        <a:lstStyle/>
        <a:p>
          <a:endParaRPr lang="en-IE"/>
        </a:p>
      </dgm:t>
    </dgm:pt>
    <dgm:pt modelId="{E3BDE3CD-6A38-4745-923D-74F33E9B17B1}" type="pres">
      <dgm:prSet presAssocID="{F4E201BA-15C2-43A8-95B3-7268FA691FC7}" presName="node" presStyleLbl="node1" presStyleIdx="3" presStyleCnt="7" custScaleX="60866" custScaleY="78490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938294F-6E58-4D3E-9B5B-B6DCAC9C410D}" type="pres">
      <dgm:prSet presAssocID="{7575F0BC-3B0D-49D4-8F3E-2966465FE1C9}" presName="sibTrans" presStyleLbl="sibTrans2D1" presStyleIdx="3" presStyleCnt="6" custAng="10091154" custFlipVert="1" custFlipHor="1" custScaleX="113125" custScaleY="121928" custLinFactNeighborX="42602" custLinFactNeighborY="-4526"/>
      <dgm:spPr/>
      <dgm:t>
        <a:bodyPr/>
        <a:lstStyle/>
        <a:p>
          <a:endParaRPr lang="en-IE"/>
        </a:p>
      </dgm:t>
    </dgm:pt>
    <dgm:pt modelId="{A81CF231-2C8C-4CAB-9B48-843AD821123F}" type="pres">
      <dgm:prSet presAssocID="{7575F0BC-3B0D-49D4-8F3E-2966465FE1C9}" presName="connectorText" presStyleLbl="sibTrans2D1" presStyleIdx="3" presStyleCnt="6"/>
      <dgm:spPr/>
      <dgm:t>
        <a:bodyPr/>
        <a:lstStyle/>
        <a:p>
          <a:endParaRPr lang="en-IE"/>
        </a:p>
      </dgm:t>
    </dgm:pt>
    <dgm:pt modelId="{C2113A07-0615-496F-9096-3F73121F3AF9}" type="pres">
      <dgm:prSet presAssocID="{BD6DCD1A-32C6-493B-B40A-B7B96F0C03F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C0610F0-7E3B-4D1E-835E-CF99D58ADC9D}" type="pres">
      <dgm:prSet presAssocID="{79A1EBCE-D379-4CDA-993A-4BFD3F620C2C}" presName="sibTrans" presStyleLbl="sibTrans2D1" presStyleIdx="4" presStyleCnt="6" custAng="10800000" custFlipVert="1" custFlipHor="1" custScaleX="152618" custScaleY="114094" custLinFactNeighborX="-10832" custLinFactNeighborY="1948"/>
      <dgm:spPr/>
      <dgm:t>
        <a:bodyPr/>
        <a:lstStyle/>
        <a:p>
          <a:endParaRPr lang="en-IE"/>
        </a:p>
      </dgm:t>
    </dgm:pt>
    <dgm:pt modelId="{498E2DF8-6EA0-43B8-94F0-E0489E9BE2FD}" type="pres">
      <dgm:prSet presAssocID="{79A1EBCE-D379-4CDA-993A-4BFD3F620C2C}" presName="connectorText" presStyleLbl="sibTrans2D1" presStyleIdx="4" presStyleCnt="6"/>
      <dgm:spPr/>
      <dgm:t>
        <a:bodyPr/>
        <a:lstStyle/>
        <a:p>
          <a:endParaRPr lang="en-IE"/>
        </a:p>
      </dgm:t>
    </dgm:pt>
    <dgm:pt modelId="{377FF7C3-BB3F-40BE-9033-4C39F109FFC7}" type="pres">
      <dgm:prSet presAssocID="{A3F84D0F-E916-475C-8709-64B245F9947B}" presName="node" presStyleLbl="node1" presStyleIdx="5" presStyleCnt="7" custScaleX="60866" custScaleY="78490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209E368B-DC1C-4223-BFE9-A55DB82FDE7C}" type="pres">
      <dgm:prSet presAssocID="{0FE18876-3CEF-43EB-8C33-6E3741A1DA6C}" presName="sibTrans" presStyleLbl="sibTrans2D1" presStyleIdx="5" presStyleCnt="6" custAng="10525594" custFlipVert="1" custFlipHor="1" custScaleX="113125" custScaleY="121928" custLinFactNeighborX="9888" custLinFactNeighborY="4106"/>
      <dgm:spPr/>
      <dgm:t>
        <a:bodyPr/>
        <a:lstStyle/>
        <a:p>
          <a:endParaRPr lang="en-IE"/>
        </a:p>
      </dgm:t>
    </dgm:pt>
    <dgm:pt modelId="{09537591-ECD1-45B8-AAA9-3187550226BC}" type="pres">
      <dgm:prSet presAssocID="{0FE18876-3CEF-43EB-8C33-6E3741A1DA6C}" presName="connectorText" presStyleLbl="sibTrans2D1" presStyleIdx="5" presStyleCnt="6"/>
      <dgm:spPr/>
      <dgm:t>
        <a:bodyPr/>
        <a:lstStyle/>
        <a:p>
          <a:endParaRPr lang="en-IE"/>
        </a:p>
      </dgm:t>
    </dgm:pt>
    <dgm:pt modelId="{AE69D6B5-BEA3-4C58-B2C2-26B13AD5FB3D}" type="pres">
      <dgm:prSet presAssocID="{5488DFAA-6945-45BA-82D3-DEC84C1A0988}" presName="node" presStyleLbl="node1" presStyleIdx="6" presStyleCnt="7" custLinFactNeighborY="-1605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6AAD9F00-3F96-458C-BE8F-C662F724E45D}" type="presOf" srcId="{BD6DCD1A-32C6-493B-B40A-B7B96F0C03FB}" destId="{C2113A07-0615-496F-9096-3F73121F3AF9}" srcOrd="0" destOrd="0" presId="urn:microsoft.com/office/officeart/2005/8/layout/process5"/>
    <dgm:cxn modelId="{F1C83E47-7F59-4EE4-AF9C-2846681F756D}" type="presOf" srcId="{0FE18876-3CEF-43EB-8C33-6E3741A1DA6C}" destId="{09537591-ECD1-45B8-AAA9-3187550226BC}" srcOrd="1" destOrd="0" presId="urn:microsoft.com/office/officeart/2005/8/layout/process5"/>
    <dgm:cxn modelId="{35087AC8-03E7-4044-A51D-FE6ADDF90A2D}" srcId="{49F060B4-5272-4FCF-ABF5-EE30F5F7D828}" destId="{5488DFAA-6945-45BA-82D3-DEC84C1A0988}" srcOrd="6" destOrd="0" parTransId="{17BCC3B0-B543-4865-9FF0-BE34F4228EBF}" sibTransId="{0231C222-DF91-4DDA-AA2B-8AD3C00D153A}"/>
    <dgm:cxn modelId="{4F9F1D29-8E67-48D1-A88B-823FBCC8631F}" srcId="{49F060B4-5272-4FCF-ABF5-EE30F5F7D828}" destId="{F4E201BA-15C2-43A8-95B3-7268FA691FC7}" srcOrd="3" destOrd="0" parTransId="{D98AA36F-5A63-43AE-BBEE-F7677B4DAC94}" sibTransId="{7575F0BC-3B0D-49D4-8F3E-2966465FE1C9}"/>
    <dgm:cxn modelId="{CA979CB8-8183-45AD-8B60-AFF48A761BE0}" type="presOf" srcId="{79A1EBCE-D379-4CDA-993A-4BFD3F620C2C}" destId="{498E2DF8-6EA0-43B8-94F0-E0489E9BE2FD}" srcOrd="1" destOrd="0" presId="urn:microsoft.com/office/officeart/2005/8/layout/process5"/>
    <dgm:cxn modelId="{33733190-665D-4048-9D25-FB42494DAD22}" type="presOf" srcId="{9038F688-104C-4EFA-B6D8-353E0912AF01}" destId="{CE9AA4B9-1756-45B0-8ED7-777102A84885}" srcOrd="0" destOrd="0" presId="urn:microsoft.com/office/officeart/2005/8/layout/process5"/>
    <dgm:cxn modelId="{48357703-1947-47D2-8BDB-8874BD37B72A}" type="presOf" srcId="{79A1EBCE-D379-4CDA-993A-4BFD3F620C2C}" destId="{9C0610F0-7E3B-4D1E-835E-CF99D58ADC9D}" srcOrd="0" destOrd="0" presId="urn:microsoft.com/office/officeart/2005/8/layout/process5"/>
    <dgm:cxn modelId="{BDB4BD7F-9D93-4E0D-8FB0-7A3F7337A5AC}" srcId="{49F060B4-5272-4FCF-ABF5-EE30F5F7D828}" destId="{D9C73626-411D-434B-910C-6667FD93F5E9}" srcOrd="1" destOrd="0" parTransId="{13D2AD43-4DF2-4627-BE7F-B17E0506E91C}" sibTransId="{8CB76CBC-3E2E-40DD-8D50-030B1182F2A9}"/>
    <dgm:cxn modelId="{D420EAFE-3629-4811-80BC-6372CF112ADB}" type="presOf" srcId="{D9C73626-411D-434B-910C-6667FD93F5E9}" destId="{09817CE8-FDC5-4591-8466-7A6E10402B77}" srcOrd="0" destOrd="0" presId="urn:microsoft.com/office/officeart/2005/8/layout/process5"/>
    <dgm:cxn modelId="{E64B699D-C6C5-4283-97B7-43DC8D1F5AEF}" type="presOf" srcId="{F4E201BA-15C2-43A8-95B3-7268FA691FC7}" destId="{E3BDE3CD-6A38-4745-923D-74F33E9B17B1}" srcOrd="0" destOrd="0" presId="urn:microsoft.com/office/officeart/2005/8/layout/process5"/>
    <dgm:cxn modelId="{22CAA92B-2FCC-45B4-80ED-75B7B6335E64}" type="presOf" srcId="{BA234FC8-2E56-4062-B527-5397EED67CA7}" destId="{64D5AA1C-FA55-47E7-8815-7961C19B674C}" srcOrd="0" destOrd="0" presId="urn:microsoft.com/office/officeart/2005/8/layout/process5"/>
    <dgm:cxn modelId="{9B611037-26C3-434D-94CE-EA3443381B82}" type="presOf" srcId="{5488DFAA-6945-45BA-82D3-DEC84C1A0988}" destId="{AE69D6B5-BEA3-4C58-B2C2-26B13AD5FB3D}" srcOrd="0" destOrd="0" presId="urn:microsoft.com/office/officeart/2005/8/layout/process5"/>
    <dgm:cxn modelId="{CDC049E3-BD9A-4320-8DB6-F09B14E8E731}" srcId="{49F060B4-5272-4FCF-ABF5-EE30F5F7D828}" destId="{BD6DCD1A-32C6-493B-B40A-B7B96F0C03FB}" srcOrd="4" destOrd="0" parTransId="{589B79AE-354E-43DC-A57D-542C3169B833}" sibTransId="{79A1EBCE-D379-4CDA-993A-4BFD3F620C2C}"/>
    <dgm:cxn modelId="{3879B010-B4B0-4E3A-8546-31CB03B4A2ED}" type="presOf" srcId="{7575F0BC-3B0D-49D4-8F3E-2966465FE1C9}" destId="{A81CF231-2C8C-4CAB-9B48-843AD821123F}" srcOrd="1" destOrd="0" presId="urn:microsoft.com/office/officeart/2005/8/layout/process5"/>
    <dgm:cxn modelId="{00F2AB7C-7C1F-4807-8224-85A93B532409}" type="presOf" srcId="{9535CEE0-38D6-4F3C-8294-AEEC545DA033}" destId="{E1BE2EF8-2DF0-48CB-9C98-828C757F5327}" srcOrd="0" destOrd="0" presId="urn:microsoft.com/office/officeart/2005/8/layout/process5"/>
    <dgm:cxn modelId="{E4DCACB5-5849-4A35-A2A8-8602C4FE682B}" type="presOf" srcId="{BA234FC8-2E56-4062-B527-5397EED67CA7}" destId="{70100C4E-D383-487E-A569-1D7D986CA5DC}" srcOrd="1" destOrd="0" presId="urn:microsoft.com/office/officeart/2005/8/layout/process5"/>
    <dgm:cxn modelId="{C72BE074-9489-46D6-972A-F8C703AB8936}" type="presOf" srcId="{A3F84D0F-E916-475C-8709-64B245F9947B}" destId="{377FF7C3-BB3F-40BE-9033-4C39F109FFC7}" srcOrd="0" destOrd="0" presId="urn:microsoft.com/office/officeart/2005/8/layout/process5"/>
    <dgm:cxn modelId="{5FE07ECC-DE0C-4FBB-824E-F587E2FBB9EF}" srcId="{49F060B4-5272-4FCF-ABF5-EE30F5F7D828}" destId="{2B5F8EC3-846A-4220-AF6D-36E1AFC82563}" srcOrd="2" destOrd="0" parTransId="{CC11C71C-B329-4E6E-8E01-EF2B040C07B6}" sibTransId="{BA234FC8-2E56-4062-B527-5397EED67CA7}"/>
    <dgm:cxn modelId="{877CE0A4-0CCA-425C-8370-297DE9CD1880}" type="presOf" srcId="{49F060B4-5272-4FCF-ABF5-EE30F5F7D828}" destId="{6A8666E4-9124-427F-9DF6-D623445724F3}" srcOrd="0" destOrd="0" presId="urn:microsoft.com/office/officeart/2005/8/layout/process5"/>
    <dgm:cxn modelId="{FD35C417-226D-4FF4-8603-609210CF2D88}" type="presOf" srcId="{7575F0BC-3B0D-49D4-8F3E-2966465FE1C9}" destId="{B938294F-6E58-4D3E-9B5B-B6DCAC9C410D}" srcOrd="0" destOrd="0" presId="urn:microsoft.com/office/officeart/2005/8/layout/process5"/>
    <dgm:cxn modelId="{016175CB-F6D7-4EAE-8F63-90B30AD65D52}" type="presOf" srcId="{8CB76CBC-3E2E-40DD-8D50-030B1182F2A9}" destId="{04B5DE84-D226-4FEB-8ADF-DECEE51E0039}" srcOrd="1" destOrd="0" presId="urn:microsoft.com/office/officeart/2005/8/layout/process5"/>
    <dgm:cxn modelId="{2F8D6F58-D35E-466C-B9A5-A0637D94EFC8}" type="presOf" srcId="{0FE18876-3CEF-43EB-8C33-6E3741A1DA6C}" destId="{209E368B-DC1C-4223-BFE9-A55DB82FDE7C}" srcOrd="0" destOrd="0" presId="urn:microsoft.com/office/officeart/2005/8/layout/process5"/>
    <dgm:cxn modelId="{A19194AA-2351-41FB-9EFB-BCA54900A3C3}" type="presOf" srcId="{9038F688-104C-4EFA-B6D8-353E0912AF01}" destId="{E3492536-DDB0-45D4-BCFD-2CB76A485644}" srcOrd="1" destOrd="0" presId="urn:microsoft.com/office/officeart/2005/8/layout/process5"/>
    <dgm:cxn modelId="{D128CFB6-1CDA-47C7-9B02-D72B88E81F0F}" type="presOf" srcId="{8CB76CBC-3E2E-40DD-8D50-030B1182F2A9}" destId="{BA9A030C-033C-487A-B6E6-E93F034AE340}" srcOrd="0" destOrd="0" presId="urn:microsoft.com/office/officeart/2005/8/layout/process5"/>
    <dgm:cxn modelId="{17006C4B-7E1F-4F2B-9214-D4CCEFAD4E67}" srcId="{49F060B4-5272-4FCF-ABF5-EE30F5F7D828}" destId="{A3F84D0F-E916-475C-8709-64B245F9947B}" srcOrd="5" destOrd="0" parTransId="{BC1FF1B4-503C-4EB7-8112-59A578FEA686}" sibTransId="{0FE18876-3CEF-43EB-8C33-6E3741A1DA6C}"/>
    <dgm:cxn modelId="{55E8B519-AF1D-4128-BAA8-C181D2503C6E}" srcId="{49F060B4-5272-4FCF-ABF5-EE30F5F7D828}" destId="{9535CEE0-38D6-4F3C-8294-AEEC545DA033}" srcOrd="0" destOrd="0" parTransId="{2E5460DE-3826-4107-AFAB-41F65A7CE013}" sibTransId="{9038F688-104C-4EFA-B6D8-353E0912AF01}"/>
    <dgm:cxn modelId="{0A1AE76D-0EE9-419C-B527-5A8D55A82BD2}" type="presOf" srcId="{2B5F8EC3-846A-4220-AF6D-36E1AFC82563}" destId="{349A4F0E-C56F-4848-8A99-D42089B8F071}" srcOrd="0" destOrd="0" presId="urn:microsoft.com/office/officeart/2005/8/layout/process5"/>
    <dgm:cxn modelId="{CC2C8469-CEF6-4C9D-8D29-56D4336A6A73}" type="presParOf" srcId="{6A8666E4-9124-427F-9DF6-D623445724F3}" destId="{E1BE2EF8-2DF0-48CB-9C98-828C757F5327}" srcOrd="0" destOrd="0" presId="urn:microsoft.com/office/officeart/2005/8/layout/process5"/>
    <dgm:cxn modelId="{FF3BE851-83EE-4720-96D4-AA530AB62D13}" type="presParOf" srcId="{6A8666E4-9124-427F-9DF6-D623445724F3}" destId="{CE9AA4B9-1756-45B0-8ED7-777102A84885}" srcOrd="1" destOrd="0" presId="urn:microsoft.com/office/officeart/2005/8/layout/process5"/>
    <dgm:cxn modelId="{B772FA25-92A1-4F5A-A13C-318780067809}" type="presParOf" srcId="{CE9AA4B9-1756-45B0-8ED7-777102A84885}" destId="{E3492536-DDB0-45D4-BCFD-2CB76A485644}" srcOrd="0" destOrd="0" presId="urn:microsoft.com/office/officeart/2005/8/layout/process5"/>
    <dgm:cxn modelId="{D18A97CA-0F98-4D5A-8A50-9E1F857C1E31}" type="presParOf" srcId="{6A8666E4-9124-427F-9DF6-D623445724F3}" destId="{09817CE8-FDC5-4591-8466-7A6E10402B77}" srcOrd="2" destOrd="0" presId="urn:microsoft.com/office/officeart/2005/8/layout/process5"/>
    <dgm:cxn modelId="{6534F3AA-F18F-46DD-928A-83590E0C98F0}" type="presParOf" srcId="{6A8666E4-9124-427F-9DF6-D623445724F3}" destId="{BA9A030C-033C-487A-B6E6-E93F034AE340}" srcOrd="3" destOrd="0" presId="urn:microsoft.com/office/officeart/2005/8/layout/process5"/>
    <dgm:cxn modelId="{CE673991-7AD2-4AC3-9579-A2FCE7FD24B5}" type="presParOf" srcId="{BA9A030C-033C-487A-B6E6-E93F034AE340}" destId="{04B5DE84-D226-4FEB-8ADF-DECEE51E0039}" srcOrd="0" destOrd="0" presId="urn:microsoft.com/office/officeart/2005/8/layout/process5"/>
    <dgm:cxn modelId="{FBF78033-E39A-4F6B-8A21-84E20610B36E}" type="presParOf" srcId="{6A8666E4-9124-427F-9DF6-D623445724F3}" destId="{349A4F0E-C56F-4848-8A99-D42089B8F071}" srcOrd="4" destOrd="0" presId="urn:microsoft.com/office/officeart/2005/8/layout/process5"/>
    <dgm:cxn modelId="{246455E3-AD10-4CB4-A794-501FF66F4A20}" type="presParOf" srcId="{6A8666E4-9124-427F-9DF6-D623445724F3}" destId="{64D5AA1C-FA55-47E7-8815-7961C19B674C}" srcOrd="5" destOrd="0" presId="urn:microsoft.com/office/officeart/2005/8/layout/process5"/>
    <dgm:cxn modelId="{EF2E4FBD-83ED-43CD-B5E0-E77FC6396C4A}" type="presParOf" srcId="{64D5AA1C-FA55-47E7-8815-7961C19B674C}" destId="{70100C4E-D383-487E-A569-1D7D986CA5DC}" srcOrd="0" destOrd="0" presId="urn:microsoft.com/office/officeart/2005/8/layout/process5"/>
    <dgm:cxn modelId="{C1C31558-1BB1-4266-B633-2608405431EA}" type="presParOf" srcId="{6A8666E4-9124-427F-9DF6-D623445724F3}" destId="{E3BDE3CD-6A38-4745-923D-74F33E9B17B1}" srcOrd="6" destOrd="0" presId="urn:microsoft.com/office/officeart/2005/8/layout/process5"/>
    <dgm:cxn modelId="{E4E47A2E-12D8-4E0A-91B4-9B1BD34980C5}" type="presParOf" srcId="{6A8666E4-9124-427F-9DF6-D623445724F3}" destId="{B938294F-6E58-4D3E-9B5B-B6DCAC9C410D}" srcOrd="7" destOrd="0" presId="urn:microsoft.com/office/officeart/2005/8/layout/process5"/>
    <dgm:cxn modelId="{79571321-4F36-42AA-ADA3-5316BE235D5B}" type="presParOf" srcId="{B938294F-6E58-4D3E-9B5B-B6DCAC9C410D}" destId="{A81CF231-2C8C-4CAB-9B48-843AD821123F}" srcOrd="0" destOrd="0" presId="urn:microsoft.com/office/officeart/2005/8/layout/process5"/>
    <dgm:cxn modelId="{758536A8-E5E3-4EC2-876A-7B9A9270B370}" type="presParOf" srcId="{6A8666E4-9124-427F-9DF6-D623445724F3}" destId="{C2113A07-0615-496F-9096-3F73121F3AF9}" srcOrd="8" destOrd="0" presId="urn:microsoft.com/office/officeart/2005/8/layout/process5"/>
    <dgm:cxn modelId="{F24A8AA8-98D5-4040-84AA-0DFE251F3BF3}" type="presParOf" srcId="{6A8666E4-9124-427F-9DF6-D623445724F3}" destId="{9C0610F0-7E3B-4D1E-835E-CF99D58ADC9D}" srcOrd="9" destOrd="0" presId="urn:microsoft.com/office/officeart/2005/8/layout/process5"/>
    <dgm:cxn modelId="{19CBB7D7-DD3F-4402-9650-7247D5183730}" type="presParOf" srcId="{9C0610F0-7E3B-4D1E-835E-CF99D58ADC9D}" destId="{498E2DF8-6EA0-43B8-94F0-E0489E9BE2FD}" srcOrd="0" destOrd="0" presId="urn:microsoft.com/office/officeart/2005/8/layout/process5"/>
    <dgm:cxn modelId="{CE9B2A8E-866D-426E-B020-E44B70367119}" type="presParOf" srcId="{6A8666E4-9124-427F-9DF6-D623445724F3}" destId="{377FF7C3-BB3F-40BE-9033-4C39F109FFC7}" srcOrd="10" destOrd="0" presId="urn:microsoft.com/office/officeart/2005/8/layout/process5"/>
    <dgm:cxn modelId="{AD5C4A5D-8F3D-4B99-938E-E1E640C357A9}" type="presParOf" srcId="{6A8666E4-9124-427F-9DF6-D623445724F3}" destId="{209E368B-DC1C-4223-BFE9-A55DB82FDE7C}" srcOrd="11" destOrd="0" presId="urn:microsoft.com/office/officeart/2005/8/layout/process5"/>
    <dgm:cxn modelId="{7B701000-882E-46DB-9B1C-F47B60ABD4E3}" type="presParOf" srcId="{209E368B-DC1C-4223-BFE9-A55DB82FDE7C}" destId="{09537591-ECD1-45B8-AAA9-3187550226BC}" srcOrd="0" destOrd="0" presId="urn:microsoft.com/office/officeart/2005/8/layout/process5"/>
    <dgm:cxn modelId="{3AB9785E-B4B6-48FD-8D82-A6430B661ADC}" type="presParOf" srcId="{6A8666E4-9124-427F-9DF6-D623445724F3}" destId="{AE69D6B5-BEA3-4C58-B2C2-26B13AD5FB3D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2EF8-2DF0-48CB-9C98-828C757F5327}">
      <dsp:nvSpPr>
        <dsp:cNvPr id="0" name=""/>
        <dsp:cNvSpPr/>
      </dsp:nvSpPr>
      <dsp:spPr>
        <a:xfrm>
          <a:off x="355916" y="115953"/>
          <a:ext cx="1578142" cy="903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kern="1200" dirty="0" smtClean="0"/>
            <a:t>Temperature Sensor</a:t>
          </a:r>
          <a:endParaRPr lang="en-IE" sz="1500" kern="1200" dirty="0"/>
        </a:p>
      </dsp:txBody>
      <dsp:txXfrm>
        <a:off x="382377" y="142414"/>
        <a:ext cx="1525220" cy="850518"/>
      </dsp:txXfrm>
    </dsp:sp>
    <dsp:sp modelId="{CE9AA4B9-1756-45B0-8ED7-777102A84885}">
      <dsp:nvSpPr>
        <dsp:cNvPr id="0" name=""/>
        <dsp:cNvSpPr/>
      </dsp:nvSpPr>
      <dsp:spPr>
        <a:xfrm>
          <a:off x="2145819" y="269284"/>
          <a:ext cx="510149" cy="59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 dirty="0"/>
        </a:p>
      </dsp:txBody>
      <dsp:txXfrm>
        <a:off x="2145819" y="388640"/>
        <a:ext cx="357104" cy="358066"/>
      </dsp:txXfrm>
    </dsp:sp>
    <dsp:sp modelId="{09817CE8-FDC5-4591-8466-7A6E10402B77}">
      <dsp:nvSpPr>
        <dsp:cNvPr id="0" name=""/>
        <dsp:cNvSpPr/>
      </dsp:nvSpPr>
      <dsp:spPr>
        <a:xfrm>
          <a:off x="2896604" y="115953"/>
          <a:ext cx="1634619" cy="903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kern="1200" dirty="0" smtClean="0"/>
            <a:t>Data stored in Raspberry Pi</a:t>
          </a:r>
          <a:endParaRPr lang="en-IE" sz="1500" kern="1200" dirty="0"/>
        </a:p>
      </dsp:txBody>
      <dsp:txXfrm>
        <a:off x="2923065" y="142414"/>
        <a:ext cx="1581697" cy="850518"/>
      </dsp:txXfrm>
    </dsp:sp>
    <dsp:sp modelId="{BA9A030C-033C-487A-B6E6-E93F034AE340}">
      <dsp:nvSpPr>
        <dsp:cNvPr id="0" name=""/>
        <dsp:cNvSpPr/>
      </dsp:nvSpPr>
      <dsp:spPr>
        <a:xfrm>
          <a:off x="4742984" y="269284"/>
          <a:ext cx="510149" cy="59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/>
        </a:p>
      </dsp:txBody>
      <dsp:txXfrm>
        <a:off x="4742984" y="388640"/>
        <a:ext cx="357104" cy="358066"/>
      </dsp:txXfrm>
    </dsp:sp>
    <dsp:sp modelId="{349A4F0E-C56F-4848-8A99-D42089B8F071}">
      <dsp:nvSpPr>
        <dsp:cNvPr id="0" name=""/>
        <dsp:cNvSpPr/>
      </dsp:nvSpPr>
      <dsp:spPr>
        <a:xfrm>
          <a:off x="5493770" y="86650"/>
          <a:ext cx="1629108" cy="962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kern="1200" dirty="0" smtClean="0"/>
            <a:t>Temperature Data indicated on raspberry pi </a:t>
          </a:r>
          <a:r>
            <a:rPr lang="en-IE" sz="1500" kern="1200" dirty="0" err="1" smtClean="0"/>
            <a:t>SenseHat</a:t>
          </a:r>
          <a:endParaRPr lang="en-IE" sz="1500" kern="1200" dirty="0"/>
        </a:p>
      </dsp:txBody>
      <dsp:txXfrm>
        <a:off x="5521947" y="114827"/>
        <a:ext cx="1572754" cy="905691"/>
      </dsp:txXfrm>
    </dsp:sp>
    <dsp:sp modelId="{64D5AA1C-FA55-47E7-8815-7961C19B674C}">
      <dsp:nvSpPr>
        <dsp:cNvPr id="0" name=""/>
        <dsp:cNvSpPr/>
      </dsp:nvSpPr>
      <dsp:spPr>
        <a:xfrm rot="140540">
          <a:off x="7334639" y="269284"/>
          <a:ext cx="510149" cy="59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/>
        </a:p>
      </dsp:txBody>
      <dsp:txXfrm>
        <a:off x="7334703" y="385513"/>
        <a:ext cx="357104" cy="358066"/>
      </dsp:txXfrm>
    </dsp:sp>
    <dsp:sp modelId="{E3BDE3CD-6A38-4745-923D-74F33E9B17B1}">
      <dsp:nvSpPr>
        <dsp:cNvPr id="0" name=""/>
        <dsp:cNvSpPr/>
      </dsp:nvSpPr>
      <dsp:spPr>
        <a:xfrm>
          <a:off x="8085425" y="1046"/>
          <a:ext cx="1464657" cy="113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kern="1200" dirty="0" smtClean="0"/>
            <a:t>Temperature displayed on </a:t>
          </a:r>
          <a:r>
            <a:rPr lang="en-IE" sz="1500" kern="1200" dirty="0" err="1" smtClean="0"/>
            <a:t>Wia</a:t>
          </a:r>
          <a:endParaRPr lang="en-IE" sz="1500" kern="1200" dirty="0"/>
        </a:p>
      </dsp:txBody>
      <dsp:txXfrm>
        <a:off x="8118617" y="34238"/>
        <a:ext cx="1398273" cy="1066869"/>
      </dsp:txXfrm>
    </dsp:sp>
    <dsp:sp modelId="{B938294F-6E58-4D3E-9B5B-B6DCAC9C410D}">
      <dsp:nvSpPr>
        <dsp:cNvPr id="0" name=""/>
        <dsp:cNvSpPr/>
      </dsp:nvSpPr>
      <dsp:spPr>
        <a:xfrm rot="16200000" flipH="1" flipV="1">
          <a:off x="8528826" y="1210304"/>
          <a:ext cx="589595" cy="727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/>
        </a:p>
      </dsp:txBody>
      <dsp:txXfrm rot="-5400000">
        <a:off x="8605332" y="1279326"/>
        <a:ext cx="436584" cy="412717"/>
      </dsp:txXfrm>
    </dsp:sp>
    <dsp:sp modelId="{C2113A07-0615-496F-9096-3F73121F3AF9}">
      <dsp:nvSpPr>
        <dsp:cNvPr id="0" name=""/>
        <dsp:cNvSpPr/>
      </dsp:nvSpPr>
      <dsp:spPr>
        <a:xfrm>
          <a:off x="7143718" y="2096846"/>
          <a:ext cx="2406364" cy="14438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kern="1200" dirty="0" smtClean="0"/>
            <a:t>User contacted using </a:t>
          </a:r>
          <a:r>
            <a:rPr lang="en-IE" sz="1500" kern="1200" dirty="0" err="1" smtClean="0"/>
            <a:t>thingtweet</a:t>
          </a:r>
          <a:r>
            <a:rPr lang="en-IE" sz="1500" kern="1200" dirty="0" smtClean="0"/>
            <a:t> if temperature indicates fire possibility</a:t>
          </a:r>
          <a:endParaRPr lang="en-IE" sz="1500" kern="1200" dirty="0"/>
        </a:p>
      </dsp:txBody>
      <dsp:txXfrm>
        <a:off x="7186006" y="2139134"/>
        <a:ext cx="2321788" cy="1359242"/>
      </dsp:txXfrm>
    </dsp:sp>
    <dsp:sp modelId="{9C0610F0-7E3B-4D1E-835E-CF99D58ADC9D}">
      <dsp:nvSpPr>
        <dsp:cNvPr id="0" name=""/>
        <dsp:cNvSpPr/>
      </dsp:nvSpPr>
      <dsp:spPr>
        <a:xfrm flipH="1" flipV="1">
          <a:off x="6232334" y="2489936"/>
          <a:ext cx="778579" cy="6808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/>
        </a:p>
      </dsp:txBody>
      <dsp:txXfrm rot="10800000">
        <a:off x="6436600" y="2626114"/>
        <a:ext cx="574313" cy="408532"/>
      </dsp:txXfrm>
    </dsp:sp>
    <dsp:sp modelId="{377FF7C3-BB3F-40BE-9033-4C39F109FFC7}">
      <dsp:nvSpPr>
        <dsp:cNvPr id="0" name=""/>
        <dsp:cNvSpPr/>
      </dsp:nvSpPr>
      <dsp:spPr>
        <a:xfrm>
          <a:off x="4716514" y="2252128"/>
          <a:ext cx="1464657" cy="113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kern="1200" dirty="0" smtClean="0"/>
            <a:t>Temperature data shown using </a:t>
          </a:r>
          <a:r>
            <a:rPr lang="en-IE" sz="1500" kern="1200" dirty="0" err="1" smtClean="0"/>
            <a:t>Blynk</a:t>
          </a:r>
          <a:r>
            <a:rPr lang="en-IE" sz="1500" kern="1200" dirty="0" smtClean="0"/>
            <a:t> app</a:t>
          </a:r>
          <a:endParaRPr lang="en-IE" sz="1500" kern="1200" dirty="0"/>
        </a:p>
      </dsp:txBody>
      <dsp:txXfrm>
        <a:off x="4749706" y="2285320"/>
        <a:ext cx="1398273" cy="1066869"/>
      </dsp:txXfrm>
    </dsp:sp>
    <dsp:sp modelId="{209E368B-DC1C-4223-BFE9-A55DB82FDE7C}">
      <dsp:nvSpPr>
        <dsp:cNvPr id="0" name=""/>
        <dsp:cNvSpPr/>
      </dsp:nvSpPr>
      <dsp:spPr>
        <a:xfrm rot="21600000" flipH="1" flipV="1">
          <a:off x="4010809" y="2383516"/>
          <a:ext cx="578949" cy="7276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/>
        </a:p>
      </dsp:txBody>
      <dsp:txXfrm rot="-10800000">
        <a:off x="4184494" y="2529044"/>
        <a:ext cx="405264" cy="436584"/>
      </dsp:txXfrm>
    </dsp:sp>
    <dsp:sp modelId="{AE69D6B5-BEA3-4C58-B2C2-26B13AD5FB3D}">
      <dsp:nvSpPr>
        <dsp:cNvPr id="0" name=""/>
        <dsp:cNvSpPr/>
      </dsp:nvSpPr>
      <dsp:spPr>
        <a:xfrm>
          <a:off x="1347603" y="1865026"/>
          <a:ext cx="2406364" cy="14438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kern="1200" dirty="0" smtClean="0"/>
            <a:t>Sprinkler system activated once temperature breaches 50 degrees</a:t>
          </a:r>
          <a:endParaRPr lang="en-IE" sz="1500" kern="1200" dirty="0"/>
        </a:p>
      </dsp:txBody>
      <dsp:txXfrm>
        <a:off x="1389891" y="1907314"/>
        <a:ext cx="2321788" cy="1359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Rasberry</a:t>
            </a:r>
            <a:r>
              <a:rPr lang="en-IE" dirty="0" smtClean="0"/>
              <a:t> pi heat alarm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Created by lee Thornton, 20041034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474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Block level representation of project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9683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02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Flowchart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09" y="1588095"/>
            <a:ext cx="6840356" cy="5269905"/>
          </a:xfrm>
        </p:spPr>
      </p:pic>
    </p:spTree>
    <p:extLst>
      <p:ext uri="{BB962C8B-B14F-4D97-AF65-F5344CB8AC3E}">
        <p14:creationId xmlns:p14="http://schemas.microsoft.com/office/powerpoint/2010/main" val="200626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Informational flow Diagram</a:t>
            </a:r>
            <a:endParaRPr lang="en-I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774606"/>
            <a:ext cx="9154217" cy="4711171"/>
          </a:xfrm>
        </p:spPr>
      </p:pic>
    </p:spTree>
    <p:extLst>
      <p:ext uri="{BB962C8B-B14F-4D97-AF65-F5344CB8AC3E}">
        <p14:creationId xmlns:p14="http://schemas.microsoft.com/office/powerpoint/2010/main" val="170327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From the above diagrams the goal of the system is to provide heat updates to the user &amp; once a certain threshold is surpassed then to Alert the user to the possibility of a fire.</a:t>
            </a:r>
          </a:p>
          <a:p>
            <a:r>
              <a:rPr lang="en-IE" dirty="0" smtClean="0"/>
              <a:t>Sense hat is used for the first step where heat data is taken &amp; stored. Heat readings will always be stored regardless if the threshold is broken or not to indicate to the user that the device is working.</a:t>
            </a:r>
          </a:p>
          <a:p>
            <a:r>
              <a:rPr lang="en-IE" dirty="0" smtClean="0"/>
              <a:t>The logic point I focused on is if the heat temperature goes beyond (50 degrees) then this indicates a fire &amp; the user is notified via </a:t>
            </a:r>
            <a:r>
              <a:rPr lang="en-IE" dirty="0" smtClean="0"/>
              <a:t>tweet, also sprinklers will be set off once hear rises above 50 degrees.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23642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Deliverables (part 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Sense Hat will also be used to indicate heat, I plan on used a traffic light system, green for ok, orange when heat is starting to become close to the threshold &amp; red when the threshold has been </a:t>
            </a:r>
            <a:r>
              <a:rPr lang="en-IE" dirty="0" smtClean="0"/>
              <a:t>surpassed.</a:t>
            </a:r>
            <a:endParaRPr lang="en-IE" dirty="0" smtClean="0"/>
          </a:p>
          <a:p>
            <a:r>
              <a:rPr lang="en-IE" dirty="0" smtClean="0"/>
              <a:t>Finally all data will be stored &amp; displayed using </a:t>
            </a:r>
            <a:r>
              <a:rPr lang="en-IE" dirty="0" err="1" smtClean="0"/>
              <a:t>Wia</a:t>
            </a:r>
            <a:r>
              <a:rPr lang="en-IE" dirty="0" smtClean="0"/>
              <a:t> &amp; </a:t>
            </a:r>
            <a:r>
              <a:rPr lang="en-IE" dirty="0" err="1" smtClean="0"/>
              <a:t>Blynk</a:t>
            </a:r>
            <a:r>
              <a:rPr lang="en-IE" dirty="0" smtClean="0"/>
              <a:t>, this allows the user to check the device is working correctly &amp; also as a by-product indicates visually to the user the heat of their house over a certain period of time.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259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275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Rasberry pi heat alarm</vt:lpstr>
      <vt:lpstr>Block level representation of project</vt:lpstr>
      <vt:lpstr>Flowchart</vt:lpstr>
      <vt:lpstr>Informational flow Diagram</vt:lpstr>
      <vt:lpstr>Deliverables</vt:lpstr>
      <vt:lpstr>Deliverables (part 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Rasberry pi heat alarm</dc:title>
  <dc:creator>Lee Thornton</dc:creator>
  <cp:lastModifiedBy>Lee Thornton</cp:lastModifiedBy>
  <cp:revision>15</cp:revision>
  <dcterms:created xsi:type="dcterms:W3CDTF">2018-12-10T11:41:00Z</dcterms:created>
  <dcterms:modified xsi:type="dcterms:W3CDTF">2018-12-11T13:59:07Z</dcterms:modified>
</cp:coreProperties>
</file>