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53DF26F-FF83-496D-8B41-4C32475FA51D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0376A28-EA00-47BA-A19C-EDC96569B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02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F26F-FF83-496D-8B41-4C32475FA51D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A28-EA00-47BA-A19C-EDC96569B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24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F26F-FF83-496D-8B41-4C32475FA51D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A28-EA00-47BA-A19C-EDC96569B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56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F26F-FF83-496D-8B41-4C32475FA51D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A28-EA00-47BA-A19C-EDC96569B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9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F26F-FF83-496D-8B41-4C32475FA51D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A28-EA00-47BA-A19C-EDC96569B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9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F26F-FF83-496D-8B41-4C32475FA51D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A28-EA00-47BA-A19C-EDC96569B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36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F26F-FF83-496D-8B41-4C32475FA51D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A28-EA00-47BA-A19C-EDC96569B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78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F26F-FF83-496D-8B41-4C32475FA51D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A28-EA00-47BA-A19C-EDC96569B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95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F26F-FF83-496D-8B41-4C32475FA51D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A28-EA00-47BA-A19C-EDC96569B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97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F26F-FF83-496D-8B41-4C32475FA51D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0376A28-EA00-47BA-A19C-EDC96569B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93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53DF26F-FF83-496D-8B41-4C32475FA51D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0376A28-EA00-47BA-A19C-EDC96569B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87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53DF26F-FF83-496D-8B41-4C32475FA51D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0376A28-EA00-47BA-A19C-EDC96569B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8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9624A-AE6C-B32C-F4DE-425714890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Django</a:t>
            </a:r>
            <a:r>
              <a:rPr lang="zh-TW" altLang="en-US" dirty="0"/>
              <a:t>作品介紹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31A590-05C1-AC68-E806-4E9B24F33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作者</a:t>
            </a:r>
            <a:r>
              <a:rPr lang="en-US" altLang="zh-TW" dirty="0"/>
              <a:t>:</a:t>
            </a:r>
            <a:r>
              <a:rPr lang="zh-TW" altLang="en-US" dirty="0"/>
              <a:t>李狄鴻</a:t>
            </a:r>
          </a:p>
        </p:txBody>
      </p:sp>
    </p:spTree>
    <p:extLst>
      <p:ext uri="{BB962C8B-B14F-4D97-AF65-F5344CB8AC3E}">
        <p14:creationId xmlns:p14="http://schemas.microsoft.com/office/powerpoint/2010/main" val="358411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9A874-DEAD-C8CB-2828-C19B59D37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/>
              <a:t>感謝您的聆聽</a:t>
            </a:r>
            <a:br>
              <a:rPr lang="en-US" altLang="zh-TW" sz="4400" dirty="0"/>
            </a:br>
            <a:r>
              <a:rPr lang="zh-TW" altLang="en-US" sz="4400" dirty="0"/>
              <a:t>請多多指教</a:t>
            </a:r>
          </a:p>
        </p:txBody>
      </p:sp>
    </p:spTree>
    <p:extLst>
      <p:ext uri="{BB962C8B-B14F-4D97-AF65-F5344CB8AC3E}">
        <p14:creationId xmlns:p14="http://schemas.microsoft.com/office/powerpoint/2010/main" val="290512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536EC-F538-9E07-1EC9-CD9F4E9D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虛擬環境啟動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084B91-7558-C4DD-F6AD-734B0FEEB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011680"/>
            <a:ext cx="10753725" cy="2467555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啟動命令提示字元將工作路徑切換至</a:t>
            </a:r>
            <a:r>
              <a:rPr lang="en-US" altLang="zh-TW" dirty="0"/>
              <a:t>benv2\Scripts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輸入</a:t>
            </a:r>
            <a:r>
              <a:rPr lang="en-US" altLang="zh-TW" dirty="0"/>
              <a:t>activate</a:t>
            </a:r>
            <a:r>
              <a:rPr lang="zh-TW" altLang="en-US" dirty="0"/>
              <a:t>啟動環境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61CCA8C-A9A0-D8B7-CBC7-23AFE3BF8F50}"/>
              </a:ext>
            </a:extLst>
          </p:cNvPr>
          <p:cNvSpPr txBox="1">
            <a:spLocks/>
          </p:cNvSpPr>
          <p:nvPr/>
        </p:nvSpPr>
        <p:spPr>
          <a:xfrm>
            <a:off x="657224" y="4440053"/>
            <a:ext cx="10753725" cy="2467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1054E2E-E046-4036-F826-4E9009F46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29" y="3012106"/>
            <a:ext cx="2743583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0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C4010F-0AF7-F22D-74F4-B85F01B8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Django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E8D6D5-3936-F22A-C662-AD0BA8935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將工作路徑切換至</a:t>
            </a:r>
            <a:r>
              <a:rPr lang="en-US" altLang="zh-TW" dirty="0"/>
              <a:t>benv2\board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輸入</a:t>
            </a:r>
            <a:r>
              <a:rPr lang="en-US" altLang="zh-TW" dirty="0"/>
              <a:t>python manage.py </a:t>
            </a:r>
            <a:r>
              <a:rPr lang="en-US" altLang="zh-TW" dirty="0" err="1"/>
              <a:t>runserver</a:t>
            </a:r>
            <a:r>
              <a:rPr lang="zh-TW" altLang="en-US" dirty="0"/>
              <a:t>啟動</a:t>
            </a:r>
            <a:r>
              <a:rPr lang="en-US" altLang="zh-TW" dirty="0"/>
              <a:t>Django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668637-178D-ACDA-0858-4E2ADBCDE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" y="3130676"/>
            <a:ext cx="4248743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8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5137D6-29B3-F227-026D-F8CAE918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進入留言板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52088F-4902-B05E-0954-99DF87281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在網址列輸入</a:t>
            </a:r>
            <a:r>
              <a:rPr lang="en-US" altLang="zh-TW" dirty="0">
                <a:hlinkClick r:id="rId2"/>
              </a:rPr>
              <a:t>http://127.0.0.1:8000/</a:t>
            </a:r>
            <a:r>
              <a:rPr lang="zh-TW" altLang="en-US" dirty="0"/>
              <a:t> 即可進入留言板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EBBFCC6-99EF-EF5C-ECBA-613CFA872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06" y="2703830"/>
            <a:ext cx="4859060" cy="399288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26F2A0E-40BF-7314-869E-2359E55669FF}"/>
              </a:ext>
            </a:extLst>
          </p:cNvPr>
          <p:cNvSpPr txBox="1"/>
          <p:nvPr/>
        </p:nvSpPr>
        <p:spPr>
          <a:xfrm>
            <a:off x="6463536" y="2998301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此留言板提供註冊登入等功能</a:t>
            </a:r>
            <a:endParaRPr lang="en-US" altLang="zh-TW" dirty="0"/>
          </a:p>
          <a:p>
            <a:r>
              <a:rPr lang="zh-TW" altLang="en-US" dirty="0"/>
              <a:t>完成登入就可以進行留言</a:t>
            </a:r>
          </a:p>
        </p:txBody>
      </p:sp>
    </p:spTree>
    <p:extLst>
      <p:ext uri="{BB962C8B-B14F-4D97-AF65-F5344CB8AC3E}">
        <p14:creationId xmlns:p14="http://schemas.microsoft.com/office/powerpoint/2010/main" val="330040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42DAD-1DC3-234C-FB6C-A818F3548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註冊頁面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C5AFF9D-9AE9-637D-6F98-99C8BD09E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8770" y="2711940"/>
            <a:ext cx="3563507" cy="3767137"/>
          </a:xfr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C12CA13E-897A-805D-EC2F-FFB7B6BAD699}"/>
              </a:ext>
            </a:extLst>
          </p:cNvPr>
          <p:cNvSpPr txBox="1">
            <a:spLocks/>
          </p:cNvSpPr>
          <p:nvPr/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輸入帳號密碼後即可建立帳號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ED6161F-58C1-5729-53DB-90F3C8F23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000" y="3266586"/>
            <a:ext cx="3600000" cy="242419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3D8C734-5530-F8DD-E161-5799638BB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93" y="2711940"/>
            <a:ext cx="3600000" cy="3976660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D17519B9-590F-9463-278D-929C81957162}"/>
              </a:ext>
            </a:extLst>
          </p:cNvPr>
          <p:cNvSpPr/>
          <p:nvPr/>
        </p:nvSpPr>
        <p:spPr>
          <a:xfrm>
            <a:off x="3872803" y="4290784"/>
            <a:ext cx="403809" cy="313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BBFDD44F-45B8-C283-EFF3-419D1B0AEA9B}"/>
              </a:ext>
            </a:extLst>
          </p:cNvPr>
          <p:cNvSpPr/>
          <p:nvPr/>
        </p:nvSpPr>
        <p:spPr>
          <a:xfrm>
            <a:off x="8130864" y="4321929"/>
            <a:ext cx="403809" cy="313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10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87213-4912-8DB0-53C2-76C3F284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註冊頁面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601EC1-FA46-3C2E-A0A1-3FAFD3EF5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如果使用者名稱重複則無法建立帳號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923EB1-AA1C-19DF-5F68-39C1ED585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4487"/>
            <a:ext cx="3600000" cy="289631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1033AA4-124A-62C2-143A-8DF43E521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370" y="3169940"/>
            <a:ext cx="3600000" cy="266064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D02B691-56CC-1D10-A5A3-C990F2C37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991" y="3105488"/>
            <a:ext cx="3600000" cy="2766102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87ECAFD4-8660-E1B0-7837-4805D33D4F3F}"/>
              </a:ext>
            </a:extLst>
          </p:cNvPr>
          <p:cNvSpPr/>
          <p:nvPr/>
        </p:nvSpPr>
        <p:spPr>
          <a:xfrm>
            <a:off x="3755768" y="4355891"/>
            <a:ext cx="403809" cy="313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EA374FD8-48CB-30F7-ABA2-DC5EB8FFAD3F}"/>
              </a:ext>
            </a:extLst>
          </p:cNvPr>
          <p:cNvSpPr/>
          <p:nvPr/>
        </p:nvSpPr>
        <p:spPr>
          <a:xfrm>
            <a:off x="7934776" y="4343510"/>
            <a:ext cx="403809" cy="313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58FF9F7-DD95-51B3-EE44-C8D519DAC3A3}"/>
              </a:ext>
            </a:extLst>
          </p:cNvPr>
          <p:cNvSpPr/>
          <p:nvPr/>
        </p:nvSpPr>
        <p:spPr>
          <a:xfrm>
            <a:off x="8701878" y="3735448"/>
            <a:ext cx="842716" cy="27920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43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EA30F-92D7-2077-A3D4-BED6A6E8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登入頁面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6EC18A-2C04-A998-F0FB-94DAC8C1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按下登入按鈕後即可進入登入頁面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輸入帳號密碼後就會登入頁面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F7594D4-27E9-7F12-604E-9B950EE1A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788" y="3253815"/>
            <a:ext cx="3551715" cy="310690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09BC505-22D4-6AF4-480B-3500F730A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4" y="3253815"/>
            <a:ext cx="3600000" cy="343605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F943048-5C18-BB32-E343-470C894F7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588" y="992779"/>
            <a:ext cx="3600000" cy="5564259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A1FD886A-4C08-9D94-6F4E-F21C07432992}"/>
              </a:ext>
            </a:extLst>
          </p:cNvPr>
          <p:cNvSpPr/>
          <p:nvPr/>
        </p:nvSpPr>
        <p:spPr>
          <a:xfrm>
            <a:off x="3745373" y="4543516"/>
            <a:ext cx="403809" cy="313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6FF99D2F-7C76-8A99-F791-7E524D0DAC8D}"/>
              </a:ext>
            </a:extLst>
          </p:cNvPr>
          <p:cNvSpPr/>
          <p:nvPr/>
        </p:nvSpPr>
        <p:spPr>
          <a:xfrm>
            <a:off x="7876109" y="4543516"/>
            <a:ext cx="403809" cy="313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21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012D59-FB6D-678B-00EF-37EABDDE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99" y="119532"/>
            <a:ext cx="10772775" cy="1658198"/>
          </a:xfrm>
        </p:spPr>
        <p:txBody>
          <a:bodyPr/>
          <a:lstStyle/>
          <a:p>
            <a:r>
              <a:rPr lang="zh-TW" altLang="en-US" dirty="0"/>
              <a:t>留言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B4509F-68CC-24C5-7D12-1DA0B2EE3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99" y="1314086"/>
            <a:ext cx="10753725" cy="3766185"/>
          </a:xfrm>
        </p:spPr>
        <p:txBody>
          <a:bodyPr/>
          <a:lstStyle/>
          <a:p>
            <a:r>
              <a:rPr lang="zh-TW" altLang="en-US" dirty="0"/>
              <a:t>輸入留言後按下留言鍵就可以新增留言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121EA68-BEDE-A3D1-8658-2E527EEFC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1956057"/>
            <a:ext cx="3094155" cy="478241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626D4A8-BEE0-5FEC-B511-2FA13C30E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360" y="1515766"/>
            <a:ext cx="3096000" cy="534223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A7FEE18-76A1-FB01-E1C3-3628DE8D7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351" y="1996221"/>
            <a:ext cx="3096000" cy="4861779"/>
          </a:xfrm>
          <a:prstGeom prst="rect">
            <a:avLst/>
          </a:prstGeom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82BB3A3D-1E2A-977A-D33C-0D19144D9BD8}"/>
              </a:ext>
            </a:extLst>
          </p:cNvPr>
          <p:cNvSpPr/>
          <p:nvPr/>
        </p:nvSpPr>
        <p:spPr>
          <a:xfrm>
            <a:off x="3872176" y="4270356"/>
            <a:ext cx="403809" cy="313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AEC3B138-3D92-EA7A-188B-F6C35EC7CB1D}"/>
              </a:ext>
            </a:extLst>
          </p:cNvPr>
          <p:cNvSpPr/>
          <p:nvPr/>
        </p:nvSpPr>
        <p:spPr>
          <a:xfrm>
            <a:off x="7654451" y="4229969"/>
            <a:ext cx="403809" cy="313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98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F3DB13-E707-2537-BDF2-CF8BEF87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RWD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2292DE-F7BF-93D7-24E9-ADCA10AAB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本網站使用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system-ui"/>
              </a:rPr>
              <a:t> Bootstrap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system-ui"/>
              </a:rPr>
              <a:t>做開發，可以適應不同網頁大小</a:t>
            </a:r>
            <a:endParaRPr lang="en-US" altLang="zh-TW" b="0" i="0" dirty="0">
              <a:solidFill>
                <a:srgbClr val="212529"/>
              </a:solidFill>
              <a:effectLst/>
              <a:latin typeface="system-ui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A436FA1-EFD2-B882-B52B-1D863F362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015" y="2673134"/>
            <a:ext cx="6691190" cy="360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A5DA0C5-68D2-6495-DDDD-0A0650983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657" y="2673134"/>
            <a:ext cx="3327907" cy="36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7C074EB-7EAB-9B7E-9C4B-AF9E2305F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949" y="2673134"/>
            <a:ext cx="175116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7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都會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都會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都會</Template>
  <TotalTime>64</TotalTime>
  <Words>155</Words>
  <Application>Microsoft Office PowerPoint</Application>
  <PresentationFormat>寬螢幕</PresentationFormat>
  <Paragraphs>26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system-ui</vt:lpstr>
      <vt:lpstr>Arial</vt:lpstr>
      <vt:lpstr>Calibri Light</vt:lpstr>
      <vt:lpstr>都會</vt:lpstr>
      <vt:lpstr>Django作品介紹</vt:lpstr>
      <vt:lpstr>虛擬環境啟動</vt:lpstr>
      <vt:lpstr>啟動Django</vt:lpstr>
      <vt:lpstr>進入留言板</vt:lpstr>
      <vt:lpstr>註冊頁面</vt:lpstr>
      <vt:lpstr>註冊頁面</vt:lpstr>
      <vt:lpstr>登入頁面</vt:lpstr>
      <vt:lpstr>留言</vt:lpstr>
      <vt:lpstr>RWD</vt:lpstr>
      <vt:lpstr>感謝您的聆聽 請多多指教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Django作品介紹</dc:title>
  <dc:creator>isu10603001M</dc:creator>
  <cp:lastModifiedBy>isu10603001M</cp:lastModifiedBy>
  <cp:revision>6</cp:revision>
  <dcterms:created xsi:type="dcterms:W3CDTF">2022-09-22T12:49:49Z</dcterms:created>
  <dcterms:modified xsi:type="dcterms:W3CDTF">2022-09-22T13:54:05Z</dcterms:modified>
</cp:coreProperties>
</file>