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74320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25361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6119" y="864108"/>
            <a:ext cx="8188349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DE2606-414D-2C47-0522-A7BB6E518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Java Web</a:t>
            </a:r>
            <a:r>
              <a:rPr lang="zh-TW" altLang="en-US" dirty="0"/>
              <a:t>購物車系統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08FF1C2-A5D7-0190-5A7E-6106627085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作者</a:t>
            </a:r>
            <a:r>
              <a:rPr lang="en-US" altLang="zh-TW" dirty="0"/>
              <a:t>:</a:t>
            </a:r>
            <a:r>
              <a:rPr lang="zh-TW" altLang="en-US" dirty="0"/>
              <a:t>李狄鴻</a:t>
            </a:r>
          </a:p>
        </p:txBody>
      </p:sp>
    </p:spTree>
    <p:extLst>
      <p:ext uri="{BB962C8B-B14F-4D97-AF65-F5344CB8AC3E}">
        <p14:creationId xmlns:p14="http://schemas.microsoft.com/office/powerpoint/2010/main" val="137725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D40BB5-2C1D-4BED-0AEF-D5B77AEF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4C1FF3-AE41-A5CF-9405-194B0DD6E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伺服器</a:t>
            </a:r>
            <a:r>
              <a:rPr lang="en-US" altLang="zh-TW" dirty="0"/>
              <a:t>:</a:t>
            </a:r>
            <a:r>
              <a:rPr lang="en-US" altLang="zh-TW" dirty="0" err="1"/>
              <a:t>GlassFish</a:t>
            </a:r>
            <a:r>
              <a:rPr lang="en-US" altLang="zh-TW" dirty="0"/>
              <a:t> Server</a:t>
            </a:r>
          </a:p>
          <a:p>
            <a:r>
              <a:rPr lang="zh-TW" altLang="en-US" dirty="0"/>
              <a:t>資料庫</a:t>
            </a:r>
            <a:r>
              <a:rPr lang="en-US" altLang="zh-TW" dirty="0"/>
              <a:t>:MySQL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772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1586C0-8303-BD82-5E73-FBC42BE5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首頁介紹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1FF94B-B545-C16E-5600-2C5AD6B2E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進入首頁後可以點擊產品名稱查看產品細節</a:t>
            </a:r>
            <a:endParaRPr lang="en-US" altLang="zh-TW" dirty="0"/>
          </a:p>
          <a:p>
            <a:r>
              <a:rPr lang="zh-TW" altLang="en-US" dirty="0"/>
              <a:t>點擊購物車即可查看購物車中商品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23DAF9-DA8D-DD44-3E0F-937950FD6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070" y="873252"/>
            <a:ext cx="9404930" cy="198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8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C7249-6721-DD5C-13A1-6AC2F27E6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商品細節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FE279-A93E-383D-BF17-0478F6119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579" y="3191774"/>
            <a:ext cx="8188349" cy="1190445"/>
          </a:xfrm>
        </p:spPr>
        <p:txBody>
          <a:bodyPr/>
          <a:lstStyle/>
          <a:p>
            <a:r>
              <a:rPr lang="zh-TW" altLang="en-US" dirty="0"/>
              <a:t>點選商品名稱就可以看見商品細節並輸入購買數量</a:t>
            </a:r>
            <a:endParaRPr lang="en-US" altLang="zh-TW" dirty="0"/>
          </a:p>
          <a:p>
            <a:r>
              <a:rPr lang="zh-TW" altLang="en-US" dirty="0"/>
              <a:t>點選加入購物車後就會進入購物車頁面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3664BC3-A0A4-F631-D8B3-7E2323A08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579" y="1017418"/>
            <a:ext cx="9062070" cy="217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1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FD2950-0E46-1E15-32B4-5331D6582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購物車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FF73EB6C-6008-0574-9CE7-4AB3FE48C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6119" y="2270214"/>
            <a:ext cx="8188349" cy="783537"/>
          </a:xfrm>
        </p:spPr>
        <p:txBody>
          <a:bodyPr/>
          <a:lstStyle/>
          <a:p>
            <a:r>
              <a:rPr lang="zh-TW" altLang="en-US" dirty="0"/>
              <a:t>如果購物車沒有商品則顯示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90D7A3D-BE01-63BC-046F-C464A12D5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119" y="809986"/>
            <a:ext cx="6829425" cy="139065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295CAA8-5602-6A03-3318-6FA505D4D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532" y="3053751"/>
            <a:ext cx="8550226" cy="1840157"/>
          </a:xfrm>
          <a:prstGeom prst="rect">
            <a:avLst/>
          </a:prstGeom>
        </p:spPr>
      </p:pic>
      <p:sp>
        <p:nvSpPr>
          <p:cNvPr id="14" name="內容版面配置區 6">
            <a:extLst>
              <a:ext uri="{FF2B5EF4-FFF2-40B4-BE49-F238E27FC236}">
                <a16:creationId xmlns:a16="http://schemas.microsoft.com/office/drawing/2014/main" id="{209D6AF7-B547-E0A0-0CA1-291582C65B39}"/>
              </a:ext>
            </a:extLst>
          </p:cNvPr>
          <p:cNvSpPr txBox="1">
            <a:spLocks/>
          </p:cNvSpPr>
          <p:nvPr/>
        </p:nvSpPr>
        <p:spPr>
          <a:xfrm>
            <a:off x="2996119" y="4989365"/>
            <a:ext cx="8188349" cy="783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如果有選購商品，則購物車會顯示數量以及總金額</a:t>
            </a:r>
          </a:p>
        </p:txBody>
      </p:sp>
    </p:spTree>
    <p:extLst>
      <p:ext uri="{BB962C8B-B14F-4D97-AF65-F5344CB8AC3E}">
        <p14:creationId xmlns:p14="http://schemas.microsoft.com/office/powerpoint/2010/main" val="3513965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289C4F-8FC9-3B22-3830-E2A6AEA2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RWD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4C7341-D0A0-814F-FB71-9E479D39E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6120" y="864108"/>
            <a:ext cx="6743104" cy="541998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800" b="0" i="0" u="none" strike="noStrike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本網站使用</a:t>
            </a:r>
            <a:r>
              <a:rPr lang="zh-TW" altLang="en-US" sz="1800" b="0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TW" sz="1800" b="0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Bootstrap</a:t>
            </a:r>
            <a:r>
              <a:rPr lang="zh-TW" altLang="en-US" sz="1800" b="0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做開發，可以適應不同網頁大小</a:t>
            </a:r>
            <a:endParaRPr lang="zh-TW" altLang="en-US" sz="1800" b="0" i="0" u="none" strike="noStrike" dirty="0">
              <a:solidFill>
                <a:srgbClr val="262626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B7824E9-DD6A-3AA3-66D7-A220AE8D2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584" y="1264428"/>
            <a:ext cx="2063013" cy="180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CDD315E-5F55-A046-16BB-64EFB28C4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584" y="3064428"/>
            <a:ext cx="4615068" cy="180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6715401-8288-CAEB-DD6D-7B57C7359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584" y="4864428"/>
            <a:ext cx="7869863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91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F29EA-6595-D3D1-358E-B6638611A4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感謝您的聆聽</a:t>
            </a:r>
            <a:br>
              <a:rPr lang="en-US" altLang="zh-TW" dirty="0"/>
            </a:br>
            <a:r>
              <a:rPr lang="zh-TW" altLang="en-US" dirty="0"/>
              <a:t>請多多指教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7C5759-6782-F944-3238-A7B249B2E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632142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35</TotalTime>
  <Words>112</Words>
  <Application>Microsoft Office PowerPoint</Application>
  <PresentationFormat>寬螢幕</PresentationFormat>
  <Paragraphs>17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Wingdings 2</vt:lpstr>
      <vt:lpstr>框架</vt:lpstr>
      <vt:lpstr>Java Web購物車系統</vt:lpstr>
      <vt:lpstr>系統環境</vt:lpstr>
      <vt:lpstr>首頁介紹</vt:lpstr>
      <vt:lpstr>商品細節</vt:lpstr>
      <vt:lpstr>購物車</vt:lpstr>
      <vt:lpstr>RWD</vt:lpstr>
      <vt:lpstr>感謝您的聆聽 請多多指教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Web購物車系統</dc:title>
  <dc:creator>狄鴻 李</dc:creator>
  <cp:lastModifiedBy>狄鴻 李</cp:lastModifiedBy>
  <cp:revision>2</cp:revision>
  <dcterms:created xsi:type="dcterms:W3CDTF">2022-09-24T13:35:33Z</dcterms:created>
  <dcterms:modified xsi:type="dcterms:W3CDTF">2022-09-24T14:11:14Z</dcterms:modified>
</cp:coreProperties>
</file>