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A71E-CDD9-BE55-CF06-6B8C484A8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069734-921E-77DC-C4DF-90533D94B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56F83-9889-2239-3E79-2A9BF72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8C895-7135-90A0-9AD4-663DBC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D1268-F5A7-6294-DC8C-6E0CE78D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84EF-B965-97D4-8DFD-54942642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DC8C5-09EF-93B5-609B-85F51FF6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22544-F162-D5A3-060A-5496429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D7C52-FD09-3F41-4686-9D45EE1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2F018-19CC-7FED-9425-B8DABFC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4E85E3-F9A3-7D92-31E2-8FDD87240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B95FA-A561-25A0-F6E8-825CFE48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AE77-8656-E35B-DC57-49173F8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F844-0844-202F-0A0B-D6581852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A51C-DE80-DA21-F409-C4648DF8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EB53-D20A-1414-A233-4E10FC8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A8B00-B2CD-865A-BD89-FEA30347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5CB72-7E3E-A9AB-96F1-4E9FF63C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E196D-E0E0-DE46-4B92-4431BF9E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FAB5D-E657-D9EE-2959-4BE493F6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B7119-1EC3-0ABB-611C-CED834C5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12ABC-0D80-4166-CD52-7F8F1337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5B00-6F4F-E563-2349-53FF697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E1A71-0795-9C37-E368-A9D1404F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351-D6DC-0F72-5A8C-A45BB0A1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9371A-3654-D283-2F44-B9AB21A4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64DEB-212B-C9A1-EA17-929B0B73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0F7CD-D22E-337E-465D-179297E7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1A0BB-7FFD-BA76-D358-5A6585B9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3E4E6-BAEC-368A-A2DA-060FFDE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7A679-76CB-E8F8-4274-4025D52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7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67657-6A9E-6C53-CD43-BF8B02EB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7686C-52AF-BCED-AAF1-C9E227C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105C3-F145-7B96-46F0-FC7871963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92593-45F6-8A63-D8A8-2BAB4CD7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C10208-DD11-10FB-6691-605DD15F6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8490B-1BD6-B804-3F12-32BA90F6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9426C-044B-5D8E-B418-3B5817D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9742B-4E20-CC6A-BECA-3FB9262C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4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8C44-C878-C688-6098-8FF3A6E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DBF7D-670F-6CF5-DE85-EF8620C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88C06-5326-9FB9-099A-DA37AE8C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94C05-AB02-02EA-57E0-B8A6CC2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FAFE2-E216-8C15-593C-8DF13CB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85D95D-5EF8-8CB4-070E-8EBF97B5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17D52-E106-8566-47F3-7AC1FCE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2A1E7-80C0-5688-7169-8422ACE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6C9F-0C0E-4CDD-0923-37D2409C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2E3AF-18E5-397E-C142-C99AE16D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2A55D-D48D-B739-01D8-2968F5B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4F217-F369-7A6C-293B-BC07457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13592-23F2-5E9D-DD72-059865B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5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F054-0221-2E30-5B9B-3F9A094C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D8BAF-F46D-C0E0-6CC7-579957F2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7084B-4567-2183-18DA-09D51D5C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15296-5D8D-59B0-0491-4A4A8966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8855F-1D06-4B44-757B-662B00D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92741-4553-E59B-847D-6E375AF9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302FA-F7DA-63D7-D2C6-8CFF7FDC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47C8D-8B53-2476-AFA6-83DF2DDB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22D00-B99A-FE0F-0949-FDA7FFACA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8712-EDCC-4466-A790-A07D8D9C2C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40EE-35D0-9F83-E6A6-DD1CB4E9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96304-F918-B876-035C-1909F0D3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E29D-F347-45EA-81F6-2F10C2A25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7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9B69-BA22-B34B-4B70-98AE6299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앱 레이아웃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543FA-A447-3C7E-7C33-6DE281ADA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6CF27F48-44B4-95BF-0F27-376EB18DF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4589397" y="1179204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8E49F-B147-A3C7-B16D-CF639642FC38}"/>
              </a:ext>
            </a:extLst>
          </p:cNvPr>
          <p:cNvSpPr txBox="1"/>
          <p:nvPr/>
        </p:nvSpPr>
        <p:spPr>
          <a:xfrm>
            <a:off x="1671685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처음 화면</a:t>
            </a:r>
            <a:endParaRPr lang="en-US" altLang="ko-KR"/>
          </a:p>
        </p:txBody>
      </p:sp>
      <p:pic>
        <p:nvPicPr>
          <p:cNvPr id="5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16E5F4BF-F1F1-6C41-B313-F0460F6B5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1268231" y="1236864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03FC32AF-C208-B006-A163-D222C7F0B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7924797" y="1175335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1DEDF-A87F-5FBF-A471-1EC530E059AC}"/>
              </a:ext>
            </a:extLst>
          </p:cNvPr>
          <p:cNvSpPr txBox="1"/>
          <p:nvPr/>
        </p:nvSpPr>
        <p:spPr>
          <a:xfrm>
            <a:off x="8270447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진행화면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69EE6-9F97-3DCB-399C-C8C704CFD621}"/>
              </a:ext>
            </a:extLst>
          </p:cNvPr>
          <p:cNvSpPr txBox="1"/>
          <p:nvPr/>
        </p:nvSpPr>
        <p:spPr>
          <a:xfrm>
            <a:off x="5063765" y="659877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단계화면</a:t>
            </a:r>
            <a:endParaRPr lang="en-US" altLang="ko-KR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7FB6FE-0526-1371-5AB2-7E00933FA51D}"/>
              </a:ext>
            </a:extLst>
          </p:cNvPr>
          <p:cNvSpPr/>
          <p:nvPr/>
        </p:nvSpPr>
        <p:spPr>
          <a:xfrm>
            <a:off x="5063765" y="2409143"/>
            <a:ext cx="300087" cy="362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FC9966-2804-D2D4-1C70-B2AB69EBE1A3}"/>
              </a:ext>
            </a:extLst>
          </p:cNvPr>
          <p:cNvSpPr/>
          <p:nvPr/>
        </p:nvSpPr>
        <p:spPr>
          <a:xfrm>
            <a:off x="5485615" y="2409143"/>
            <a:ext cx="300087" cy="362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9B5609-8761-0692-20DC-9768881C7CF0}"/>
              </a:ext>
            </a:extLst>
          </p:cNvPr>
          <p:cNvSpPr/>
          <p:nvPr/>
        </p:nvSpPr>
        <p:spPr>
          <a:xfrm>
            <a:off x="5907464" y="2409143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1EA056-911B-E410-C52F-12F370DC8FE9}"/>
              </a:ext>
            </a:extLst>
          </p:cNvPr>
          <p:cNvSpPr/>
          <p:nvPr/>
        </p:nvSpPr>
        <p:spPr>
          <a:xfrm>
            <a:off x="6327740" y="2409143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D6F1D30-CEB5-1245-D159-36E35AF57313}"/>
              </a:ext>
            </a:extLst>
          </p:cNvPr>
          <p:cNvSpPr/>
          <p:nvPr/>
        </p:nvSpPr>
        <p:spPr>
          <a:xfrm>
            <a:off x="5063765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2E2564-8FD3-5DD6-3287-81C349EA18DB}"/>
              </a:ext>
            </a:extLst>
          </p:cNvPr>
          <p:cNvSpPr/>
          <p:nvPr/>
        </p:nvSpPr>
        <p:spPr>
          <a:xfrm>
            <a:off x="5485615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6E20429-FC2E-7541-DCF4-00F53002D795}"/>
              </a:ext>
            </a:extLst>
          </p:cNvPr>
          <p:cNvSpPr/>
          <p:nvPr/>
        </p:nvSpPr>
        <p:spPr>
          <a:xfrm>
            <a:off x="5907464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2B78D02-DA68-1B14-C73F-8F02DF38681D}"/>
              </a:ext>
            </a:extLst>
          </p:cNvPr>
          <p:cNvSpPr/>
          <p:nvPr/>
        </p:nvSpPr>
        <p:spPr>
          <a:xfrm>
            <a:off x="6327740" y="2882666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0793CF5-13BA-392B-DD1A-652D2243AF24}"/>
              </a:ext>
            </a:extLst>
          </p:cNvPr>
          <p:cNvSpPr/>
          <p:nvPr/>
        </p:nvSpPr>
        <p:spPr>
          <a:xfrm>
            <a:off x="5063765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7BE236F-C66D-D42A-0FD9-B144340B0F38}"/>
              </a:ext>
            </a:extLst>
          </p:cNvPr>
          <p:cNvSpPr/>
          <p:nvPr/>
        </p:nvSpPr>
        <p:spPr>
          <a:xfrm>
            <a:off x="5485615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86BF656-268E-EA59-141E-228A9AA82568}"/>
              </a:ext>
            </a:extLst>
          </p:cNvPr>
          <p:cNvSpPr/>
          <p:nvPr/>
        </p:nvSpPr>
        <p:spPr>
          <a:xfrm>
            <a:off x="5907464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FC536F4A-4C6A-D530-FE7E-EFE1A26616DC}"/>
              </a:ext>
            </a:extLst>
          </p:cNvPr>
          <p:cNvSpPr/>
          <p:nvPr/>
        </p:nvSpPr>
        <p:spPr>
          <a:xfrm>
            <a:off x="6327740" y="3380104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8C8856E9-8989-716D-653F-F51735892429}"/>
              </a:ext>
            </a:extLst>
          </p:cNvPr>
          <p:cNvSpPr/>
          <p:nvPr/>
        </p:nvSpPr>
        <p:spPr>
          <a:xfrm>
            <a:off x="5063765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BAC6447-3789-69EC-C254-57CA1748256C}"/>
              </a:ext>
            </a:extLst>
          </p:cNvPr>
          <p:cNvSpPr/>
          <p:nvPr/>
        </p:nvSpPr>
        <p:spPr>
          <a:xfrm>
            <a:off x="5485615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A2D2667A-4D49-34AE-9254-9140037FA795}"/>
              </a:ext>
            </a:extLst>
          </p:cNvPr>
          <p:cNvSpPr/>
          <p:nvPr/>
        </p:nvSpPr>
        <p:spPr>
          <a:xfrm>
            <a:off x="5907464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2D1FD92B-BC7F-75DE-D942-3F22448414D9}"/>
              </a:ext>
            </a:extLst>
          </p:cNvPr>
          <p:cNvSpPr/>
          <p:nvPr/>
        </p:nvSpPr>
        <p:spPr>
          <a:xfrm>
            <a:off x="6327740" y="3853627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3A85E1ED-8A71-66F6-3495-246202D41D83}"/>
              </a:ext>
            </a:extLst>
          </p:cNvPr>
          <p:cNvSpPr/>
          <p:nvPr/>
        </p:nvSpPr>
        <p:spPr>
          <a:xfrm>
            <a:off x="5063765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5EC27DF1-812D-0FCE-5B73-B75E488ABE61}"/>
              </a:ext>
            </a:extLst>
          </p:cNvPr>
          <p:cNvSpPr/>
          <p:nvPr/>
        </p:nvSpPr>
        <p:spPr>
          <a:xfrm>
            <a:off x="5485615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CD5A11D4-92B8-1B64-2380-D4A5AEB15921}"/>
              </a:ext>
            </a:extLst>
          </p:cNvPr>
          <p:cNvSpPr/>
          <p:nvPr/>
        </p:nvSpPr>
        <p:spPr>
          <a:xfrm>
            <a:off x="5907464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03BCF51-2892-22D9-4EF7-494E518B4D23}"/>
              </a:ext>
            </a:extLst>
          </p:cNvPr>
          <p:cNvSpPr/>
          <p:nvPr/>
        </p:nvSpPr>
        <p:spPr>
          <a:xfrm>
            <a:off x="6327740" y="4378502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3AE982D4-44D6-8278-8F12-78EF55290001}"/>
              </a:ext>
            </a:extLst>
          </p:cNvPr>
          <p:cNvSpPr/>
          <p:nvPr/>
        </p:nvSpPr>
        <p:spPr>
          <a:xfrm>
            <a:off x="5063765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769F08CC-7AAA-492D-65B7-2E85E4CB16B4}"/>
              </a:ext>
            </a:extLst>
          </p:cNvPr>
          <p:cNvSpPr/>
          <p:nvPr/>
        </p:nvSpPr>
        <p:spPr>
          <a:xfrm>
            <a:off x="5485615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A29755D0-F9DA-B015-D09D-C8493FEC7CC1}"/>
              </a:ext>
            </a:extLst>
          </p:cNvPr>
          <p:cNvSpPr/>
          <p:nvPr/>
        </p:nvSpPr>
        <p:spPr>
          <a:xfrm>
            <a:off x="5907464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7E8A3868-ED76-3DB2-ACAE-362214030E69}"/>
              </a:ext>
            </a:extLst>
          </p:cNvPr>
          <p:cNvSpPr/>
          <p:nvPr/>
        </p:nvSpPr>
        <p:spPr>
          <a:xfrm>
            <a:off x="6327740" y="4852025"/>
            <a:ext cx="300087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3" name="사각형: 둥근 모서리 1042">
            <a:extLst>
              <a:ext uri="{FF2B5EF4-FFF2-40B4-BE49-F238E27FC236}">
                <a16:creationId xmlns:a16="http://schemas.microsoft.com/office/drawing/2014/main" id="{9E34D6D5-1376-4EF0-C5E3-D1B11350E39E}"/>
              </a:ext>
            </a:extLst>
          </p:cNvPr>
          <p:cNvSpPr/>
          <p:nvPr/>
        </p:nvSpPr>
        <p:spPr>
          <a:xfrm>
            <a:off x="9795753" y="5797685"/>
            <a:ext cx="539164" cy="2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제출</a:t>
            </a:r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AF837400-0065-936D-9ACE-B036EED626B8}"/>
              </a:ext>
            </a:extLst>
          </p:cNvPr>
          <p:cNvSpPr/>
          <p:nvPr/>
        </p:nvSpPr>
        <p:spPr>
          <a:xfrm>
            <a:off x="8611286" y="4292178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5" name="타원 1044">
            <a:extLst>
              <a:ext uri="{FF2B5EF4-FFF2-40B4-BE49-F238E27FC236}">
                <a16:creationId xmlns:a16="http://schemas.microsoft.com/office/drawing/2014/main" id="{C25F9E6D-8F18-EDC1-C22F-8343BD3E5D48}"/>
              </a:ext>
            </a:extLst>
          </p:cNvPr>
          <p:cNvSpPr/>
          <p:nvPr/>
        </p:nvSpPr>
        <p:spPr>
          <a:xfrm>
            <a:off x="8604666" y="5559984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타원 1045">
            <a:extLst>
              <a:ext uri="{FF2B5EF4-FFF2-40B4-BE49-F238E27FC236}">
                <a16:creationId xmlns:a16="http://schemas.microsoft.com/office/drawing/2014/main" id="{45581660-732F-4AD5-967E-F476794B5EEA}"/>
              </a:ext>
            </a:extLst>
          </p:cNvPr>
          <p:cNvSpPr/>
          <p:nvPr/>
        </p:nvSpPr>
        <p:spPr>
          <a:xfrm flipH="1">
            <a:off x="9666418" y="4932149"/>
            <a:ext cx="254524" cy="2847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7" name="타원 1046">
            <a:extLst>
              <a:ext uri="{FF2B5EF4-FFF2-40B4-BE49-F238E27FC236}">
                <a16:creationId xmlns:a16="http://schemas.microsoft.com/office/drawing/2014/main" id="{DF16F4AA-A760-2FFD-B898-9B4EFBDF99D6}"/>
              </a:ext>
            </a:extLst>
          </p:cNvPr>
          <p:cNvSpPr/>
          <p:nvPr/>
        </p:nvSpPr>
        <p:spPr>
          <a:xfrm>
            <a:off x="9637234" y="4261726"/>
            <a:ext cx="254524" cy="284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" name="타원 1047">
            <a:extLst>
              <a:ext uri="{FF2B5EF4-FFF2-40B4-BE49-F238E27FC236}">
                <a16:creationId xmlns:a16="http://schemas.microsoft.com/office/drawing/2014/main" id="{96774F70-285E-2FE7-0F7F-051C7E555CEA}"/>
              </a:ext>
            </a:extLst>
          </p:cNvPr>
          <p:cNvSpPr/>
          <p:nvPr/>
        </p:nvSpPr>
        <p:spPr>
          <a:xfrm flipH="1">
            <a:off x="8585644" y="4926080"/>
            <a:ext cx="254524" cy="284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473DF4-CD68-3F74-9D9F-6E2AE015DD25}"/>
              </a:ext>
            </a:extLst>
          </p:cNvPr>
          <p:cNvSpPr txBox="1"/>
          <p:nvPr/>
        </p:nvSpPr>
        <p:spPr>
          <a:xfrm>
            <a:off x="8835687" y="1890647"/>
            <a:ext cx="74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2/10</a:t>
            </a:r>
            <a:endParaRPr lang="ko-KR" altLang="en-US" b="1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1DA6E9-69D9-7F47-547C-9A50E1DAF445}"/>
              </a:ext>
            </a:extLst>
          </p:cNvPr>
          <p:cNvSpPr txBox="1"/>
          <p:nvPr/>
        </p:nvSpPr>
        <p:spPr>
          <a:xfrm>
            <a:off x="8122596" y="1584199"/>
            <a:ext cx="118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단계</a:t>
            </a:r>
            <a:r>
              <a:rPr lang="en-US" altLang="ko-KR" sz="1600" b="1"/>
              <a:t>: 2</a:t>
            </a:r>
            <a:endParaRPr lang="ko-KR" altLang="en-US" sz="1600" b="1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08BA86-4737-4820-3B3F-780CDF42F16A}"/>
              </a:ext>
            </a:extLst>
          </p:cNvPr>
          <p:cNvSpPr txBox="1"/>
          <p:nvPr/>
        </p:nvSpPr>
        <p:spPr>
          <a:xfrm>
            <a:off x="9703997" y="1586907"/>
            <a:ext cx="74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00:27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AFFC45B-5491-9D48-2F03-2A26BC13DC7B}"/>
              </a:ext>
            </a:extLst>
          </p:cNvPr>
          <p:cNvSpPr txBox="1"/>
          <p:nvPr/>
        </p:nvSpPr>
        <p:spPr>
          <a:xfrm>
            <a:off x="8107697" y="2263188"/>
            <a:ext cx="221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다음에 올 도형을</a:t>
            </a:r>
            <a:endParaRPr lang="en-US" altLang="ko-KR" sz="1600"/>
          </a:p>
          <a:p>
            <a:pPr algn="ctr"/>
            <a:r>
              <a:rPr lang="ko-KR" altLang="en-US" sz="1600"/>
              <a:t>유추하세요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33D916B-5DB5-41B6-EEDC-0B73ACACC7B3}"/>
              </a:ext>
            </a:extLst>
          </p:cNvPr>
          <p:cNvSpPr txBox="1"/>
          <p:nvPr/>
        </p:nvSpPr>
        <p:spPr>
          <a:xfrm>
            <a:off x="5443462" y="1753476"/>
            <a:ext cx="118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도형추론</a:t>
            </a:r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15CDEB04-50AF-F67D-7E4C-361A0C731F72}"/>
              </a:ext>
            </a:extLst>
          </p:cNvPr>
          <p:cNvSpPr/>
          <p:nvPr/>
        </p:nvSpPr>
        <p:spPr>
          <a:xfrm>
            <a:off x="1736651" y="3643478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언어추론</a:t>
            </a:r>
          </a:p>
        </p:txBody>
      </p: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1116074-ED0B-6F9B-811F-9150B23EE87E}"/>
              </a:ext>
            </a:extLst>
          </p:cNvPr>
          <p:cNvSpPr/>
          <p:nvPr/>
        </p:nvSpPr>
        <p:spPr>
          <a:xfrm>
            <a:off x="1736651" y="4336626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수리추론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50CE482E-9764-2E83-5D8A-B7EFA01F9F0E}"/>
              </a:ext>
            </a:extLst>
          </p:cNvPr>
          <p:cNvSpPr/>
          <p:nvPr/>
        </p:nvSpPr>
        <p:spPr>
          <a:xfrm>
            <a:off x="1736651" y="5029775"/>
            <a:ext cx="1818930" cy="362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도형추론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C8E45F0-E6B2-1A69-6D7B-B84B08EE93C6}"/>
              </a:ext>
            </a:extLst>
          </p:cNvPr>
          <p:cNvSpPr txBox="1"/>
          <p:nvPr/>
        </p:nvSpPr>
        <p:spPr>
          <a:xfrm>
            <a:off x="1627042" y="2378809"/>
            <a:ext cx="21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매일매일 두뇌단련</a:t>
            </a:r>
            <a:r>
              <a:rPr lang="en-US" altLang="ko-KR" b="1"/>
              <a:t>,</a:t>
            </a:r>
          </a:p>
          <a:p>
            <a:r>
              <a:rPr lang="en-US" altLang="ko-KR" b="1"/>
              <a:t>SIMSIMtest</a:t>
            </a:r>
            <a:endParaRPr lang="ko-KR" altLang="en-US" b="1"/>
          </a:p>
        </p:txBody>
      </p:sp>
      <p:sp>
        <p:nvSpPr>
          <p:cNvPr id="1064" name="사각형: 둥근 위쪽 모서리 1063">
            <a:extLst>
              <a:ext uri="{FF2B5EF4-FFF2-40B4-BE49-F238E27FC236}">
                <a16:creationId xmlns:a16="http://schemas.microsoft.com/office/drawing/2014/main" id="{EF94F53E-A4FC-BCB7-421B-7369AC659F96}"/>
              </a:ext>
            </a:extLst>
          </p:cNvPr>
          <p:cNvSpPr/>
          <p:nvPr/>
        </p:nvSpPr>
        <p:spPr>
          <a:xfrm>
            <a:off x="3306000" y="1939195"/>
            <a:ext cx="312880" cy="1528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65CE57FD-2F35-9F55-3015-33FE10BD896F}"/>
              </a:ext>
            </a:extLst>
          </p:cNvPr>
          <p:cNvSpPr/>
          <p:nvPr/>
        </p:nvSpPr>
        <p:spPr>
          <a:xfrm>
            <a:off x="3383581" y="1787101"/>
            <a:ext cx="135652" cy="1356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8E49F-B147-A3C7-B16D-CF639642FC38}"/>
              </a:ext>
            </a:extLst>
          </p:cNvPr>
          <p:cNvSpPr txBox="1"/>
          <p:nvPr/>
        </p:nvSpPr>
        <p:spPr>
          <a:xfrm>
            <a:off x="1671685" y="329094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결과 화면</a:t>
            </a:r>
            <a:endParaRPr lang="en-US" altLang="ko-KR"/>
          </a:p>
        </p:txBody>
      </p:sp>
      <p:pic>
        <p:nvPicPr>
          <p:cNvPr id="5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16E5F4BF-F1F1-6C41-B313-F0460F6B5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1316609" y="1018098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B7F405-68ED-9BF7-A769-24643C1E7490}"/>
              </a:ext>
            </a:extLst>
          </p:cNvPr>
          <p:cNvSpPr/>
          <p:nvPr/>
        </p:nvSpPr>
        <p:spPr>
          <a:xfrm>
            <a:off x="1784808" y="2950595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414C93-E3FF-CD21-196C-BE0F5B9F0C7F}"/>
              </a:ext>
            </a:extLst>
          </p:cNvPr>
          <p:cNvSpPr/>
          <p:nvPr/>
        </p:nvSpPr>
        <p:spPr>
          <a:xfrm>
            <a:off x="1784808" y="3505089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02DA122-B3E4-9530-92F1-4090CF138B6E}"/>
              </a:ext>
            </a:extLst>
          </p:cNvPr>
          <p:cNvSpPr/>
          <p:nvPr/>
        </p:nvSpPr>
        <p:spPr>
          <a:xfrm>
            <a:off x="1784808" y="4059583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A79FCF-49C4-7352-A079-8AF276122BD7}"/>
              </a:ext>
            </a:extLst>
          </p:cNvPr>
          <p:cNvSpPr/>
          <p:nvPr/>
        </p:nvSpPr>
        <p:spPr>
          <a:xfrm>
            <a:off x="1784808" y="4614077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BD01C7-6054-D9D4-C8F0-BC22AD257609}"/>
              </a:ext>
            </a:extLst>
          </p:cNvPr>
          <p:cNvSpPr/>
          <p:nvPr/>
        </p:nvSpPr>
        <p:spPr>
          <a:xfrm>
            <a:off x="1784808" y="5168571"/>
            <a:ext cx="543612" cy="414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AF57B90-EDA2-A353-197D-24C6152195AB}"/>
              </a:ext>
            </a:extLst>
          </p:cNvPr>
          <p:cNvSpPr txBox="1"/>
          <p:nvPr/>
        </p:nvSpPr>
        <p:spPr>
          <a:xfrm>
            <a:off x="2422687" y="2950595"/>
            <a:ext cx="5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55068FA-114A-3E3D-6921-8A881F35B4FD}"/>
              </a:ext>
            </a:extLst>
          </p:cNvPr>
          <p:cNvSpPr txBox="1"/>
          <p:nvPr/>
        </p:nvSpPr>
        <p:spPr>
          <a:xfrm>
            <a:off x="2422687" y="3550536"/>
            <a:ext cx="5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353E9AD-AE9A-FEAE-3273-4A70B1894B8D}"/>
              </a:ext>
            </a:extLst>
          </p:cNvPr>
          <p:cNvSpPr txBox="1"/>
          <p:nvPr/>
        </p:nvSpPr>
        <p:spPr>
          <a:xfrm>
            <a:off x="3033071" y="1965221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60%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F6AA755-97C2-D662-1641-9C42C8186AA2}"/>
              </a:ext>
            </a:extLst>
          </p:cNvPr>
          <p:cNvSpPr txBox="1"/>
          <p:nvPr/>
        </p:nvSpPr>
        <p:spPr>
          <a:xfrm>
            <a:off x="2928593" y="3560773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50%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79983D75-1DF4-B8D7-3B01-5CA388755DA0}"/>
              </a:ext>
            </a:extLst>
          </p:cNvPr>
          <p:cNvSpPr txBox="1"/>
          <p:nvPr/>
        </p:nvSpPr>
        <p:spPr>
          <a:xfrm>
            <a:off x="1836655" y="1940958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80%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56B88EC-B37D-CA94-C92B-B4313F88DAE1}"/>
              </a:ext>
            </a:extLst>
          </p:cNvPr>
          <p:cNvSpPr txBox="1"/>
          <p:nvPr/>
        </p:nvSpPr>
        <p:spPr>
          <a:xfrm>
            <a:off x="1836655" y="1691036"/>
            <a:ext cx="89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점수</a:t>
            </a:r>
            <a:endParaRPr lang="en-US" altLang="ko-KR" sz="140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99EB5D2-E7E3-89B6-F2CF-CA49256DC382}"/>
              </a:ext>
            </a:extLst>
          </p:cNvPr>
          <p:cNvSpPr txBox="1"/>
          <p:nvPr/>
        </p:nvSpPr>
        <p:spPr>
          <a:xfrm>
            <a:off x="3042499" y="1710587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</a:t>
            </a:r>
            <a:endParaRPr lang="en-US" altLang="ko-KR" sz="140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3325A7C-095B-13BC-4C11-E9D9CEFE428B}"/>
              </a:ext>
            </a:extLst>
          </p:cNvPr>
          <p:cNvSpPr txBox="1"/>
          <p:nvPr/>
        </p:nvSpPr>
        <p:spPr>
          <a:xfrm>
            <a:off x="2315064" y="2549862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정답</a:t>
            </a:r>
            <a:endParaRPr lang="en-US" altLang="ko-KR" sz="140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65139D3-D5BB-FC06-4488-22B49989FA17}"/>
              </a:ext>
            </a:extLst>
          </p:cNvPr>
          <p:cNvSpPr txBox="1"/>
          <p:nvPr/>
        </p:nvSpPr>
        <p:spPr>
          <a:xfrm>
            <a:off x="2934876" y="2559600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</a:t>
            </a:r>
            <a:endParaRPr lang="en-US" altLang="ko-KR" sz="1400"/>
          </a:p>
        </p:txBody>
      </p: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id="{E8CFA576-F0D6-0882-1B13-43BBE0969D14}"/>
              </a:ext>
            </a:extLst>
          </p:cNvPr>
          <p:cNvCxnSpPr/>
          <p:nvPr/>
        </p:nvCxnSpPr>
        <p:spPr>
          <a:xfrm>
            <a:off x="1836655" y="2857639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연결선 1055">
            <a:extLst>
              <a:ext uri="{FF2B5EF4-FFF2-40B4-BE49-F238E27FC236}">
                <a16:creationId xmlns:a16="http://schemas.microsoft.com/office/drawing/2014/main" id="{17F1205D-5AE6-1446-BDE5-A8E0BA68D4C5}"/>
              </a:ext>
            </a:extLst>
          </p:cNvPr>
          <p:cNvCxnSpPr/>
          <p:nvPr/>
        </p:nvCxnSpPr>
        <p:spPr>
          <a:xfrm>
            <a:off x="1836655" y="2464178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0743D4F-28E2-9E79-2EB4-25A64A99A81A}"/>
              </a:ext>
            </a:extLst>
          </p:cNvPr>
          <p:cNvSpPr txBox="1"/>
          <p:nvPr/>
        </p:nvSpPr>
        <p:spPr>
          <a:xfrm>
            <a:off x="6683608" y="329094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대시보드</a:t>
            </a:r>
            <a:endParaRPr lang="en-US" altLang="ko-KR"/>
          </a:p>
        </p:txBody>
      </p:sp>
      <p:pic>
        <p:nvPicPr>
          <p:cNvPr id="1061" name="Picture 6" descr="휴대폰 모형 3, 휴대전화, 모형, 스마트 폰 PNG 일러스트 및 PSD 이미지 무료 다운로드 - Pngtree">
            <a:extLst>
              <a:ext uri="{FF2B5EF4-FFF2-40B4-BE49-F238E27FC236}">
                <a16:creationId xmlns:a16="http://schemas.microsoft.com/office/drawing/2014/main" id="{2CA01AF4-719A-310C-0C2B-5B09F6450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044" r="23000" b="3018"/>
          <a:stretch/>
        </p:blipFill>
        <p:spPr bwMode="auto">
          <a:xfrm>
            <a:off x="6493496" y="1018098"/>
            <a:ext cx="2755769" cy="51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3622F86F-0C3D-D48D-9C1D-1B88C85D17D1}"/>
              </a:ext>
            </a:extLst>
          </p:cNvPr>
          <p:cNvSpPr txBox="1"/>
          <p:nvPr/>
        </p:nvSpPr>
        <p:spPr>
          <a:xfrm>
            <a:off x="8076407" y="2314013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60%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3EEC56E-1655-5D9D-7EA5-48CB9166DF68}"/>
              </a:ext>
            </a:extLst>
          </p:cNvPr>
          <p:cNvSpPr txBox="1"/>
          <p:nvPr/>
        </p:nvSpPr>
        <p:spPr>
          <a:xfrm>
            <a:off x="6916915" y="2281922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80%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0173B77-3104-873E-B27F-B8A836A03608}"/>
              </a:ext>
            </a:extLst>
          </p:cNvPr>
          <p:cNvSpPr txBox="1"/>
          <p:nvPr/>
        </p:nvSpPr>
        <p:spPr>
          <a:xfrm>
            <a:off x="6887452" y="2011267"/>
            <a:ext cx="89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점수</a:t>
            </a:r>
            <a:endParaRPr lang="en-US" altLang="ko-KR" sz="140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3596519-B98A-3A81-F925-2E6388A66302}"/>
              </a:ext>
            </a:extLst>
          </p:cNvPr>
          <p:cNvSpPr txBox="1"/>
          <p:nvPr/>
        </p:nvSpPr>
        <p:spPr>
          <a:xfrm>
            <a:off x="7938929" y="2018364"/>
            <a:ext cx="95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전체 평균</a:t>
            </a:r>
            <a:endParaRPr lang="en-US" altLang="ko-KR" sz="1400"/>
          </a:p>
        </p:txBody>
      </p:sp>
      <p:cxnSp>
        <p:nvCxnSpPr>
          <p:cNvPr id="1077" name="직선 연결선 1076">
            <a:extLst>
              <a:ext uri="{FF2B5EF4-FFF2-40B4-BE49-F238E27FC236}">
                <a16:creationId xmlns:a16="http://schemas.microsoft.com/office/drawing/2014/main" id="{82752735-7E15-6B8A-0538-1899DCCB96E6}"/>
              </a:ext>
            </a:extLst>
          </p:cNvPr>
          <p:cNvCxnSpPr/>
          <p:nvPr/>
        </p:nvCxnSpPr>
        <p:spPr>
          <a:xfrm>
            <a:off x="6922807" y="2885211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2B4623E-51AA-2699-4A30-BA8DDB6EC912}"/>
              </a:ext>
            </a:extLst>
          </p:cNvPr>
          <p:cNvSpPr txBox="1"/>
          <p:nvPr/>
        </p:nvSpPr>
        <p:spPr>
          <a:xfrm>
            <a:off x="6830277" y="3166322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평균 시간</a:t>
            </a:r>
            <a:endParaRPr lang="en-US" altLang="ko-KR" sz="140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1EA14DC-49D6-A899-20DA-35EA76060184}"/>
              </a:ext>
            </a:extLst>
          </p:cNvPr>
          <p:cNvSpPr txBox="1"/>
          <p:nvPr/>
        </p:nvSpPr>
        <p:spPr>
          <a:xfrm>
            <a:off x="8052053" y="3157984"/>
            <a:ext cx="5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전체</a:t>
            </a:r>
            <a:endParaRPr lang="en-US" altLang="ko-KR" sz="140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26D70941-9D13-AE6B-2D52-A7ECCC9DB43E}"/>
              </a:ext>
            </a:extLst>
          </p:cNvPr>
          <p:cNvSpPr txBox="1"/>
          <p:nvPr/>
        </p:nvSpPr>
        <p:spPr>
          <a:xfrm>
            <a:off x="8017485" y="3488298"/>
            <a:ext cx="8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7:50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AC6A4C80-9739-D37A-CC1B-446FE2626632}"/>
              </a:ext>
            </a:extLst>
          </p:cNvPr>
          <p:cNvSpPr txBox="1"/>
          <p:nvPr/>
        </p:nvSpPr>
        <p:spPr>
          <a:xfrm>
            <a:off x="6857993" y="3456207"/>
            <a:ext cx="126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6:30</a:t>
            </a:r>
          </a:p>
        </p:txBody>
      </p:sp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A48A5C6A-6125-5C0D-C0AE-89245F235074}"/>
              </a:ext>
            </a:extLst>
          </p:cNvPr>
          <p:cNvCxnSpPr/>
          <p:nvPr/>
        </p:nvCxnSpPr>
        <p:spPr>
          <a:xfrm>
            <a:off x="6857993" y="4059583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F979E9F4-35C9-69FB-D647-70CBE93CAAAB}"/>
              </a:ext>
            </a:extLst>
          </p:cNvPr>
          <p:cNvSpPr txBox="1"/>
          <p:nvPr/>
        </p:nvSpPr>
        <p:spPr>
          <a:xfrm>
            <a:off x="6948571" y="4217012"/>
            <a:ext cx="137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백분위</a:t>
            </a:r>
            <a:r>
              <a:rPr lang="en-US" altLang="ko-KR" sz="1400"/>
              <a:t> </a:t>
            </a:r>
            <a:r>
              <a:rPr lang="ko-KR" altLang="en-US" sz="1400"/>
              <a:t>상위 </a:t>
            </a:r>
            <a:endParaRPr lang="en-US" altLang="ko-KR" sz="140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13748A3-B43F-F213-8208-C301A366F743}"/>
              </a:ext>
            </a:extLst>
          </p:cNvPr>
          <p:cNvSpPr txBox="1"/>
          <p:nvPr/>
        </p:nvSpPr>
        <p:spPr>
          <a:xfrm>
            <a:off x="7832468" y="4550422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10%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EFF29F3-F05E-C82D-E101-07DD082F1581}"/>
              </a:ext>
            </a:extLst>
          </p:cNvPr>
          <p:cNvSpPr txBox="1"/>
          <p:nvPr/>
        </p:nvSpPr>
        <p:spPr>
          <a:xfrm>
            <a:off x="6817512" y="1490622"/>
            <a:ext cx="11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대시보드</a:t>
            </a:r>
            <a:endParaRPr lang="en-US" altLang="ko-KR" b="1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0BC507CE-ECEF-22EF-4660-43957AB9C017}"/>
              </a:ext>
            </a:extLst>
          </p:cNvPr>
          <p:cNvSpPr txBox="1"/>
          <p:nvPr/>
        </p:nvSpPr>
        <p:spPr>
          <a:xfrm>
            <a:off x="7832468" y="4919741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15%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7B555D03-D4F5-859F-68A2-3EB78EBC760C}"/>
              </a:ext>
            </a:extLst>
          </p:cNvPr>
          <p:cNvSpPr txBox="1"/>
          <p:nvPr/>
        </p:nvSpPr>
        <p:spPr>
          <a:xfrm>
            <a:off x="7840378" y="5319851"/>
            <a:ext cx="96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12%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48F1254-C077-5CBA-23A8-5F23C8CD890C}"/>
              </a:ext>
            </a:extLst>
          </p:cNvPr>
          <p:cNvSpPr txBox="1"/>
          <p:nvPr/>
        </p:nvSpPr>
        <p:spPr>
          <a:xfrm>
            <a:off x="6937899" y="4614077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언어추론</a:t>
            </a:r>
            <a:endParaRPr lang="en-US" altLang="ko-KR" sz="140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55986843-A97D-B115-F46C-93D51E4763A7}"/>
              </a:ext>
            </a:extLst>
          </p:cNvPr>
          <p:cNvSpPr txBox="1"/>
          <p:nvPr/>
        </p:nvSpPr>
        <p:spPr>
          <a:xfrm>
            <a:off x="6937899" y="4993187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도형추론</a:t>
            </a:r>
            <a:endParaRPr lang="en-US" altLang="ko-KR" sz="140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76E217A1-4A33-D7AE-6831-1887B9E849C6}"/>
              </a:ext>
            </a:extLst>
          </p:cNvPr>
          <p:cNvSpPr txBox="1"/>
          <p:nvPr/>
        </p:nvSpPr>
        <p:spPr>
          <a:xfrm>
            <a:off x="6916915" y="5382623"/>
            <a:ext cx="98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수리추론</a:t>
            </a:r>
            <a:endParaRPr lang="en-US" altLang="ko-KR" sz="1400"/>
          </a:p>
        </p:txBody>
      </p:sp>
      <p:cxnSp>
        <p:nvCxnSpPr>
          <p:cNvPr id="1096" name="직선 연결선 1095">
            <a:extLst>
              <a:ext uri="{FF2B5EF4-FFF2-40B4-BE49-F238E27FC236}">
                <a16:creationId xmlns:a16="http://schemas.microsoft.com/office/drawing/2014/main" id="{DFE0D59C-9ACD-C66A-BC73-9CDBDA438A58}"/>
              </a:ext>
            </a:extLst>
          </p:cNvPr>
          <p:cNvCxnSpPr/>
          <p:nvPr/>
        </p:nvCxnSpPr>
        <p:spPr>
          <a:xfrm>
            <a:off x="6841115" y="4550422"/>
            <a:ext cx="174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사각형: 둥근 모서리 1096">
            <a:extLst>
              <a:ext uri="{FF2B5EF4-FFF2-40B4-BE49-F238E27FC236}">
                <a16:creationId xmlns:a16="http://schemas.microsoft.com/office/drawing/2014/main" id="{F7AE2395-DAD9-93D5-24D5-E379C9D9B263}"/>
              </a:ext>
            </a:extLst>
          </p:cNvPr>
          <p:cNvSpPr/>
          <p:nvPr/>
        </p:nvSpPr>
        <p:spPr>
          <a:xfrm>
            <a:off x="3656688" y="3135261"/>
            <a:ext cx="113906" cy="244808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사각형: 둥근 모서리 1097">
            <a:extLst>
              <a:ext uri="{FF2B5EF4-FFF2-40B4-BE49-F238E27FC236}">
                <a16:creationId xmlns:a16="http://schemas.microsoft.com/office/drawing/2014/main" id="{20BBC318-ED2B-B8D7-62D5-844A89C659C5}"/>
              </a:ext>
            </a:extLst>
          </p:cNvPr>
          <p:cNvSpPr/>
          <p:nvPr/>
        </p:nvSpPr>
        <p:spPr>
          <a:xfrm>
            <a:off x="3664710" y="3159325"/>
            <a:ext cx="113906" cy="1728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4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BF8F-F719-1F9B-3371-1A318AF6B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인풋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8AE49-CA8C-BE79-66C2-FCD14ED5B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B0BE-DBD5-C65F-AE8A-168B7CD7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22" y="681037"/>
            <a:ext cx="10515600" cy="1325563"/>
          </a:xfrm>
        </p:spPr>
        <p:txBody>
          <a:bodyPr/>
          <a:lstStyle/>
          <a:p>
            <a:r>
              <a:rPr lang="ko-KR" altLang="en-US"/>
              <a:t>인풋 데이터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56713-18E7-83FC-DD6B-1AB9D474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언어추론 </a:t>
            </a:r>
            <a:r>
              <a:rPr lang="en-US" altLang="ko-KR"/>
              <a:t>-&gt; chat </a:t>
            </a:r>
            <a:r>
              <a:rPr lang="ko-KR" altLang="en-US"/>
              <a:t>지피티 활용</a:t>
            </a:r>
            <a:endParaRPr lang="en-US" altLang="ko-KR"/>
          </a:p>
          <a:p>
            <a:r>
              <a:rPr lang="ko-KR" altLang="en-US"/>
              <a:t>수리추론</a:t>
            </a:r>
            <a:r>
              <a:rPr lang="en-US" altLang="ko-KR"/>
              <a:t>-&gt; </a:t>
            </a:r>
            <a:r>
              <a:rPr lang="ko-KR" altLang="en-US"/>
              <a:t>챗지피티 활용</a:t>
            </a:r>
            <a:endParaRPr lang="en-US" altLang="ko-KR"/>
          </a:p>
          <a:p>
            <a:r>
              <a:rPr lang="ko-KR" altLang="en-US"/>
              <a:t>도형추론</a:t>
            </a:r>
            <a:r>
              <a:rPr lang="en-US" altLang="ko-KR"/>
              <a:t>-&gt;</a:t>
            </a:r>
            <a:r>
              <a:rPr lang="ko-KR" altLang="en-US"/>
              <a:t>인터넷에서 긁기 </a:t>
            </a:r>
            <a:r>
              <a:rPr lang="en-US" altLang="ko-KR"/>
              <a:t>or </a:t>
            </a:r>
            <a:r>
              <a:rPr lang="ko-KR" altLang="en-US"/>
              <a:t>책하나 사다 그래픽으로 베끼기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8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앱 레이아웃</vt:lpstr>
      <vt:lpstr>PowerPoint 프레젠테이션</vt:lpstr>
      <vt:lpstr>PowerPoint 프레젠테이션</vt:lpstr>
      <vt:lpstr>인풋 데이터</vt:lpstr>
      <vt:lpstr>인풋 데이터 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레이아웃</dc:title>
  <dc:creator>seunghyun lee</dc:creator>
  <cp:lastModifiedBy>seunghyun lee</cp:lastModifiedBy>
  <cp:revision>2</cp:revision>
  <dcterms:created xsi:type="dcterms:W3CDTF">2023-11-28T04:24:47Z</dcterms:created>
  <dcterms:modified xsi:type="dcterms:W3CDTF">2023-11-28T06:00:51Z</dcterms:modified>
</cp:coreProperties>
</file>