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2" r:id="rId5"/>
    <p:sldId id="264" r:id="rId6"/>
    <p:sldId id="266" r:id="rId7"/>
    <p:sldId id="263" r:id="rId8"/>
    <p:sldId id="265" r:id="rId9"/>
    <p:sldId id="267" r:id="rId10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6" userDrawn="1">
          <p15:clr>
            <a:srgbClr val="A4A3A4"/>
          </p15:clr>
        </p15:guide>
        <p15:guide id="3" pos="3974" userDrawn="1">
          <p15:clr>
            <a:srgbClr val="A4A3A4"/>
          </p15:clr>
        </p15:guide>
        <p15:guide id="4" orient="horz" pos="5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45D"/>
    <a:srgbClr val="6086C0"/>
    <a:srgbClr val="62C5EB"/>
    <a:srgbClr val="89CDB6"/>
    <a:srgbClr val="AFCF64"/>
    <a:srgbClr val="F9E865"/>
    <a:srgbClr val="FFB351"/>
    <a:srgbClr val="F96040"/>
    <a:srgbClr val="8CC63E"/>
    <a:srgbClr val="23B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1EAAD-4280-4D25-9C4C-F3AD9D1E47B8}" v="1637" dt="2020-11-08T01:43:56.015"/>
    <p1510:client id="{90E044A9-24CA-470B-9C1E-463140CF5731}" v="150" dt="2020-11-08T00:02:52.764"/>
    <p1510:client id="{92EDA2FE-147B-4EB6-BAAA-344D38E7D03A}" v="3" dt="2020-11-07T23:57:15.059"/>
    <p1510:client id="{FB98DC52-602A-470A-A78D-73FF8D3A48FA}" v="7" dt="2020-11-08T07:25:55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40"/>
        <p:guide pos="346"/>
        <p:guide pos="3974"/>
        <p:guide orient="horz" pos="54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non Harper" userId="S::s3871491@student.rmit.edu.au::2d0a030a-cea6-48f1-9037-602079f79d25" providerId="AD" clId="Web-{92EDA2FE-147B-4EB6-BAAA-344D38E7D03A}"/>
    <pc:docChg chg="modSld">
      <pc:chgData name="Channon Harper" userId="S::s3871491@student.rmit.edu.au::2d0a030a-cea6-48f1-9037-602079f79d25" providerId="AD" clId="Web-{92EDA2FE-147B-4EB6-BAAA-344D38E7D03A}" dt="2020-11-07T23:57:15.059" v="2" actId="20577"/>
      <pc:docMkLst>
        <pc:docMk/>
      </pc:docMkLst>
      <pc:sldChg chg="modSp">
        <pc:chgData name="Channon Harper" userId="S::s3871491@student.rmit.edu.au::2d0a030a-cea6-48f1-9037-602079f79d25" providerId="AD" clId="Web-{92EDA2FE-147B-4EB6-BAAA-344D38E7D03A}" dt="2020-11-07T23:57:15.059" v="2" actId="20577"/>
        <pc:sldMkLst>
          <pc:docMk/>
          <pc:sldMk cId="4014942536" sldId="262"/>
        </pc:sldMkLst>
        <pc:spChg chg="mod">
          <ac:chgData name="Channon Harper" userId="S::s3871491@student.rmit.edu.au::2d0a030a-cea6-48f1-9037-602079f79d25" providerId="AD" clId="Web-{92EDA2FE-147B-4EB6-BAAA-344D38E7D03A}" dt="2020-11-07T23:57:15.059" v="2" actId="20577"/>
          <ac:spMkLst>
            <pc:docMk/>
            <pc:sldMk cId="4014942536" sldId="262"/>
            <ac:spMk id="75" creationId="{14BF0FAA-CF56-4DC8-A915-1A349C15954E}"/>
          </ac:spMkLst>
        </pc:spChg>
      </pc:sldChg>
    </pc:docChg>
  </pc:docChgLst>
  <pc:docChgLst>
    <pc:chgData name="Channon Harper" userId="S::s3871491@student.rmit.edu.au::2d0a030a-cea6-48f1-9037-602079f79d25" providerId="AD" clId="Web-{90E044A9-24CA-470B-9C1E-463140CF5731}"/>
    <pc:docChg chg="modSld">
      <pc:chgData name="Channon Harper" userId="S::s3871491@student.rmit.edu.au::2d0a030a-cea6-48f1-9037-602079f79d25" providerId="AD" clId="Web-{90E044A9-24CA-470B-9C1E-463140CF5731}" dt="2020-11-08T00:02:52.764" v="149" actId="20577"/>
      <pc:docMkLst>
        <pc:docMk/>
      </pc:docMkLst>
      <pc:sldChg chg="addSp delSp modSp">
        <pc:chgData name="Channon Harper" userId="S::s3871491@student.rmit.edu.au::2d0a030a-cea6-48f1-9037-602079f79d25" providerId="AD" clId="Web-{90E044A9-24CA-470B-9C1E-463140CF5731}" dt="2020-11-08T00:02:52.764" v="149" actId="20577"/>
        <pc:sldMkLst>
          <pc:docMk/>
          <pc:sldMk cId="4014942536" sldId="262"/>
        </pc:sldMkLst>
        <pc:spChg chg="mod">
          <ac:chgData name="Channon Harper" userId="S::s3871491@student.rmit.edu.au::2d0a030a-cea6-48f1-9037-602079f79d25" providerId="AD" clId="Web-{90E044A9-24CA-470B-9C1E-463140CF5731}" dt="2020-11-07T23:59:28.979" v="27" actId="20577"/>
          <ac:spMkLst>
            <pc:docMk/>
            <pc:sldMk cId="4014942536" sldId="262"/>
            <ac:spMk id="76" creationId="{17C67B7A-1A00-4F46-B378-E93111AFA83F}"/>
          </ac:spMkLst>
        </pc:spChg>
        <pc:spChg chg="mod">
          <ac:chgData name="Channon Harper" userId="S::s3871491@student.rmit.edu.au::2d0a030a-cea6-48f1-9037-602079f79d25" providerId="AD" clId="Web-{90E044A9-24CA-470B-9C1E-463140CF5731}" dt="2020-11-08T00:00:04.980" v="69" actId="20577"/>
          <ac:spMkLst>
            <pc:docMk/>
            <pc:sldMk cId="4014942536" sldId="262"/>
            <ac:spMk id="77" creationId="{C474B95C-0407-4EC6-97EC-B049D413795E}"/>
          </ac:spMkLst>
        </pc:spChg>
        <pc:spChg chg="mod">
          <ac:chgData name="Channon Harper" userId="S::s3871491@student.rmit.edu.au::2d0a030a-cea6-48f1-9037-602079f79d25" providerId="AD" clId="Web-{90E044A9-24CA-470B-9C1E-463140CF5731}" dt="2020-11-07T23:58:02.884" v="8" actId="20577"/>
          <ac:spMkLst>
            <pc:docMk/>
            <pc:sldMk cId="4014942536" sldId="262"/>
            <ac:spMk id="81" creationId="{D55716F5-44CE-417D-95BA-C26B6409B2E4}"/>
          </ac:spMkLst>
        </pc:spChg>
        <pc:spChg chg="add del mod">
          <ac:chgData name="Channon Harper" userId="S::s3871491@student.rmit.edu.au::2d0a030a-cea6-48f1-9037-602079f79d25" providerId="AD" clId="Web-{90E044A9-24CA-470B-9C1E-463140CF5731}" dt="2020-11-08T00:01:04.778" v="84" actId="20577"/>
          <ac:spMkLst>
            <pc:docMk/>
            <pc:sldMk cId="4014942536" sldId="262"/>
            <ac:spMk id="84" creationId="{F83C639A-A3AF-48E5-8872-F4BC5E283EBF}"/>
          </ac:spMkLst>
        </pc:spChg>
        <pc:spChg chg="add del mod">
          <ac:chgData name="Channon Harper" userId="S::s3871491@student.rmit.edu.au::2d0a030a-cea6-48f1-9037-602079f79d25" providerId="AD" clId="Web-{90E044A9-24CA-470B-9C1E-463140CF5731}" dt="2020-11-08T00:01:15.403" v="103" actId="20577"/>
          <ac:spMkLst>
            <pc:docMk/>
            <pc:sldMk cId="4014942536" sldId="262"/>
            <ac:spMk id="85" creationId="{AA8A9C9A-D6D9-4FDA-8988-249EAC5F5BA3}"/>
          </ac:spMkLst>
        </pc:spChg>
        <pc:spChg chg="mod">
          <ac:chgData name="Channon Harper" userId="S::s3871491@student.rmit.edu.au::2d0a030a-cea6-48f1-9037-602079f79d25" providerId="AD" clId="Web-{90E044A9-24CA-470B-9C1E-463140CF5731}" dt="2020-11-08T00:01:59.591" v="116" actId="20577"/>
          <ac:spMkLst>
            <pc:docMk/>
            <pc:sldMk cId="4014942536" sldId="262"/>
            <ac:spMk id="86" creationId="{EEFDEE09-445E-4A28-BFDF-04727D4FA42E}"/>
          </ac:spMkLst>
        </pc:spChg>
        <pc:spChg chg="mod">
          <ac:chgData name="Channon Harper" userId="S::s3871491@student.rmit.edu.au::2d0a030a-cea6-48f1-9037-602079f79d25" providerId="AD" clId="Web-{90E044A9-24CA-470B-9C1E-463140CF5731}" dt="2020-11-08T00:02:24.466" v="119" actId="20577"/>
          <ac:spMkLst>
            <pc:docMk/>
            <pc:sldMk cId="4014942536" sldId="262"/>
            <ac:spMk id="87" creationId="{BF27EE49-5932-4711-A80B-0D2B27AA76CF}"/>
          </ac:spMkLst>
        </pc:spChg>
        <pc:spChg chg="mod">
          <ac:chgData name="Channon Harper" userId="S::s3871491@student.rmit.edu.au::2d0a030a-cea6-48f1-9037-602079f79d25" providerId="AD" clId="Web-{90E044A9-24CA-470B-9C1E-463140CF5731}" dt="2020-11-08T00:02:52.764" v="149" actId="20577"/>
          <ac:spMkLst>
            <pc:docMk/>
            <pc:sldMk cId="4014942536" sldId="262"/>
            <ac:spMk id="88" creationId="{2BF01515-F5EC-4FD0-870A-C9D08C1467F8}"/>
          </ac:spMkLst>
        </pc:spChg>
      </pc:sldChg>
    </pc:docChg>
  </pc:docChgLst>
  <pc:docChgLst>
    <pc:chgData name="Channon Harper" userId="S::s3871491@student.rmit.edu.au::2d0a030a-cea6-48f1-9037-602079f79d25" providerId="AD" clId="Web-{4E41EAAD-4280-4D25-9C4C-F3AD9D1E47B8}"/>
    <pc:docChg chg="modSld">
      <pc:chgData name="Channon Harper" userId="S::s3871491@student.rmit.edu.au::2d0a030a-cea6-48f1-9037-602079f79d25" providerId="AD" clId="Web-{4E41EAAD-4280-4D25-9C4C-F3AD9D1E47B8}" dt="2020-11-08T01:43:55.374" v="1616"/>
      <pc:docMkLst>
        <pc:docMk/>
      </pc:docMkLst>
      <pc:sldChg chg="delSp modSp">
        <pc:chgData name="Channon Harper" userId="S::s3871491@student.rmit.edu.au::2d0a030a-cea6-48f1-9037-602079f79d25" providerId="AD" clId="Web-{4E41EAAD-4280-4D25-9C4C-F3AD9D1E47B8}" dt="2020-11-08T01:02:24.153" v="1593"/>
        <pc:sldMkLst>
          <pc:docMk/>
          <pc:sldMk cId="4014942536" sldId="262"/>
        </pc:sldMkLst>
        <pc:spChg chg="mod">
          <ac:chgData name="Channon Harper" userId="S::s3871491@student.rmit.edu.au::2d0a030a-cea6-48f1-9037-602079f79d25" providerId="AD" clId="Web-{4E41EAAD-4280-4D25-9C4C-F3AD9D1E47B8}" dt="2020-11-08T00:07:01.821" v="56" actId="20577"/>
          <ac:spMkLst>
            <pc:docMk/>
            <pc:sldMk cId="4014942536" sldId="262"/>
            <ac:spMk id="67" creationId="{5FF4CF07-22D3-440B-A874-370C3205161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5:37.148" v="0" actId="20577"/>
          <ac:spMkLst>
            <pc:docMk/>
            <pc:sldMk cId="4014942536" sldId="262"/>
            <ac:spMk id="78" creationId="{9850C4DE-9714-4A7B-A418-7C011E5E030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5:38.788" v="3" actId="20577"/>
          <ac:spMkLst>
            <pc:docMk/>
            <pc:sldMk cId="4014942536" sldId="262"/>
            <ac:spMk id="80" creationId="{FB5B9DC4-6E81-48FE-A601-4125B1C2AE6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6:56.337" v="53" actId="20577"/>
          <ac:spMkLst>
            <pc:docMk/>
            <pc:sldMk cId="4014942536" sldId="262"/>
            <ac:spMk id="82" creationId="{9A301484-A485-4E3C-9EA8-30C349DACAE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7:13.868" v="72" actId="20577"/>
          <ac:spMkLst>
            <pc:docMk/>
            <pc:sldMk cId="4014942536" sldId="262"/>
            <ac:spMk id="83" creationId="{A6CBA3C9-8E3C-4F42-B2C5-D23BF5145D4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6:41.243" v="22" actId="20577"/>
          <ac:spMkLst>
            <pc:docMk/>
            <pc:sldMk cId="4014942536" sldId="262"/>
            <ac:spMk id="89" creationId="{92BE03DB-B5B9-44A4-8D40-5DA0813C751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6:50.977" v="52" actId="20577"/>
          <ac:spMkLst>
            <pc:docMk/>
            <pc:sldMk cId="4014942536" sldId="262"/>
            <ac:spMk id="90" creationId="{543AB71C-6D3C-4E37-BDE2-122A634BCCD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09:42.871" v="81" actId="20577"/>
          <ac:spMkLst>
            <pc:docMk/>
            <pc:sldMk cId="4014942536" sldId="262"/>
            <ac:spMk id="91" creationId="{E716F37F-5BF1-4B89-8FBC-A4B17B80BF69}"/>
          </ac:spMkLst>
        </pc:spChg>
        <pc:spChg chg="del mod">
          <ac:chgData name="Channon Harper" userId="S::s3871491@student.rmit.edu.au::2d0a030a-cea6-48f1-9037-602079f79d25" providerId="AD" clId="Web-{4E41EAAD-4280-4D25-9C4C-F3AD9D1E47B8}" dt="2020-11-08T00:10:00.637" v="84"/>
          <ac:spMkLst>
            <pc:docMk/>
            <pc:sldMk cId="4014942536" sldId="262"/>
            <ac:spMk id="92" creationId="{4E7BEAA4-3D69-4586-B585-1E9ACE698FC2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0:31.075" v="92" actId="20577"/>
          <ac:spMkLst>
            <pc:docMk/>
            <pc:sldMk cId="4014942536" sldId="262"/>
            <ac:spMk id="93" creationId="{B67591F9-7E73-40D6-BC61-C210ECBCC5C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0:53.732" v="104" actId="20577"/>
          <ac:spMkLst>
            <pc:docMk/>
            <pc:sldMk cId="4014942536" sldId="262"/>
            <ac:spMk id="94" creationId="{B8A18D9A-77A7-40A3-855B-EA10B97A44A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1:08.076" v="113" actId="20577"/>
          <ac:spMkLst>
            <pc:docMk/>
            <pc:sldMk cId="4014942536" sldId="262"/>
            <ac:spMk id="95" creationId="{71AEE60E-EF0E-4C0F-AFEF-339C57ADF35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1:42.514" v="136" actId="20577"/>
          <ac:spMkLst>
            <pc:docMk/>
            <pc:sldMk cId="4014942536" sldId="262"/>
            <ac:spMk id="96" creationId="{1FC15A38-4664-4445-81B9-BD381070CA7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1:57.702" v="156" actId="20577"/>
          <ac:spMkLst>
            <pc:docMk/>
            <pc:sldMk cId="4014942536" sldId="262"/>
            <ac:spMk id="97" creationId="{8DCEC7D3-B923-409D-930F-7BCCFB811082}"/>
          </ac:spMkLst>
        </pc:spChg>
        <pc:picChg chg="mod">
          <ac:chgData name="Channon Harper" userId="S::s3871491@student.rmit.edu.au::2d0a030a-cea6-48f1-9037-602079f79d25" providerId="AD" clId="Web-{4E41EAAD-4280-4D25-9C4C-F3AD9D1E47B8}" dt="2020-11-08T01:02:24.153" v="1593"/>
          <ac:picMkLst>
            <pc:docMk/>
            <pc:sldMk cId="4014942536" sldId="262"/>
            <ac:picMk id="103" creationId="{899AD9EA-A331-4074-BCD4-AE0D0CC6AF1B}"/>
          </ac:picMkLst>
        </pc:picChg>
        <pc:picChg chg="mod">
          <ac:chgData name="Channon Harper" userId="S::s3871491@student.rmit.edu.au::2d0a030a-cea6-48f1-9037-602079f79d25" providerId="AD" clId="Web-{4E41EAAD-4280-4D25-9C4C-F3AD9D1E47B8}" dt="2020-11-08T00:59:17.524" v="1591"/>
          <ac:picMkLst>
            <pc:docMk/>
            <pc:sldMk cId="4014942536" sldId="262"/>
            <ac:picMk id="107" creationId="{39685EE6-375E-4EBE-AEE6-0BE8A7AB76D0}"/>
          </ac:picMkLst>
        </pc:picChg>
        <pc:picChg chg="mod">
          <ac:chgData name="Channon Harper" userId="S::s3871491@student.rmit.edu.au::2d0a030a-cea6-48f1-9037-602079f79d25" providerId="AD" clId="Web-{4E41EAAD-4280-4D25-9C4C-F3AD9D1E47B8}" dt="2020-11-08T01:00:54.604" v="1592"/>
          <ac:picMkLst>
            <pc:docMk/>
            <pc:sldMk cId="4014942536" sldId="262"/>
            <ac:picMk id="115" creationId="{C3F4EAB3-3414-42E1-8DC3-7400325E6D89}"/>
          </ac:picMkLst>
        </pc:picChg>
      </pc:sldChg>
      <pc:sldChg chg="addSp delSp modSp">
        <pc:chgData name="Channon Harper" userId="S::s3871491@student.rmit.edu.au::2d0a030a-cea6-48f1-9037-602079f79d25" providerId="AD" clId="Web-{4E41EAAD-4280-4D25-9C4C-F3AD9D1E47B8}" dt="2020-11-08T01:24:33.086" v="1605"/>
        <pc:sldMkLst>
          <pc:docMk/>
          <pc:sldMk cId="1911533735" sldId="263"/>
        </pc:sldMkLst>
        <pc:spChg chg="mod">
          <ac:chgData name="Channon Harper" userId="S::s3871491@student.rmit.edu.au::2d0a030a-cea6-48f1-9037-602079f79d25" providerId="AD" clId="Web-{4E41EAAD-4280-4D25-9C4C-F3AD9D1E47B8}" dt="2020-11-08T00:26:20.797" v="699" actId="20577"/>
          <ac:spMkLst>
            <pc:docMk/>
            <pc:sldMk cId="1911533735" sldId="263"/>
            <ac:spMk id="2" creationId="{AE0A6D8D-07FE-4F55-AFDA-CFF4855C2FD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6:44.360" v="721" actId="20577"/>
          <ac:spMkLst>
            <pc:docMk/>
            <pc:sldMk cId="1911533735" sldId="263"/>
            <ac:spMk id="3" creationId="{8362DB04-F4BC-41B0-82C2-81441B24BD01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6:48.079" v="727" actId="20577"/>
          <ac:spMkLst>
            <pc:docMk/>
            <pc:sldMk cId="1911533735" sldId="263"/>
            <ac:spMk id="5" creationId="{33D7C42D-8849-47CD-A228-B1C165B5D1F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7:24.096" v="763" actId="20577"/>
          <ac:spMkLst>
            <pc:docMk/>
            <pc:sldMk cId="1911533735" sldId="263"/>
            <ac:spMk id="6" creationId="{B0C3B842-93E2-4999-A801-9AC2659005DC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19:26.251" v="1602"/>
          <ac:spMkLst>
            <pc:docMk/>
            <pc:sldMk cId="1911533735" sldId="263"/>
            <ac:spMk id="7" creationId="{2AABAABC-2205-4734-AF20-8C190E613FB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6:55.408" v="734" actId="20577"/>
          <ac:spMkLst>
            <pc:docMk/>
            <pc:sldMk cId="1911533735" sldId="263"/>
            <ac:spMk id="8" creationId="{84A5E6BE-430A-4F24-A52E-FED8C792AF8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7:33.830" v="768" actId="20577"/>
          <ac:spMkLst>
            <pc:docMk/>
            <pc:sldMk cId="1911533735" sldId="263"/>
            <ac:spMk id="9" creationId="{1C3764C2-0590-45C6-8FD4-3EE62A544142}"/>
          </ac:spMkLst>
        </pc:spChg>
        <pc:spChg chg="add mod">
          <ac:chgData name="Channon Harper" userId="S::s3871491@student.rmit.edu.au::2d0a030a-cea6-48f1-9037-602079f79d25" providerId="AD" clId="Web-{4E41EAAD-4280-4D25-9C4C-F3AD9D1E47B8}" dt="2020-11-08T00:34:16.948" v="1033" actId="20577"/>
          <ac:spMkLst>
            <pc:docMk/>
            <pc:sldMk cId="1911533735" sldId="263"/>
            <ac:spMk id="10" creationId="{2B418699-F910-4C28-861B-AB37AC21EC1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7:13.002" v="746" actId="20577"/>
          <ac:spMkLst>
            <pc:docMk/>
            <pc:sldMk cId="1911533735" sldId="263"/>
            <ac:spMk id="11" creationId="{4B8FF16E-4A9C-42F4-91C9-CFC34A9D01B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03.034" v="794" actId="20577"/>
          <ac:spMkLst>
            <pc:docMk/>
            <pc:sldMk cId="1911533735" sldId="263"/>
            <ac:spMk id="12" creationId="{A46953B1-8D89-4952-B677-F9877654DFDD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21:01.394" v="1603"/>
          <ac:spMkLst>
            <pc:docMk/>
            <pc:sldMk cId="1911533735" sldId="263"/>
            <ac:spMk id="13" creationId="{27E668B0-8856-4A31-A815-2E508E31DAF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7:00.908" v="742" actId="20577"/>
          <ac:spMkLst>
            <pc:docMk/>
            <pc:sldMk cId="1911533735" sldId="263"/>
            <ac:spMk id="14" creationId="{E5941DE4-F29B-470B-AA22-72599666EF91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7:50.424" v="787" actId="20577"/>
          <ac:spMkLst>
            <pc:docMk/>
            <pc:sldMk cId="1911533735" sldId="263"/>
            <ac:spMk id="15" creationId="{1ED32A2F-9CEF-4BEA-B11E-6CD9CDFAEAA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3:27.618" v="997" actId="20577"/>
          <ac:spMkLst>
            <pc:docMk/>
            <pc:sldMk cId="1911533735" sldId="263"/>
            <ac:spMk id="16" creationId="{993F1931-0F2B-4CB8-A028-92C1A4DCB6F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3:34.431" v="999" actId="20577"/>
          <ac:spMkLst>
            <pc:docMk/>
            <pc:sldMk cId="1911533735" sldId="263"/>
            <ac:spMk id="17" creationId="{9A70AB5F-3607-4C9D-9AAD-B0334E62E95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3:40.837" v="1006" actId="20577"/>
          <ac:spMkLst>
            <pc:docMk/>
            <pc:sldMk cId="1911533735" sldId="263"/>
            <ac:spMk id="18" creationId="{C6B7D2E9-2789-4F9A-82BD-5EF82F674400}"/>
          </ac:spMkLst>
        </pc:spChg>
        <pc:spChg chg="del mod">
          <ac:chgData name="Channon Harper" userId="S::s3871491@student.rmit.edu.au::2d0a030a-cea6-48f1-9037-602079f79d25" providerId="AD" clId="Web-{4E41EAAD-4280-4D25-9C4C-F3AD9D1E47B8}" dt="2020-11-08T00:34:10.104" v="1025"/>
          <ac:spMkLst>
            <pc:docMk/>
            <pc:sldMk cId="1911533735" sldId="263"/>
            <ac:spMk id="19" creationId="{BCB83C2D-47C7-46BD-8BA6-3DE4EFBB3A1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4:26.729" v="1050" actId="20577"/>
          <ac:spMkLst>
            <pc:docMk/>
            <pc:sldMk cId="1911533735" sldId="263"/>
            <ac:spMk id="20" creationId="{274EC587-4D63-4811-998B-810F585B28D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4:42.698" v="1056" actId="20577"/>
          <ac:spMkLst>
            <pc:docMk/>
            <pc:sldMk cId="1911533735" sldId="263"/>
            <ac:spMk id="21" creationId="{06C865D4-B1D1-4F68-ACE6-9F7F062D367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4:52.229" v="1058" actId="20577"/>
          <ac:spMkLst>
            <pc:docMk/>
            <pc:sldMk cId="1911533735" sldId="263"/>
            <ac:spMk id="22" creationId="{035D3E55-AD63-4DC5-848F-4ABA66BBFD5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5:08.058" v="1079" actId="20577"/>
          <ac:spMkLst>
            <pc:docMk/>
            <pc:sldMk cId="1911533735" sldId="263"/>
            <ac:spMk id="23" creationId="{AE25B814-6A54-4CF1-BA01-00EB94F0D11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5:23.808" v="1085" actId="20577"/>
          <ac:spMkLst>
            <pc:docMk/>
            <pc:sldMk cId="1911533735" sldId="263"/>
            <ac:spMk id="24" creationId="{BD4613F6-8927-4D67-87C2-5DAAC1E08E4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5:31.902" v="1102" actId="20577"/>
          <ac:spMkLst>
            <pc:docMk/>
            <pc:sldMk cId="1911533735" sldId="263"/>
            <ac:spMk id="25" creationId="{B4535FB3-B48D-4F3C-84A8-200BD2C3182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07.291" v="1211" actId="20577"/>
          <ac:spMkLst>
            <pc:docMk/>
            <pc:sldMk cId="1911533735" sldId="263"/>
            <ac:spMk id="26" creationId="{1FFB2189-FACE-4555-87B5-9FC171B49B1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4:24.522" v="1118" actId="20577"/>
          <ac:spMkLst>
            <pc:docMk/>
            <pc:sldMk cId="1911533735" sldId="263"/>
            <ac:spMk id="27" creationId="{0A2FC684-1DBB-4121-8AB8-8163BD66C6B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16.010" v="1213" actId="1076"/>
          <ac:spMkLst>
            <pc:docMk/>
            <pc:sldMk cId="1911533735" sldId="263"/>
            <ac:spMk id="28" creationId="{2A9272FC-0F95-47B4-912E-0C9C1CFD91E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24.182" v="1218" actId="20577"/>
          <ac:spMkLst>
            <pc:docMk/>
            <pc:sldMk cId="1911533735" sldId="263"/>
            <ac:spMk id="29" creationId="{2F52250F-E8E6-459F-B886-B0A1F2AA1F7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35.088" v="1235" actId="20577"/>
          <ac:spMkLst>
            <pc:docMk/>
            <pc:sldMk cId="1911533735" sldId="263"/>
            <ac:spMk id="30" creationId="{A81F311A-02F9-4DC9-93A2-601844F0327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5:51.883" v="1173" actId="20577"/>
          <ac:spMkLst>
            <pc:docMk/>
            <pc:sldMk cId="1911533735" sldId="263"/>
            <ac:spMk id="31" creationId="{26D11B33-B427-49DE-8166-EC8F3A0AA0E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5:57.180" v="1180" actId="20577"/>
          <ac:spMkLst>
            <pc:docMk/>
            <pc:sldMk cId="1911533735" sldId="263"/>
            <ac:spMk id="32" creationId="{F9AF9388-F1CE-44F7-AF4E-A3EB2BE9F5F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6:06.102" v="1188" actId="20577"/>
          <ac:spMkLst>
            <pc:docMk/>
            <pc:sldMk cId="1911533735" sldId="263"/>
            <ac:spMk id="33" creationId="{197024BB-62E2-4EF0-9E79-A32743CB734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6:30.650" v="1196" actId="20577"/>
          <ac:spMkLst>
            <pc:docMk/>
            <pc:sldMk cId="1911533735" sldId="263"/>
            <ac:spMk id="34" creationId="{D704E5C1-5A6C-472C-928B-4D1B33A6EC5E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6:39.650" v="1209" actId="20577"/>
          <ac:spMkLst>
            <pc:docMk/>
            <pc:sldMk cId="1911533735" sldId="263"/>
            <ac:spMk id="35" creationId="{CDFAA322-F998-4281-9612-879F63D808E0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24:33.086" v="1605"/>
          <ac:spMkLst>
            <pc:docMk/>
            <pc:sldMk cId="1911533735" sldId="263"/>
            <ac:spMk id="38" creationId="{B5CA5121-9C9D-4E81-A1C7-D92F0C15825C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22:32.474" v="1604"/>
          <ac:spMkLst>
            <pc:docMk/>
            <pc:sldMk cId="1911533735" sldId="263"/>
            <ac:spMk id="41" creationId="{DCD27792-4200-4A07-BF3E-71AEEFFCD417}"/>
          </ac:spMkLst>
        </pc:spChg>
        <pc:picChg chg="add mod ord modCrop">
          <ac:chgData name="Channon Harper" userId="S::s3871491@student.rmit.edu.au::2d0a030a-cea6-48f1-9037-602079f79d25" providerId="AD" clId="Web-{4E41EAAD-4280-4D25-9C4C-F3AD9D1E47B8}" dt="2020-11-08T01:19:26.251" v="1602"/>
          <ac:picMkLst>
            <pc:docMk/>
            <pc:sldMk cId="1911533735" sldId="263"/>
            <ac:picMk id="36" creationId="{CBDDDBDD-DE50-4CC3-A746-87E397F60AC2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21:01.394" v="1603"/>
          <ac:picMkLst>
            <pc:docMk/>
            <pc:sldMk cId="1911533735" sldId="263"/>
            <ac:picMk id="37" creationId="{7CD8A267-B887-4677-8F2D-9DB15D8208B3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22:32.474" v="1604"/>
          <ac:picMkLst>
            <pc:docMk/>
            <pc:sldMk cId="1911533735" sldId="263"/>
            <ac:picMk id="39" creationId="{6006BAF3-DFDC-4E23-8DC4-812D58A3645A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24:33.086" v="1605"/>
          <ac:picMkLst>
            <pc:docMk/>
            <pc:sldMk cId="1911533735" sldId="263"/>
            <ac:picMk id="40" creationId="{65FAE53C-DD09-4561-B0EE-169CDE22236C}"/>
          </ac:picMkLst>
        </pc:picChg>
      </pc:sldChg>
      <pc:sldChg chg="addSp delSp modSp">
        <pc:chgData name="Channon Harper" userId="S::s3871491@student.rmit.edu.au::2d0a030a-cea6-48f1-9037-602079f79d25" providerId="AD" clId="Web-{4E41EAAD-4280-4D25-9C4C-F3AD9D1E47B8}" dt="2020-11-08T01:10:55.538" v="1596"/>
        <pc:sldMkLst>
          <pc:docMk/>
          <pc:sldMk cId="1000783526" sldId="264"/>
        </pc:sldMkLst>
        <pc:spChg chg="mod">
          <ac:chgData name="Channon Harper" userId="S::s3871491@student.rmit.edu.au::2d0a030a-cea6-48f1-9037-602079f79d25" providerId="AD" clId="Web-{4E41EAAD-4280-4D25-9C4C-F3AD9D1E47B8}" dt="2020-11-08T00:12:14.281" v="171" actId="20577"/>
          <ac:spMkLst>
            <pc:docMk/>
            <pc:sldMk cId="1000783526" sldId="264"/>
            <ac:spMk id="2" creationId="{C7E4845B-A258-4593-98CA-E4E520C4374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2:22.687" v="176" actId="20577"/>
          <ac:spMkLst>
            <pc:docMk/>
            <pc:sldMk cId="1000783526" sldId="264"/>
            <ac:spMk id="3" creationId="{9EEAA37B-6F94-425C-AFAF-758FD9546FF6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10:55.538" v="1596"/>
          <ac:spMkLst>
            <pc:docMk/>
            <pc:sldMk cId="1000783526" sldId="264"/>
            <ac:spMk id="4" creationId="{2C371C08-4C35-4FB6-A471-CA21DD887FE4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07:35.050" v="1595"/>
          <ac:spMkLst>
            <pc:docMk/>
            <pc:sldMk cId="1000783526" sldId="264"/>
            <ac:spMk id="5" creationId="{2BD1A636-2B56-43DF-912F-51400C0345DC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05:27.172" v="1594"/>
          <ac:spMkLst>
            <pc:docMk/>
            <pc:sldMk cId="1000783526" sldId="264"/>
            <ac:spMk id="6" creationId="{0F48F9D1-CAB1-40CA-AED3-C569B5B1E20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3:13.547" v="200" actId="20577"/>
          <ac:spMkLst>
            <pc:docMk/>
            <pc:sldMk cId="1000783526" sldId="264"/>
            <ac:spMk id="7" creationId="{6564AFE3-52BF-4868-8E07-0E381FC0751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3:17.626" v="201" actId="20577"/>
          <ac:spMkLst>
            <pc:docMk/>
            <pc:sldMk cId="1000783526" sldId="264"/>
            <ac:spMk id="8" creationId="{0C5E0809-BDD7-4209-B346-CECDB05CDF0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3:28.548" v="206" actId="20577"/>
          <ac:spMkLst>
            <pc:docMk/>
            <pc:sldMk cId="1000783526" sldId="264"/>
            <ac:spMk id="9" creationId="{C2E00ABE-F396-4D18-A66F-809314F5F45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3:42.376" v="217" actId="20577"/>
          <ac:spMkLst>
            <pc:docMk/>
            <pc:sldMk cId="1000783526" sldId="264"/>
            <ac:spMk id="10" creationId="{7E0B1D0B-CB30-45A5-BA3E-F91A28EB734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3:50.720" v="221" actId="20577"/>
          <ac:spMkLst>
            <pc:docMk/>
            <pc:sldMk cId="1000783526" sldId="264"/>
            <ac:spMk id="11" creationId="{D009A6C6-2A69-4E08-947B-ABE5257AEB5E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4:42.159" v="237" actId="20577"/>
          <ac:spMkLst>
            <pc:docMk/>
            <pc:sldMk cId="1000783526" sldId="264"/>
            <ac:spMk id="12" creationId="{95DE49F1-9EB2-453D-9B79-86BB86F9A5A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11.628" v="257" actId="20577"/>
          <ac:spMkLst>
            <pc:docMk/>
            <pc:sldMk cId="1000783526" sldId="264"/>
            <ac:spMk id="13" creationId="{5D5436AA-9692-4104-8BA8-D94E21E576C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2:25.750" v="179" actId="20577"/>
          <ac:spMkLst>
            <pc:docMk/>
            <pc:sldMk cId="1000783526" sldId="264"/>
            <ac:spMk id="14" creationId="{A3DFA688-5211-4CA4-99A5-9643EC2A39C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2:38.406" v="185" actId="20577"/>
          <ac:spMkLst>
            <pc:docMk/>
            <pc:sldMk cId="1000783526" sldId="264"/>
            <ac:spMk id="15" creationId="{8B11F29F-3893-4ACD-913F-14F77075FA0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16.456" v="258" actId="20577"/>
          <ac:spMkLst>
            <pc:docMk/>
            <pc:sldMk cId="1000783526" sldId="264"/>
            <ac:spMk id="16" creationId="{3277DF79-BEB7-4A2B-B2D3-D131921B23B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23.128" v="271" actId="20577"/>
          <ac:spMkLst>
            <pc:docMk/>
            <pc:sldMk cId="1000783526" sldId="264"/>
            <ac:spMk id="17" creationId="{3F3D04E4-A361-4D63-B717-5B0D7C6EF33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7:14.412" v="373" actId="20577"/>
          <ac:spMkLst>
            <pc:docMk/>
            <pc:sldMk cId="1000783526" sldId="264"/>
            <ac:spMk id="18" creationId="{6CE2AF7D-D842-4C1C-BE66-87B8D9EA61B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7:22.818" v="381" actId="20577"/>
          <ac:spMkLst>
            <pc:docMk/>
            <pc:sldMk cId="1000783526" sldId="264"/>
            <ac:spMk id="19" creationId="{12B855C6-6E49-43F6-A0FA-661F0581462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31.081" v="283" actId="20577"/>
          <ac:spMkLst>
            <pc:docMk/>
            <pc:sldMk cId="1000783526" sldId="264"/>
            <ac:spMk id="20" creationId="{4B752B4E-B0A6-4F7A-AC2C-E6D10E2654D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40.691" v="299" actId="20577"/>
          <ac:spMkLst>
            <pc:docMk/>
            <pc:sldMk cId="1000783526" sldId="264"/>
            <ac:spMk id="21" creationId="{C581679C-E048-4F6E-B25C-5D86CDCEACF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5:49.691" v="307" actId="20577"/>
          <ac:spMkLst>
            <pc:docMk/>
            <pc:sldMk cId="1000783526" sldId="264"/>
            <ac:spMk id="22" creationId="{109F80B2-5751-4E9C-BF65-3566E8290BC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6:28.286" v="338" actId="20577"/>
          <ac:spMkLst>
            <pc:docMk/>
            <pc:sldMk cId="1000783526" sldId="264"/>
            <ac:spMk id="23" creationId="{C1C5714F-DB9F-4BAA-98D3-5A169CFF807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6:12.738" v="333" actId="20577"/>
          <ac:spMkLst>
            <pc:docMk/>
            <pc:sldMk cId="1000783526" sldId="264"/>
            <ac:spMk id="24" creationId="{932957A8-1953-4352-93EA-26064763681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6:51.567" v="347" actId="20577"/>
          <ac:spMkLst>
            <pc:docMk/>
            <pc:sldMk cId="1000783526" sldId="264"/>
            <ac:spMk id="25" creationId="{0AA4E67D-461A-4148-9C1E-22E2F166E00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8:01.038" v="390" actId="20577"/>
          <ac:spMkLst>
            <pc:docMk/>
            <pc:sldMk cId="1000783526" sldId="264"/>
            <ac:spMk id="26" creationId="{4B76B0E0-5AF1-455A-8DCE-A69C199BCB9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8:12.022" v="398" actId="20577"/>
          <ac:spMkLst>
            <pc:docMk/>
            <pc:sldMk cId="1000783526" sldId="264"/>
            <ac:spMk id="27" creationId="{C9853C07-F4AD-4890-84D7-1AA77105181B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0:18:21.272" v="399"/>
          <ac:spMkLst>
            <pc:docMk/>
            <pc:sldMk cId="1000783526" sldId="264"/>
            <ac:spMk id="28" creationId="{90C1BD30-7B8A-41D3-8455-CF71150AA9C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8:38.116" v="417" actId="20577"/>
          <ac:spMkLst>
            <pc:docMk/>
            <pc:sldMk cId="1000783526" sldId="264"/>
            <ac:spMk id="29" creationId="{1BA2BCCD-C969-4B4F-92F3-7B708967087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8:43.929" v="423" actId="20577"/>
          <ac:spMkLst>
            <pc:docMk/>
            <pc:sldMk cId="1000783526" sldId="264"/>
            <ac:spMk id="30" creationId="{5C320838-CCEF-4654-B7ED-355A2B89088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8:59.304" v="431" actId="20577"/>
          <ac:spMkLst>
            <pc:docMk/>
            <pc:sldMk cId="1000783526" sldId="264"/>
            <ac:spMk id="31" creationId="{5CF55034-E566-4525-A795-6A61365E277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9:29.321" v="443" actId="20577"/>
          <ac:spMkLst>
            <pc:docMk/>
            <pc:sldMk cId="1000783526" sldId="264"/>
            <ac:spMk id="32" creationId="{4B381198-F7A1-48FA-B308-41660F0BE6E1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19:43.711" v="453" actId="20577"/>
          <ac:spMkLst>
            <pc:docMk/>
            <pc:sldMk cId="1000783526" sldId="264"/>
            <ac:spMk id="33" creationId="{EA515D6D-5326-46F9-BD4D-DBDC6335E2CB}"/>
          </ac:spMkLst>
        </pc:spChg>
        <pc:picChg chg="add mod ord modCrop">
          <ac:chgData name="Channon Harper" userId="S::s3871491@student.rmit.edu.au::2d0a030a-cea6-48f1-9037-602079f79d25" providerId="AD" clId="Web-{4E41EAAD-4280-4D25-9C4C-F3AD9D1E47B8}" dt="2020-11-08T01:05:27.172" v="1594"/>
          <ac:picMkLst>
            <pc:docMk/>
            <pc:sldMk cId="1000783526" sldId="264"/>
            <ac:picMk id="34" creationId="{9CC50B8B-9AA0-4BD1-A4ED-AF3444EE43BF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07:35.050" v="1595"/>
          <ac:picMkLst>
            <pc:docMk/>
            <pc:sldMk cId="1000783526" sldId="264"/>
            <ac:picMk id="35" creationId="{78DC0DC3-A04E-4D0C-98A4-47316AA65F3A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10:55.538" v="1596"/>
          <ac:picMkLst>
            <pc:docMk/>
            <pc:sldMk cId="1000783526" sldId="264"/>
            <ac:picMk id="36" creationId="{D8F52AB2-1C79-4E6C-BB04-91A81525264A}"/>
          </ac:picMkLst>
        </pc:picChg>
      </pc:sldChg>
      <pc:sldChg chg="addSp delSp modSp">
        <pc:chgData name="Channon Harper" userId="S::s3871491@student.rmit.edu.au::2d0a030a-cea6-48f1-9037-602079f79d25" providerId="AD" clId="Web-{4E41EAAD-4280-4D25-9C4C-F3AD9D1E47B8}" dt="2020-11-08T01:41:24.028" v="1614"/>
        <pc:sldMkLst>
          <pc:docMk/>
          <pc:sldMk cId="1871464167" sldId="265"/>
        </pc:sldMkLst>
        <pc:spChg chg="mod">
          <ac:chgData name="Channon Harper" userId="S::s3871491@student.rmit.edu.au::2d0a030a-cea6-48f1-9037-602079f79d25" providerId="AD" clId="Web-{4E41EAAD-4280-4D25-9C4C-F3AD9D1E47B8}" dt="2020-11-08T00:28:13.018" v="809" actId="20577"/>
          <ac:spMkLst>
            <pc:docMk/>
            <pc:sldMk cId="1871464167" sldId="265"/>
            <ac:spMk id="2" creationId="{B13C498C-27FD-446F-A2E1-708F8652576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16.831" v="812" actId="20577"/>
          <ac:spMkLst>
            <pc:docMk/>
            <pc:sldMk cId="1871464167" sldId="265"/>
            <ac:spMk id="3" creationId="{DCE17263-1CAD-493B-9CC6-3EC6B227003E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35:11.020" v="1606"/>
          <ac:spMkLst>
            <pc:docMk/>
            <pc:sldMk cId="1871464167" sldId="265"/>
            <ac:spMk id="4" creationId="{73796F71-94E6-4E42-9AB1-474CDAAC7D8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21.628" v="820" actId="20577"/>
          <ac:spMkLst>
            <pc:docMk/>
            <pc:sldMk cId="1871464167" sldId="265"/>
            <ac:spMk id="5" creationId="{8EC0E3AE-F45F-480A-AED1-34381602956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49.823" v="1254" actId="20577"/>
          <ac:spMkLst>
            <pc:docMk/>
            <pc:sldMk cId="1871464167" sldId="265"/>
            <ac:spMk id="6" creationId="{B9D7134B-41A2-4980-A8B3-C765E2E7E900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37:11.835" v="1607"/>
          <ac:spMkLst>
            <pc:docMk/>
            <pc:sldMk cId="1871464167" sldId="265"/>
            <ac:spMk id="7" creationId="{7618512F-E001-4BB6-B350-A2D6B610FC3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27.769" v="826" actId="20577"/>
          <ac:spMkLst>
            <pc:docMk/>
            <pc:sldMk cId="1871464167" sldId="265"/>
            <ac:spMk id="8" creationId="{3E77A63F-96D3-4003-8B7D-63B5A4C69C2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8:50.621" v="1309" actId="20577"/>
          <ac:spMkLst>
            <pc:docMk/>
            <pc:sldMk cId="1871464167" sldId="265"/>
            <ac:spMk id="9" creationId="{325061EA-D2C4-46F0-8EDE-92AC23100EE1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41:24.028" v="1614"/>
          <ac:spMkLst>
            <pc:docMk/>
            <pc:sldMk cId="1871464167" sldId="265"/>
            <ac:spMk id="10" creationId="{4E571D53-CA65-43D3-B13E-7FF2A8E01AF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1:39:34.822" v="1612" actId="20577"/>
          <ac:spMkLst>
            <pc:docMk/>
            <pc:sldMk cId="1871464167" sldId="265"/>
            <ac:spMk id="11" creationId="{760B7849-873E-4E74-91E8-DFC258DE0C2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42.265" v="1426" actId="20577"/>
          <ac:spMkLst>
            <pc:docMk/>
            <pc:sldMk cId="1871464167" sldId="265"/>
            <ac:spMk id="12" creationId="{16433D3D-A83E-4737-A150-E2F737FFFAD1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39:18.541" v="1608"/>
          <ac:spMkLst>
            <pc:docMk/>
            <pc:sldMk cId="1871464167" sldId="265"/>
            <ac:spMk id="13" creationId="{DE134D98-363B-4118-8252-FD30C59E635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30.613" v="832" actId="20577"/>
          <ac:spMkLst>
            <pc:docMk/>
            <pc:sldMk cId="1871464167" sldId="265"/>
            <ac:spMk id="14" creationId="{E8CA8403-7F77-40A3-9260-5F560376FBD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0:23.311" v="1361" actId="20577"/>
          <ac:spMkLst>
            <pc:docMk/>
            <pc:sldMk cId="1871464167" sldId="265"/>
            <ac:spMk id="15" creationId="{E3C8132F-379F-41BD-919C-195C72ECBD5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7:57.808" v="1265" actId="20577"/>
          <ac:spMkLst>
            <pc:docMk/>
            <pc:sldMk cId="1871464167" sldId="265"/>
            <ac:spMk id="16" creationId="{251E773F-9D24-45A2-A7ED-D87665CF505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8:08.792" v="1269" actId="20577"/>
          <ac:spMkLst>
            <pc:docMk/>
            <pc:sldMk cId="1871464167" sldId="265"/>
            <ac:spMk id="17" creationId="{5973ADA1-74A5-422A-85EB-28C3B31AC3B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8:13.667" v="1276" actId="20577"/>
          <ac:spMkLst>
            <pc:docMk/>
            <pc:sldMk cId="1871464167" sldId="265"/>
            <ac:spMk id="18" creationId="{9B2A7706-971E-4403-A2FA-8DAE11ACB9D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8:33.011" v="1285" actId="20577"/>
          <ac:spMkLst>
            <pc:docMk/>
            <pc:sldMk cId="1871464167" sldId="265"/>
            <ac:spMk id="19" creationId="{1C3AA1F6-98F1-4308-8E62-8956758145E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8:40.777" v="1292" actId="20577"/>
          <ac:spMkLst>
            <pc:docMk/>
            <pc:sldMk cId="1871464167" sldId="265"/>
            <ac:spMk id="20" creationId="{BA17BC6E-4191-4C9C-B990-8E62941A584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9:38.388" v="1321" actId="20577"/>
          <ac:spMkLst>
            <pc:docMk/>
            <pc:sldMk cId="1871464167" sldId="265"/>
            <ac:spMk id="21" creationId="{D6AD2927-DD52-4F19-922F-AB5F24D237F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9:44.794" v="1323" actId="20577"/>
          <ac:spMkLst>
            <pc:docMk/>
            <pc:sldMk cId="1871464167" sldId="265"/>
            <ac:spMk id="22" creationId="{4A529D6A-96C4-4FEB-80AA-2DBA4E48162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49:51.810" v="1329" actId="20577"/>
          <ac:spMkLst>
            <pc:docMk/>
            <pc:sldMk cId="1871464167" sldId="265"/>
            <ac:spMk id="23" creationId="{1B0D7905-87D1-47B0-B95E-AAB395CAE45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0:07.748" v="1342" actId="20577"/>
          <ac:spMkLst>
            <pc:docMk/>
            <pc:sldMk cId="1871464167" sldId="265"/>
            <ac:spMk id="24" creationId="{A71B49DA-4F56-40E8-91FC-88CC369A7D5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0:18.982" v="1352" actId="20577"/>
          <ac:spMkLst>
            <pc:docMk/>
            <pc:sldMk cId="1871464167" sldId="265"/>
            <ac:spMk id="25" creationId="{34B87DBB-A071-4738-8C75-790D614CB842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0:33.529" v="1369" actId="20577"/>
          <ac:spMkLst>
            <pc:docMk/>
            <pc:sldMk cId="1871464167" sldId="265"/>
            <ac:spMk id="26" creationId="{E2498242-265F-4B64-8C24-650688C8C601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0:38.155" v="1374" actId="20577"/>
          <ac:spMkLst>
            <pc:docMk/>
            <pc:sldMk cId="1871464167" sldId="265"/>
            <ac:spMk id="27" creationId="{0DEE81B7-627F-4913-8687-B000A1CE7D1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11.155" v="1393" actId="20577"/>
          <ac:spMkLst>
            <pc:docMk/>
            <pc:sldMk cId="1871464167" sldId="265"/>
            <ac:spMk id="28" creationId="{BCB37F3A-D6C5-416F-A816-1D9C751DBFD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23.218" v="1399" actId="20577"/>
          <ac:spMkLst>
            <pc:docMk/>
            <pc:sldMk cId="1871464167" sldId="265"/>
            <ac:spMk id="29" creationId="{C5E205F3-F87F-4420-8CEC-7CA0980B999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34.999" v="1421" actId="20577"/>
          <ac:spMkLst>
            <pc:docMk/>
            <pc:sldMk cId="1871464167" sldId="265"/>
            <ac:spMk id="30" creationId="{D22CFF29-5E9C-4F04-9801-9CBD8141D24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46.875" v="1438" actId="20577"/>
          <ac:spMkLst>
            <pc:docMk/>
            <pc:sldMk cId="1871464167" sldId="265"/>
            <ac:spMk id="31" creationId="{F8B3D854-2F12-43BE-9387-6BE91DEDA28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1:50.406" v="1439" actId="20577"/>
          <ac:spMkLst>
            <pc:docMk/>
            <pc:sldMk cId="1871464167" sldId="265"/>
            <ac:spMk id="32" creationId="{6251DF81-4717-4B45-AC7A-5A2AE040CF2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2:12.438" v="1452" actId="20577"/>
          <ac:spMkLst>
            <pc:docMk/>
            <pc:sldMk cId="1871464167" sldId="265"/>
            <ac:spMk id="33" creationId="{17A10CA3-32A5-4CF5-B8AC-0288D77E834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2:19.703" v="1457" actId="20577"/>
          <ac:spMkLst>
            <pc:docMk/>
            <pc:sldMk cId="1871464167" sldId="265"/>
            <ac:spMk id="34" creationId="{5F9D5606-46C8-45A8-AB0F-98BA9CE66D8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2:31.469" v="1473" actId="20577"/>
          <ac:spMkLst>
            <pc:docMk/>
            <pc:sldMk cId="1871464167" sldId="265"/>
            <ac:spMk id="35" creationId="{71288946-6BD7-4D3E-83AD-8E65254F0638}"/>
          </ac:spMkLst>
        </pc:spChg>
        <pc:picChg chg="add mod ord modCrop">
          <ac:chgData name="Channon Harper" userId="S::s3871491@student.rmit.edu.au::2d0a030a-cea6-48f1-9037-602079f79d25" providerId="AD" clId="Web-{4E41EAAD-4280-4D25-9C4C-F3AD9D1E47B8}" dt="2020-11-08T01:35:11.020" v="1606"/>
          <ac:picMkLst>
            <pc:docMk/>
            <pc:sldMk cId="1871464167" sldId="265"/>
            <ac:picMk id="36" creationId="{0A2924AA-6396-45D7-B13A-95C91B3DDB26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37:11.835" v="1607"/>
          <ac:picMkLst>
            <pc:docMk/>
            <pc:sldMk cId="1871464167" sldId="265"/>
            <ac:picMk id="37" creationId="{FCC37E3A-BEA5-4543-A09F-AFD2FE1FD334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39:18.541" v="1608"/>
          <ac:picMkLst>
            <pc:docMk/>
            <pc:sldMk cId="1871464167" sldId="265"/>
            <ac:picMk id="38" creationId="{31E7B6AC-34B7-4EDB-8A3E-097420B44C8D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41:24.028" v="1614"/>
          <ac:picMkLst>
            <pc:docMk/>
            <pc:sldMk cId="1871464167" sldId="265"/>
            <ac:picMk id="39" creationId="{09014F5B-FE25-4FA2-AD25-3B646017AB79}"/>
          </ac:picMkLst>
        </pc:picChg>
      </pc:sldChg>
      <pc:sldChg chg="addSp delSp modSp">
        <pc:chgData name="Channon Harper" userId="S::s3871491@student.rmit.edu.au::2d0a030a-cea6-48f1-9037-602079f79d25" providerId="AD" clId="Web-{4E41EAAD-4280-4D25-9C4C-F3AD9D1E47B8}" dt="2020-11-08T01:17:07.608" v="1601"/>
        <pc:sldMkLst>
          <pc:docMk/>
          <pc:sldMk cId="3189274993" sldId="266"/>
        </pc:sldMkLst>
        <pc:spChg chg="mod">
          <ac:chgData name="Channon Harper" userId="S::s3871491@student.rmit.edu.au::2d0a030a-cea6-48f1-9037-602079f79d25" providerId="AD" clId="Web-{4E41EAAD-4280-4D25-9C4C-F3AD9D1E47B8}" dt="2020-11-08T00:20:23.056" v="477" actId="20577"/>
          <ac:spMkLst>
            <pc:docMk/>
            <pc:sldMk cId="3189274993" sldId="266"/>
            <ac:spMk id="2" creationId="{C7E4845B-A258-4593-98CA-E4E520C4374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13.790" v="456" actId="20577"/>
          <ac:spMkLst>
            <pc:docMk/>
            <pc:sldMk cId="3189274993" sldId="266"/>
            <ac:spMk id="3" creationId="{9EEAA37B-6F94-425C-AFAF-758FD9546FF6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1:17:07.608" v="1601"/>
          <ac:spMkLst>
            <pc:docMk/>
            <pc:sldMk cId="3189274993" sldId="266"/>
            <ac:spMk id="4" creationId="{2C371C08-4C35-4FB6-A471-CA21DD887FE4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15:15.090" v="1600"/>
          <ac:spMkLst>
            <pc:docMk/>
            <pc:sldMk cId="3189274993" sldId="266"/>
            <ac:spMk id="5" creationId="{2BD1A636-2B56-43DF-912F-51400C0345DC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13:06.119" v="1599"/>
          <ac:spMkLst>
            <pc:docMk/>
            <pc:sldMk cId="3189274993" sldId="266"/>
            <ac:spMk id="6" creationId="{0F48F9D1-CAB1-40CA-AED3-C569B5B1E20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1:58.730" v="529" actId="20577"/>
          <ac:spMkLst>
            <pc:docMk/>
            <pc:sldMk cId="3189274993" sldId="266"/>
            <ac:spMk id="7" creationId="{6564AFE3-52BF-4868-8E07-0E381FC0751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2:06.105" v="545" actId="20577"/>
          <ac:spMkLst>
            <pc:docMk/>
            <pc:sldMk cId="3189274993" sldId="266"/>
            <ac:spMk id="8" creationId="{0C5E0809-BDD7-4209-B346-CECDB05CDF0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3:00.278" v="547" actId="20577"/>
          <ac:spMkLst>
            <pc:docMk/>
            <pc:sldMk cId="3189274993" sldId="266"/>
            <ac:spMk id="9" creationId="{C2E00ABE-F396-4D18-A66F-809314F5F45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3:10.887" v="550" actId="20577"/>
          <ac:spMkLst>
            <pc:docMk/>
            <pc:sldMk cId="3189274993" sldId="266"/>
            <ac:spMk id="10" creationId="{7E0B1D0B-CB30-45A5-BA3E-F91A28EB734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3:31.497" v="565" actId="20577"/>
          <ac:spMkLst>
            <pc:docMk/>
            <pc:sldMk cId="3189274993" sldId="266"/>
            <ac:spMk id="11" creationId="{D009A6C6-2A69-4E08-947B-ABE5257AEB5E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3:46.310" v="574" actId="20577"/>
          <ac:spMkLst>
            <pc:docMk/>
            <pc:sldMk cId="3189274993" sldId="266"/>
            <ac:spMk id="12" creationId="{95DE49F1-9EB2-453D-9B79-86BB86F9A5A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4:11.811" v="616" actId="20577"/>
          <ac:spMkLst>
            <pc:docMk/>
            <pc:sldMk cId="3189274993" sldId="266"/>
            <ac:spMk id="13" creationId="{5D5436AA-9692-4104-8BA8-D94E21E576C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26.400" v="480" actId="20577"/>
          <ac:spMkLst>
            <pc:docMk/>
            <pc:sldMk cId="3189274993" sldId="266"/>
            <ac:spMk id="14" creationId="{A3DFA688-5211-4CA4-99A5-9643EC2A39C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36.619" v="488" actId="20577"/>
          <ac:spMkLst>
            <pc:docMk/>
            <pc:sldMk cId="3189274993" sldId="266"/>
            <ac:spMk id="15" creationId="{8B11F29F-3893-4ACD-913F-14F77075FA03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41.728" v="491" actId="20577"/>
          <ac:spMkLst>
            <pc:docMk/>
            <pc:sldMk cId="3189274993" sldId="266"/>
            <ac:spMk id="16" creationId="{3277DF79-BEB7-4A2B-B2D3-D131921B23B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52.775" v="496" actId="20577"/>
          <ac:spMkLst>
            <pc:docMk/>
            <pc:sldMk cId="3189274993" sldId="266"/>
            <ac:spMk id="17" creationId="{3F3D04E4-A361-4D63-B717-5B0D7C6EF33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0:58.229" v="499" actId="20577"/>
          <ac:spMkLst>
            <pc:docMk/>
            <pc:sldMk cId="3189274993" sldId="266"/>
            <ac:spMk id="18" creationId="{6CE2AF7D-D842-4C1C-BE66-87B8D9EA61B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1:18.932" v="518" actId="20577"/>
          <ac:spMkLst>
            <pc:docMk/>
            <pc:sldMk cId="3189274993" sldId="266"/>
            <ac:spMk id="19" creationId="{12B855C6-6E49-43F6-A0FA-661F0581462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4:31.389" v="621" actId="20577"/>
          <ac:spMkLst>
            <pc:docMk/>
            <pc:sldMk cId="3189274993" sldId="266"/>
            <ac:spMk id="20" creationId="{4B752B4E-B0A6-4F7A-AC2C-E6D10E2654DA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0:24:38.436" v="622"/>
          <ac:spMkLst>
            <pc:docMk/>
            <pc:sldMk cId="3189274993" sldId="266"/>
            <ac:spMk id="21" creationId="{C581679C-E048-4F6E-B25C-5D86CDCEACF6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4:51.733" v="632" actId="20577"/>
          <ac:spMkLst>
            <pc:docMk/>
            <pc:sldMk cId="3189274993" sldId="266"/>
            <ac:spMk id="22" creationId="{109F80B2-5751-4E9C-BF65-3566E8290BC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5:00.499" v="635" actId="20577"/>
          <ac:spMkLst>
            <pc:docMk/>
            <pc:sldMk cId="3189274993" sldId="266"/>
            <ac:spMk id="23" creationId="{C1C5714F-DB9F-4BAA-98D3-5A169CFF807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5:12.562" v="644" actId="20577"/>
          <ac:spMkLst>
            <pc:docMk/>
            <pc:sldMk cId="3189274993" sldId="266"/>
            <ac:spMk id="24" creationId="{932957A8-1953-4352-93EA-260647636810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5:25.828" v="654" actId="20577"/>
          <ac:spMkLst>
            <pc:docMk/>
            <pc:sldMk cId="3189274993" sldId="266"/>
            <ac:spMk id="25" creationId="{0AA4E67D-461A-4148-9C1E-22E2F166E00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5:49.281" v="676" actId="20577"/>
          <ac:spMkLst>
            <pc:docMk/>
            <pc:sldMk cId="3189274993" sldId="266"/>
            <ac:spMk id="26" creationId="{4B76B0E0-5AF1-455A-8DCE-A69C199BCB9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1:14.022" v="913" actId="20577"/>
          <ac:spMkLst>
            <pc:docMk/>
            <pc:sldMk cId="3189274993" sldId="266"/>
            <ac:spMk id="27" creationId="{C9853C07-F4AD-4890-84D7-1AA77105181B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0:31:19.991" v="914"/>
          <ac:spMkLst>
            <pc:docMk/>
            <pc:sldMk cId="3189274993" sldId="266"/>
            <ac:spMk id="28" creationId="{90C1BD30-7B8A-41D3-8455-CF71150AA9C8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1:57.398" v="931" actId="20577"/>
          <ac:spMkLst>
            <pc:docMk/>
            <pc:sldMk cId="3189274993" sldId="266"/>
            <ac:spMk id="29" creationId="{1BA2BCCD-C969-4B4F-92F3-7B7089670877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1:38.741" v="921" actId="20577"/>
          <ac:spMkLst>
            <pc:docMk/>
            <pc:sldMk cId="3189274993" sldId="266"/>
            <ac:spMk id="30" creationId="{5C320838-CCEF-4654-B7ED-355A2B89088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1:51.960" v="930" actId="20577"/>
          <ac:spMkLst>
            <pc:docMk/>
            <pc:sldMk cId="3189274993" sldId="266"/>
            <ac:spMk id="31" creationId="{5CF55034-E566-4525-A795-6A61365E277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2:40.352" v="959" actId="20577"/>
          <ac:spMkLst>
            <pc:docMk/>
            <pc:sldMk cId="3189274993" sldId="266"/>
            <ac:spMk id="32" creationId="{4B381198-F7A1-48FA-B308-41660F0BE6E1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3:09.618" v="986" actId="20577"/>
          <ac:spMkLst>
            <pc:docMk/>
            <pc:sldMk cId="3189274993" sldId="266"/>
            <ac:spMk id="33" creationId="{EA515D6D-5326-46F9-BD4D-DBDC6335E2CB}"/>
          </ac:spMkLst>
        </pc:spChg>
        <pc:picChg chg="add del mod ord modCrop">
          <ac:chgData name="Channon Harper" userId="S::s3871491@student.rmit.edu.au::2d0a030a-cea6-48f1-9037-602079f79d25" providerId="AD" clId="Web-{4E41EAAD-4280-4D25-9C4C-F3AD9D1E47B8}" dt="2020-11-08T01:12:54.666" v="1598"/>
          <ac:picMkLst>
            <pc:docMk/>
            <pc:sldMk cId="3189274993" sldId="266"/>
            <ac:picMk id="34" creationId="{C9789CB2-ECDD-49FE-B2E3-198B37DA7C9F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13:06.119" v="1599"/>
          <ac:picMkLst>
            <pc:docMk/>
            <pc:sldMk cId="3189274993" sldId="266"/>
            <ac:picMk id="35" creationId="{5037A116-9854-4935-9D43-9FD344789504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15:15.090" v="1600"/>
          <ac:picMkLst>
            <pc:docMk/>
            <pc:sldMk cId="3189274993" sldId="266"/>
            <ac:picMk id="36" creationId="{06C82EB8-11D1-429F-BB57-30C8C8135733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17:07.608" v="1601"/>
          <ac:picMkLst>
            <pc:docMk/>
            <pc:sldMk cId="3189274993" sldId="266"/>
            <ac:picMk id="37" creationId="{098F4EB8-CB0D-4EA0-9779-9E9544752832}"/>
          </ac:picMkLst>
        </pc:picChg>
      </pc:sldChg>
      <pc:sldChg chg="addSp delSp modSp">
        <pc:chgData name="Channon Harper" userId="S::s3871491@student.rmit.edu.au::2d0a030a-cea6-48f1-9037-602079f79d25" providerId="AD" clId="Web-{4E41EAAD-4280-4D25-9C4C-F3AD9D1E47B8}" dt="2020-11-08T01:43:55.374" v="1616"/>
        <pc:sldMkLst>
          <pc:docMk/>
          <pc:sldMk cId="499884806" sldId="267"/>
        </pc:sldMkLst>
        <pc:spChg chg="mod">
          <ac:chgData name="Channon Harper" userId="S::s3871491@student.rmit.edu.au::2d0a030a-cea6-48f1-9037-602079f79d25" providerId="AD" clId="Web-{4E41EAAD-4280-4D25-9C4C-F3AD9D1E47B8}" dt="2020-11-08T00:28:48.988" v="849" actId="20577"/>
          <ac:spMkLst>
            <pc:docMk/>
            <pc:sldMk cId="499884806" sldId="267"/>
            <ac:spMk id="2" creationId="{B13C498C-27FD-446F-A2E1-708F8652576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8:58.097" v="859" actId="20577"/>
          <ac:spMkLst>
            <pc:docMk/>
            <pc:sldMk cId="499884806" sldId="267"/>
            <ac:spMk id="3" creationId="{DCE17263-1CAD-493B-9CC6-3EC6B227003E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42:45.357" v="1615"/>
          <ac:spMkLst>
            <pc:docMk/>
            <pc:sldMk cId="499884806" sldId="267"/>
            <ac:spMk id="4" creationId="{73796F71-94E6-4E42-9AB1-474CDAAC7D8C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29:02.394" v="863" actId="20577"/>
          <ac:spMkLst>
            <pc:docMk/>
            <pc:sldMk cId="499884806" sldId="267"/>
            <ac:spMk id="5" creationId="{8EC0E3AE-F45F-480A-AED1-34381602956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2:47.438" v="1480" actId="20577"/>
          <ac:spMkLst>
            <pc:docMk/>
            <pc:sldMk cId="499884806" sldId="267"/>
            <ac:spMk id="6" creationId="{B9D7134B-41A2-4980-A8B3-C765E2E7E900}"/>
          </ac:spMkLst>
        </pc:spChg>
        <pc:spChg chg="del">
          <ac:chgData name="Channon Harper" userId="S::s3871491@student.rmit.edu.au::2d0a030a-cea6-48f1-9037-602079f79d25" providerId="AD" clId="Web-{4E41EAAD-4280-4D25-9C4C-F3AD9D1E47B8}" dt="2020-11-08T01:43:55.374" v="1616"/>
          <ac:spMkLst>
            <pc:docMk/>
            <pc:sldMk cId="499884806" sldId="267"/>
            <ac:spMk id="7" creationId="{7618512F-E001-4BB6-B350-A2D6B610FC3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30:39.162" v="903" actId="20577"/>
          <ac:spMkLst>
            <pc:docMk/>
            <pc:sldMk cId="499884806" sldId="267"/>
            <ac:spMk id="8" creationId="{3E77A63F-96D3-4003-8B7D-63B5A4C69C2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40.377" v="1531" actId="20577"/>
          <ac:spMkLst>
            <pc:docMk/>
            <pc:sldMk cId="499884806" sldId="267"/>
            <ac:spMk id="9" creationId="{325061EA-D2C4-46F0-8EDE-92AC23100EE1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0.052" v="893"/>
          <ac:spMkLst>
            <pc:docMk/>
            <pc:sldMk cId="499884806" sldId="267"/>
            <ac:spMk id="10" creationId="{4E571D53-CA65-43D3-B13E-7FF2A8E01AF7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19.896" v="889"/>
          <ac:spMkLst>
            <pc:docMk/>
            <pc:sldMk cId="499884806" sldId="267"/>
            <ac:spMk id="11" creationId="{760B7849-873E-4E74-91E8-DFC258DE0C27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27.537" v="892"/>
          <ac:spMkLst>
            <pc:docMk/>
            <pc:sldMk cId="499884806" sldId="267"/>
            <ac:spMk id="12" creationId="{16433D3D-A83E-4737-A150-E2F737FFFAD1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1.084" v="894"/>
          <ac:spMkLst>
            <pc:docMk/>
            <pc:sldMk cId="499884806" sldId="267"/>
            <ac:spMk id="13" creationId="{DE134D98-363B-4118-8252-FD30C59E6357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22.412" v="890"/>
          <ac:spMkLst>
            <pc:docMk/>
            <pc:sldMk cId="499884806" sldId="267"/>
            <ac:spMk id="14" creationId="{E8CA8403-7F77-40A3-9260-5F560376FBD7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2.099" v="895"/>
          <ac:spMkLst>
            <pc:docMk/>
            <pc:sldMk cId="499884806" sldId="267"/>
            <ac:spMk id="15" creationId="{E3C8132F-379F-41BD-919C-195C72ECBD5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2:58.767" v="1497" actId="20577"/>
          <ac:spMkLst>
            <pc:docMk/>
            <pc:sldMk cId="499884806" sldId="267"/>
            <ac:spMk id="16" creationId="{251E773F-9D24-45A2-A7ED-D87665CF505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04.767" v="1499" actId="20577"/>
          <ac:spMkLst>
            <pc:docMk/>
            <pc:sldMk cId="499884806" sldId="267"/>
            <ac:spMk id="17" creationId="{5973ADA1-74A5-422A-85EB-28C3B31AC3BB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16.486" v="1505" actId="20577"/>
          <ac:spMkLst>
            <pc:docMk/>
            <pc:sldMk cId="499884806" sldId="267"/>
            <ac:spMk id="18" creationId="{9B2A7706-971E-4403-A2FA-8DAE11ACB9DA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26.970" v="1512" actId="20577"/>
          <ac:spMkLst>
            <pc:docMk/>
            <pc:sldMk cId="499884806" sldId="267"/>
            <ac:spMk id="19" creationId="{1C3AA1F6-98F1-4308-8E62-8956758145E5}"/>
          </ac:spMkLst>
        </pc:spChg>
        <pc:spChg chg="add del mod">
          <ac:chgData name="Channon Harper" userId="S::s3871491@student.rmit.edu.au::2d0a030a-cea6-48f1-9037-602079f79d25" providerId="AD" clId="Web-{4E41EAAD-4280-4D25-9C4C-F3AD9D1E47B8}" dt="2020-11-08T00:53:33.908" v="1522" actId="20577"/>
          <ac:spMkLst>
            <pc:docMk/>
            <pc:sldMk cId="499884806" sldId="267"/>
            <ac:spMk id="20" creationId="{BA17BC6E-4191-4C9C-B990-8E62941A5845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44.658" v="1538" actId="20577"/>
          <ac:spMkLst>
            <pc:docMk/>
            <pc:sldMk cId="499884806" sldId="267"/>
            <ac:spMk id="21" creationId="{D6AD2927-DD52-4F19-922F-AB5F24D237FD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3:48.799" v="1541" actId="20577"/>
          <ac:spMkLst>
            <pc:docMk/>
            <pc:sldMk cId="499884806" sldId="267"/>
            <ac:spMk id="22" creationId="{4A529D6A-96C4-4FEB-80AA-2DBA4E481629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4:02.096" v="1559" actId="20577"/>
          <ac:spMkLst>
            <pc:docMk/>
            <pc:sldMk cId="499884806" sldId="267"/>
            <ac:spMk id="23" creationId="{1B0D7905-87D1-47B0-B95E-AAB395CAE45F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4:19.581" v="1565" actId="20577"/>
          <ac:spMkLst>
            <pc:docMk/>
            <pc:sldMk cId="499884806" sldId="267"/>
            <ac:spMk id="24" creationId="{A71B49DA-4F56-40E8-91FC-88CC369A7D54}"/>
          </ac:spMkLst>
        </pc:spChg>
        <pc:spChg chg="mod">
          <ac:chgData name="Channon Harper" userId="S::s3871491@student.rmit.edu.au::2d0a030a-cea6-48f1-9037-602079f79d25" providerId="AD" clId="Web-{4E41EAAD-4280-4D25-9C4C-F3AD9D1E47B8}" dt="2020-11-08T00:54:37.550" v="1590" actId="20577"/>
          <ac:spMkLst>
            <pc:docMk/>
            <pc:sldMk cId="499884806" sldId="267"/>
            <ac:spMk id="25" creationId="{34B87DBB-A071-4738-8C75-790D614CB842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2.693" v="896"/>
          <ac:spMkLst>
            <pc:docMk/>
            <pc:sldMk cId="499884806" sldId="267"/>
            <ac:spMk id="26" creationId="{E2498242-265F-4B64-8C24-650688C8C601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2.724" v="897"/>
          <ac:spMkLst>
            <pc:docMk/>
            <pc:sldMk cId="499884806" sldId="267"/>
            <ac:spMk id="27" creationId="{0DEE81B7-627F-4913-8687-B000A1CE7D1D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2.740" v="898"/>
          <ac:spMkLst>
            <pc:docMk/>
            <pc:sldMk cId="499884806" sldId="267"/>
            <ac:spMk id="28" creationId="{BCB37F3A-D6C5-416F-A816-1D9C751DBFDD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32.771" v="899"/>
          <ac:spMkLst>
            <pc:docMk/>
            <pc:sldMk cId="499884806" sldId="267"/>
            <ac:spMk id="29" creationId="{C5E205F3-F87F-4420-8CEC-7CA0980B9995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01.380" v="883"/>
          <ac:spMkLst>
            <pc:docMk/>
            <pc:sldMk cId="499884806" sldId="267"/>
            <ac:spMk id="30" creationId="{D22CFF29-5E9C-4F04-9801-9CBD8141D24D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16.880" v="888"/>
          <ac:spMkLst>
            <pc:docMk/>
            <pc:sldMk cId="499884806" sldId="267"/>
            <ac:spMk id="31" creationId="{F8B3D854-2F12-43BE-9387-6BE91DEDA283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13.818" v="887"/>
          <ac:spMkLst>
            <pc:docMk/>
            <pc:sldMk cId="499884806" sldId="267"/>
            <ac:spMk id="32" creationId="{6251DF81-4717-4B45-AC7A-5A2AE040CF20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09.146" v="886"/>
          <ac:spMkLst>
            <pc:docMk/>
            <pc:sldMk cId="499884806" sldId="267"/>
            <ac:spMk id="33" creationId="{17A10CA3-32A5-4CF5-B8AC-0288D77E8346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06.677" v="885"/>
          <ac:spMkLst>
            <pc:docMk/>
            <pc:sldMk cId="499884806" sldId="267"/>
            <ac:spMk id="34" creationId="{5F9D5606-46C8-45A8-AB0F-98BA9CE66D84}"/>
          </ac:spMkLst>
        </pc:spChg>
        <pc:spChg chg="add del">
          <ac:chgData name="Channon Harper" userId="S::s3871491@student.rmit.edu.au::2d0a030a-cea6-48f1-9037-602079f79d25" providerId="AD" clId="Web-{4E41EAAD-4280-4D25-9C4C-F3AD9D1E47B8}" dt="2020-11-08T00:30:03.661" v="884"/>
          <ac:spMkLst>
            <pc:docMk/>
            <pc:sldMk cId="499884806" sldId="267"/>
            <ac:spMk id="35" creationId="{71288946-6BD7-4D3E-83AD-8E65254F0638}"/>
          </ac:spMkLst>
        </pc:spChg>
        <pc:picChg chg="add mod ord modCrop">
          <ac:chgData name="Channon Harper" userId="S::s3871491@student.rmit.edu.au::2d0a030a-cea6-48f1-9037-602079f79d25" providerId="AD" clId="Web-{4E41EAAD-4280-4D25-9C4C-F3AD9D1E47B8}" dt="2020-11-08T01:42:45.357" v="1615"/>
          <ac:picMkLst>
            <pc:docMk/>
            <pc:sldMk cId="499884806" sldId="267"/>
            <ac:picMk id="36" creationId="{FF56695E-05FE-41DC-B32A-42D24456D6DD}"/>
          </ac:picMkLst>
        </pc:picChg>
        <pc:picChg chg="add mod ord modCrop">
          <ac:chgData name="Channon Harper" userId="S::s3871491@student.rmit.edu.au::2d0a030a-cea6-48f1-9037-602079f79d25" providerId="AD" clId="Web-{4E41EAAD-4280-4D25-9C4C-F3AD9D1E47B8}" dt="2020-11-08T01:43:55.374" v="1616"/>
          <ac:picMkLst>
            <pc:docMk/>
            <pc:sldMk cId="499884806" sldId="267"/>
            <ac:picMk id="37" creationId="{3F17C38F-EC3B-4F26-BDA3-D1D087141AB6}"/>
          </ac:picMkLst>
        </pc:picChg>
      </pc:sldChg>
    </pc:docChg>
  </pc:docChgLst>
  <pc:docChgLst>
    <pc:chgData name="Channon Harper" userId="S::s3871491@student.rmit.edu.au::2d0a030a-cea6-48f1-9037-602079f79d25" providerId="AD" clId="Web-{FB98DC52-602A-470A-A78D-73FF8D3A48FA}"/>
    <pc:docChg chg="modSld">
      <pc:chgData name="Channon Harper" userId="S::s3871491@student.rmit.edu.au::2d0a030a-cea6-48f1-9037-602079f79d25" providerId="AD" clId="Web-{FB98DC52-602A-470A-A78D-73FF8D3A48FA}" dt="2020-11-08T07:25:55.206" v="4"/>
      <pc:docMkLst>
        <pc:docMk/>
      </pc:docMkLst>
      <pc:sldChg chg="addSp delSp modSp">
        <pc:chgData name="Channon Harper" userId="S::s3871491@student.rmit.edu.au::2d0a030a-cea6-48f1-9037-602079f79d25" providerId="AD" clId="Web-{FB98DC52-602A-470A-A78D-73FF8D3A48FA}" dt="2020-11-08T07:25:55.206" v="4"/>
        <pc:sldMkLst>
          <pc:docMk/>
          <pc:sldMk cId="1911533735" sldId="263"/>
        </pc:sldMkLst>
        <pc:picChg chg="add del mod">
          <ac:chgData name="Channon Harper" userId="S::s3871491@student.rmit.edu.au::2d0a030a-cea6-48f1-9037-602079f79d25" providerId="AD" clId="Web-{FB98DC52-602A-470A-A78D-73FF8D3A48FA}" dt="2020-11-08T07:25:49.627" v="3"/>
          <ac:picMkLst>
            <pc:docMk/>
            <pc:sldMk cId="1911533735" sldId="263"/>
            <ac:picMk id="4" creationId="{81DA65BE-63FE-47BD-9051-C6313BCA3B21}"/>
          </ac:picMkLst>
        </pc:picChg>
        <pc:picChg chg="mod">
          <ac:chgData name="Channon Harper" userId="S::s3871491@student.rmit.edu.au::2d0a030a-cea6-48f1-9037-602079f79d25" providerId="AD" clId="Web-{FB98DC52-602A-470A-A78D-73FF8D3A48FA}" dt="2020-11-08T07:25:55.206" v="4"/>
          <ac:picMkLst>
            <pc:docMk/>
            <pc:sldMk cId="1911533735" sldId="263"/>
            <ac:picMk id="37" creationId="{7CD8A267-B887-4677-8F2D-9DB15D8208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FC75-5174-48B2-B632-6BA0ADD6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E7293-E449-46DD-A8FD-6AA17CC2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49D8-C4AC-4738-B8D3-48D8EA01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2C6F-EF9B-4B9B-9664-C8CFFD5D58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86DA-195D-4CE7-9D30-84C1F00F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C3AE-113A-471D-A621-7C2307AC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153B-A88B-49C0-9DC6-81302951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FF8067-A5A8-42B1-A36B-7ED0A8732861}"/>
              </a:ext>
            </a:extLst>
          </p:cNvPr>
          <p:cNvSpPr txBox="1"/>
          <p:nvPr userDrawn="1"/>
        </p:nvSpPr>
        <p:spPr>
          <a:xfrm>
            <a:off x="461350" y="3575049"/>
            <a:ext cx="2497734" cy="98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sz="1400" b="1">
                <a:solidFill>
                  <a:srgbClr val="14345D"/>
                </a:solidFill>
              </a:rPr>
              <a:t>: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E53BA1-F2F0-481D-ACF8-09581BDADB02}"/>
              </a:ext>
            </a:extLst>
          </p:cNvPr>
          <p:cNvSpPr/>
          <p:nvPr userDrawn="1"/>
        </p:nvSpPr>
        <p:spPr>
          <a:xfrm>
            <a:off x="6020474" y="8702881"/>
            <a:ext cx="447158" cy="307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>
                <a:solidFill>
                  <a:srgbClr val="14345D"/>
                </a:solidFill>
              </a:rPr>
              <a:t>02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83E9D4-DA16-4057-A4F2-4046E1AE6FCA}"/>
              </a:ext>
            </a:extLst>
          </p:cNvPr>
          <p:cNvCxnSpPr>
            <a:cxnSpLocks/>
          </p:cNvCxnSpPr>
          <p:nvPr userDrawn="1"/>
        </p:nvCxnSpPr>
        <p:spPr>
          <a:xfrm>
            <a:off x="549275" y="1047999"/>
            <a:ext cx="575945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2D1F453-A5B3-43AF-B106-FCF237D20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349" y="722313"/>
            <a:ext cx="3017520" cy="247085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Movie Title</a:t>
            </a: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19F1D91B-87A2-4062-AB59-DD8696A6B9F6}"/>
              </a:ext>
            </a:extLst>
          </p:cNvPr>
          <p:cNvSpPr txBox="1">
            <a:spLocks/>
          </p:cNvSpPr>
          <p:nvPr userDrawn="1"/>
        </p:nvSpPr>
        <p:spPr>
          <a:xfrm>
            <a:off x="461349" y="447030"/>
            <a:ext cx="3108325" cy="52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Storyboard:</a:t>
            </a:r>
            <a:br>
              <a:rPr lang="en-US" sz="14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b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id="{E30E6AFA-018C-41C9-84CC-BC01C2F087BE}"/>
              </a:ext>
            </a:extLst>
          </p:cNvPr>
          <p:cNvSpPr txBox="1">
            <a:spLocks/>
          </p:cNvSpPr>
          <p:nvPr userDrawn="1"/>
        </p:nvSpPr>
        <p:spPr>
          <a:xfrm>
            <a:off x="3527795" y="447030"/>
            <a:ext cx="3108325" cy="523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Scene:</a:t>
            </a:r>
            <a:br>
              <a:rPr lang="en-US" sz="14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b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56727BCD-FFB9-4F7C-B166-8DFF448B81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7794" y="722313"/>
            <a:ext cx="3108325" cy="2476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28588" lvl="0" indent="-128588">
              <a:spcBef>
                <a:spcPct val="0"/>
              </a:spcBef>
            </a:pPr>
            <a:r>
              <a:rPr lang="en-US"/>
              <a:t>Scene Number</a:t>
            </a:r>
          </a:p>
        </p:txBody>
      </p:sp>
      <p:sp>
        <p:nvSpPr>
          <p:cNvPr id="52" name="Picture Placeholder 52">
            <a:extLst>
              <a:ext uri="{FF2B5EF4-FFF2-40B4-BE49-F238E27FC236}">
                <a16:creationId xmlns:a16="http://schemas.microsoft.com/office/drawing/2014/main" id="{48C6F7E2-3FED-477E-A00E-80F6441FD6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1536" y="1569801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3" name="Text Placeholder 79">
            <a:extLst>
              <a:ext uri="{FF2B5EF4-FFF2-40B4-BE49-F238E27FC236}">
                <a16:creationId xmlns:a16="http://schemas.microsoft.com/office/drawing/2014/main" id="{0E72F31E-C8BA-4283-A745-B980F5BF0FE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71776" y="1190247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54" name="Text Placeholder 81">
            <a:extLst>
              <a:ext uri="{FF2B5EF4-FFF2-40B4-BE49-F238E27FC236}">
                <a16:creationId xmlns:a16="http://schemas.microsoft.com/office/drawing/2014/main" id="{6FA70002-E106-4814-80D9-9B16C47D16A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8489" y="1190247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DA974C86-489F-44D2-B2E4-F025BBC5F274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591860" y="1581580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6" name="Text Placeholder 79">
            <a:extLst>
              <a:ext uri="{FF2B5EF4-FFF2-40B4-BE49-F238E27FC236}">
                <a16:creationId xmlns:a16="http://schemas.microsoft.com/office/drawing/2014/main" id="{4F866A5A-6650-4ADF-994F-0651F91384B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592100" y="1202026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57" name="Text Placeholder 81">
            <a:extLst>
              <a:ext uri="{FF2B5EF4-FFF2-40B4-BE49-F238E27FC236}">
                <a16:creationId xmlns:a16="http://schemas.microsoft.com/office/drawing/2014/main" id="{B8B08313-1651-4123-A6B4-C19864969C8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58813" y="1202026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45913BDC-7814-4D71-8955-13D3F6D9D8B9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599557" y="5265470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9" name="Text Placeholder 79">
            <a:extLst>
              <a:ext uri="{FF2B5EF4-FFF2-40B4-BE49-F238E27FC236}">
                <a16:creationId xmlns:a16="http://schemas.microsoft.com/office/drawing/2014/main" id="{A71822FD-F73A-428E-AA87-453B680E866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599797" y="4885916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60" name="Text Placeholder 81">
            <a:extLst>
              <a:ext uri="{FF2B5EF4-FFF2-40B4-BE49-F238E27FC236}">
                <a16:creationId xmlns:a16="http://schemas.microsoft.com/office/drawing/2014/main" id="{E1F7FF42-0096-42FC-AA68-F637169D4F4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66510" y="4885916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61" name="Picture Placeholder 52">
            <a:extLst>
              <a:ext uri="{FF2B5EF4-FFF2-40B4-BE49-F238E27FC236}">
                <a16:creationId xmlns:a16="http://schemas.microsoft.com/office/drawing/2014/main" id="{112F1158-97A5-4F95-99EE-03657290F97A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549928" y="5265470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62" name="Text Placeholder 79">
            <a:extLst>
              <a:ext uri="{FF2B5EF4-FFF2-40B4-BE49-F238E27FC236}">
                <a16:creationId xmlns:a16="http://schemas.microsoft.com/office/drawing/2014/main" id="{DE40488A-2568-4536-9F25-746C79133E75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50168" y="4885916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63" name="Text Placeholder 81">
            <a:extLst>
              <a:ext uri="{FF2B5EF4-FFF2-40B4-BE49-F238E27FC236}">
                <a16:creationId xmlns:a16="http://schemas.microsoft.com/office/drawing/2014/main" id="{6463348B-93D6-4CBD-88DA-3F72049D27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16881" y="4885916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EEAB7C6-8C31-41C2-870B-BE92B468E4C8}"/>
              </a:ext>
            </a:extLst>
          </p:cNvPr>
          <p:cNvCxnSpPr>
            <a:cxnSpLocks/>
          </p:cNvCxnSpPr>
          <p:nvPr userDrawn="1"/>
        </p:nvCxnSpPr>
        <p:spPr>
          <a:xfrm>
            <a:off x="1201297" y="3785915"/>
            <a:ext cx="183682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84C6E59-C003-47DF-A96F-694532A3E92A}"/>
              </a:ext>
            </a:extLst>
          </p:cNvPr>
          <p:cNvCxnSpPr>
            <a:cxnSpLocks/>
          </p:cNvCxnSpPr>
          <p:nvPr userDrawn="1"/>
        </p:nvCxnSpPr>
        <p:spPr>
          <a:xfrm>
            <a:off x="1192107" y="4024369"/>
            <a:ext cx="184469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95096B7-51F2-47C6-AB86-B0C2BFD4DCBF}"/>
              </a:ext>
            </a:extLst>
          </p:cNvPr>
          <p:cNvCxnSpPr>
            <a:cxnSpLocks/>
          </p:cNvCxnSpPr>
          <p:nvPr userDrawn="1"/>
        </p:nvCxnSpPr>
        <p:spPr>
          <a:xfrm>
            <a:off x="1315228" y="4257714"/>
            <a:ext cx="173931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E8969C8-6073-4417-8DBB-2F4C5A2BD884}"/>
              </a:ext>
            </a:extLst>
          </p:cNvPr>
          <p:cNvCxnSpPr>
            <a:cxnSpLocks/>
          </p:cNvCxnSpPr>
          <p:nvPr userDrawn="1"/>
        </p:nvCxnSpPr>
        <p:spPr>
          <a:xfrm>
            <a:off x="1543836" y="4482207"/>
            <a:ext cx="154366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ADF7430-C0BE-4870-866A-559061E82B81}"/>
              </a:ext>
            </a:extLst>
          </p:cNvPr>
          <p:cNvCxnSpPr>
            <a:cxnSpLocks/>
          </p:cNvCxnSpPr>
          <p:nvPr userDrawn="1"/>
        </p:nvCxnSpPr>
        <p:spPr>
          <a:xfrm>
            <a:off x="647114" y="4671194"/>
            <a:ext cx="2311138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ction Text">
            <a:extLst>
              <a:ext uri="{FF2B5EF4-FFF2-40B4-BE49-F238E27FC236}">
                <a16:creationId xmlns:a16="http://schemas.microsoft.com/office/drawing/2014/main" id="{F1B15F07-CC5B-4BA1-A6AE-A1504A021ED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19236" y="3608278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15" name="Audio">
            <a:extLst>
              <a:ext uri="{FF2B5EF4-FFF2-40B4-BE49-F238E27FC236}">
                <a16:creationId xmlns:a16="http://schemas.microsoft.com/office/drawing/2014/main" id="{DA229F25-003A-448C-A6AF-9A24FBC6B2A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19236" y="3836576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16" name="Camera">
            <a:extLst>
              <a:ext uri="{FF2B5EF4-FFF2-40B4-BE49-F238E27FC236}">
                <a16:creationId xmlns:a16="http://schemas.microsoft.com/office/drawing/2014/main" id="{67B3242B-D1E0-4730-8918-82A4C10ECAD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203057" y="4070970"/>
            <a:ext cx="206760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17" name="Media Info">
            <a:extLst>
              <a:ext uri="{FF2B5EF4-FFF2-40B4-BE49-F238E27FC236}">
                <a16:creationId xmlns:a16="http://schemas.microsoft.com/office/drawing/2014/main" id="{9CCC4A49-FED8-408D-837F-22A498D46D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44991" y="4299268"/>
            <a:ext cx="1825671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Media Info Here</a:t>
            </a:r>
          </a:p>
        </p:txBody>
      </p:sp>
      <p:sp>
        <p:nvSpPr>
          <p:cNvPr id="118" name="Media Info2">
            <a:extLst>
              <a:ext uri="{FF2B5EF4-FFF2-40B4-BE49-F238E27FC236}">
                <a16:creationId xmlns:a16="http://schemas.microsoft.com/office/drawing/2014/main" id="{16C374AD-7CE3-44EF-887C-D816806DE0C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66521" y="4493214"/>
            <a:ext cx="2713289" cy="203046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6A13D4-2B2A-42A6-A157-18C8C682EFF1}"/>
              </a:ext>
            </a:extLst>
          </p:cNvPr>
          <p:cNvSpPr txBox="1"/>
          <p:nvPr userDrawn="1"/>
        </p:nvSpPr>
        <p:spPr>
          <a:xfrm>
            <a:off x="3593183" y="3605623"/>
            <a:ext cx="2497734" cy="98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sz="1400" b="1">
                <a:solidFill>
                  <a:srgbClr val="14345D"/>
                </a:solidFill>
              </a:rPr>
              <a:t>: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C74C644-4769-406C-9FA5-2F3FD77EF22D}"/>
              </a:ext>
            </a:extLst>
          </p:cNvPr>
          <p:cNvCxnSpPr>
            <a:cxnSpLocks/>
          </p:cNvCxnSpPr>
          <p:nvPr userDrawn="1"/>
        </p:nvCxnSpPr>
        <p:spPr>
          <a:xfrm>
            <a:off x="4333130" y="3816489"/>
            <a:ext cx="183682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9553600-C914-4A21-982F-7E7A8724ED05}"/>
              </a:ext>
            </a:extLst>
          </p:cNvPr>
          <p:cNvCxnSpPr>
            <a:cxnSpLocks/>
          </p:cNvCxnSpPr>
          <p:nvPr userDrawn="1"/>
        </p:nvCxnSpPr>
        <p:spPr>
          <a:xfrm>
            <a:off x="4323940" y="4054943"/>
            <a:ext cx="184469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057055D-0F46-4D90-8938-693044ED91F9}"/>
              </a:ext>
            </a:extLst>
          </p:cNvPr>
          <p:cNvCxnSpPr>
            <a:cxnSpLocks/>
          </p:cNvCxnSpPr>
          <p:nvPr userDrawn="1"/>
        </p:nvCxnSpPr>
        <p:spPr>
          <a:xfrm>
            <a:off x="4447061" y="4288288"/>
            <a:ext cx="173931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B9CC637-9E72-4932-AC8C-7179031DC566}"/>
              </a:ext>
            </a:extLst>
          </p:cNvPr>
          <p:cNvCxnSpPr>
            <a:cxnSpLocks/>
          </p:cNvCxnSpPr>
          <p:nvPr userDrawn="1"/>
        </p:nvCxnSpPr>
        <p:spPr>
          <a:xfrm>
            <a:off x="4675669" y="4512781"/>
            <a:ext cx="154366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12DA3F-3D9B-417C-AD85-BC24A3DF0C80}"/>
              </a:ext>
            </a:extLst>
          </p:cNvPr>
          <p:cNvCxnSpPr>
            <a:cxnSpLocks/>
          </p:cNvCxnSpPr>
          <p:nvPr userDrawn="1"/>
        </p:nvCxnSpPr>
        <p:spPr>
          <a:xfrm>
            <a:off x="3778947" y="4701768"/>
            <a:ext cx="2311138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ction Text">
            <a:extLst>
              <a:ext uri="{FF2B5EF4-FFF2-40B4-BE49-F238E27FC236}">
                <a16:creationId xmlns:a16="http://schemas.microsoft.com/office/drawing/2014/main" id="{DC4D6F69-3549-4BDE-B731-091205DBF88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251069" y="3638852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32" name="Audio">
            <a:extLst>
              <a:ext uri="{FF2B5EF4-FFF2-40B4-BE49-F238E27FC236}">
                <a16:creationId xmlns:a16="http://schemas.microsoft.com/office/drawing/2014/main" id="{3756DCD3-FD29-4557-97FE-710DE7FCDCA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251069" y="3867150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33" name="Camera">
            <a:extLst>
              <a:ext uri="{FF2B5EF4-FFF2-40B4-BE49-F238E27FC236}">
                <a16:creationId xmlns:a16="http://schemas.microsoft.com/office/drawing/2014/main" id="{A662C519-3FDE-4011-BBE6-E2EC260F950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34890" y="4101544"/>
            <a:ext cx="206760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34" name="Media Info">
            <a:extLst>
              <a:ext uri="{FF2B5EF4-FFF2-40B4-BE49-F238E27FC236}">
                <a16:creationId xmlns:a16="http://schemas.microsoft.com/office/drawing/2014/main" id="{AF486E53-F3A0-4CC0-A85D-2950A4EB8E3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576824" y="4329842"/>
            <a:ext cx="1825671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Media Info Here</a:t>
            </a:r>
          </a:p>
        </p:txBody>
      </p:sp>
      <p:sp>
        <p:nvSpPr>
          <p:cNvPr id="135" name="Media Info2">
            <a:extLst>
              <a:ext uri="{FF2B5EF4-FFF2-40B4-BE49-F238E27FC236}">
                <a16:creationId xmlns:a16="http://schemas.microsoft.com/office/drawing/2014/main" id="{98B0053D-4495-4930-B86E-16820DC85884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698354" y="4523788"/>
            <a:ext cx="2713289" cy="203046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BE7AD75-61AF-4135-913A-EF0677BCC220}"/>
              </a:ext>
            </a:extLst>
          </p:cNvPr>
          <p:cNvSpPr txBox="1"/>
          <p:nvPr userDrawn="1"/>
        </p:nvSpPr>
        <p:spPr>
          <a:xfrm>
            <a:off x="496809" y="7300476"/>
            <a:ext cx="2497734" cy="98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sz="1400" b="1">
                <a:solidFill>
                  <a:srgbClr val="14345D"/>
                </a:solidFill>
              </a:rPr>
              <a:t>: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1579B1A-551F-4564-A35B-B206D8981DFB}"/>
              </a:ext>
            </a:extLst>
          </p:cNvPr>
          <p:cNvCxnSpPr>
            <a:cxnSpLocks/>
          </p:cNvCxnSpPr>
          <p:nvPr userDrawn="1"/>
        </p:nvCxnSpPr>
        <p:spPr>
          <a:xfrm>
            <a:off x="1236756" y="7511342"/>
            <a:ext cx="183682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DEBF7C6-339D-4820-BA99-0309699F9160}"/>
              </a:ext>
            </a:extLst>
          </p:cNvPr>
          <p:cNvCxnSpPr>
            <a:cxnSpLocks/>
          </p:cNvCxnSpPr>
          <p:nvPr userDrawn="1"/>
        </p:nvCxnSpPr>
        <p:spPr>
          <a:xfrm>
            <a:off x="1227566" y="7749796"/>
            <a:ext cx="184469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2954C2F-BDA7-44C2-87F5-C00F4C6E9D29}"/>
              </a:ext>
            </a:extLst>
          </p:cNvPr>
          <p:cNvCxnSpPr>
            <a:cxnSpLocks/>
          </p:cNvCxnSpPr>
          <p:nvPr userDrawn="1"/>
        </p:nvCxnSpPr>
        <p:spPr>
          <a:xfrm>
            <a:off x="1350687" y="7983141"/>
            <a:ext cx="173931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0201B1-9D4B-43B4-ACA8-6A81FAE4D01A}"/>
              </a:ext>
            </a:extLst>
          </p:cNvPr>
          <p:cNvCxnSpPr>
            <a:cxnSpLocks/>
          </p:cNvCxnSpPr>
          <p:nvPr userDrawn="1"/>
        </p:nvCxnSpPr>
        <p:spPr>
          <a:xfrm>
            <a:off x="1579295" y="8207634"/>
            <a:ext cx="154366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78D760F-C193-4214-A63C-F8465622BD4F}"/>
              </a:ext>
            </a:extLst>
          </p:cNvPr>
          <p:cNvCxnSpPr>
            <a:cxnSpLocks/>
          </p:cNvCxnSpPr>
          <p:nvPr userDrawn="1"/>
        </p:nvCxnSpPr>
        <p:spPr>
          <a:xfrm>
            <a:off x="682573" y="8396621"/>
            <a:ext cx="2311138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ction Text">
            <a:extLst>
              <a:ext uri="{FF2B5EF4-FFF2-40B4-BE49-F238E27FC236}">
                <a16:creationId xmlns:a16="http://schemas.microsoft.com/office/drawing/2014/main" id="{6CB4300D-9E64-4739-B975-1F3FE0363CD2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154695" y="7333705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43" name="Audio">
            <a:extLst>
              <a:ext uri="{FF2B5EF4-FFF2-40B4-BE49-F238E27FC236}">
                <a16:creationId xmlns:a16="http://schemas.microsoft.com/office/drawing/2014/main" id="{3F680BCF-E284-4FFB-95FA-F7755A633C2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154695" y="7562003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44" name="Camera">
            <a:extLst>
              <a:ext uri="{FF2B5EF4-FFF2-40B4-BE49-F238E27FC236}">
                <a16:creationId xmlns:a16="http://schemas.microsoft.com/office/drawing/2014/main" id="{73016D1D-74C3-4684-9182-6CBD02EEFE5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238516" y="7796397"/>
            <a:ext cx="206760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45" name="Media Info">
            <a:extLst>
              <a:ext uri="{FF2B5EF4-FFF2-40B4-BE49-F238E27FC236}">
                <a16:creationId xmlns:a16="http://schemas.microsoft.com/office/drawing/2014/main" id="{BDC7A925-2134-41C5-8069-DAC52B641A1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480450" y="8024695"/>
            <a:ext cx="1825671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Media Info Here</a:t>
            </a:r>
          </a:p>
        </p:txBody>
      </p:sp>
      <p:sp>
        <p:nvSpPr>
          <p:cNvPr id="146" name="Media Info2">
            <a:extLst>
              <a:ext uri="{FF2B5EF4-FFF2-40B4-BE49-F238E27FC236}">
                <a16:creationId xmlns:a16="http://schemas.microsoft.com/office/drawing/2014/main" id="{8ED04F78-83D6-4D42-B318-350FD607BCFE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01980" y="8218641"/>
            <a:ext cx="2713289" cy="203046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435651-AA19-45A8-81DA-147CDCC9A9B7}"/>
              </a:ext>
            </a:extLst>
          </p:cNvPr>
          <p:cNvSpPr txBox="1"/>
          <p:nvPr userDrawn="1"/>
        </p:nvSpPr>
        <p:spPr>
          <a:xfrm>
            <a:off x="3591860" y="7300476"/>
            <a:ext cx="2497734" cy="98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</a:t>
            </a:r>
            <a:r>
              <a:rPr lang="en-US" sz="1400" b="1">
                <a:solidFill>
                  <a:srgbClr val="14345D"/>
                </a:solidFill>
              </a:rPr>
              <a:t>: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D3AA12F-42A2-4B01-BCDB-5537A2B5A7A2}"/>
              </a:ext>
            </a:extLst>
          </p:cNvPr>
          <p:cNvCxnSpPr>
            <a:cxnSpLocks/>
          </p:cNvCxnSpPr>
          <p:nvPr userDrawn="1"/>
        </p:nvCxnSpPr>
        <p:spPr>
          <a:xfrm>
            <a:off x="4331807" y="7511342"/>
            <a:ext cx="183682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947BB46-EC3E-4663-8F82-4917A1A5FA83}"/>
              </a:ext>
            </a:extLst>
          </p:cNvPr>
          <p:cNvCxnSpPr>
            <a:cxnSpLocks/>
          </p:cNvCxnSpPr>
          <p:nvPr userDrawn="1"/>
        </p:nvCxnSpPr>
        <p:spPr>
          <a:xfrm>
            <a:off x="4322617" y="7749796"/>
            <a:ext cx="184469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A0C4F43-E985-4924-BFE3-95AE54582CFD}"/>
              </a:ext>
            </a:extLst>
          </p:cNvPr>
          <p:cNvCxnSpPr>
            <a:cxnSpLocks/>
          </p:cNvCxnSpPr>
          <p:nvPr userDrawn="1"/>
        </p:nvCxnSpPr>
        <p:spPr>
          <a:xfrm>
            <a:off x="4445738" y="7983141"/>
            <a:ext cx="173931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2D1CD15-6621-4FC3-B3FD-BE27239EFEA5}"/>
              </a:ext>
            </a:extLst>
          </p:cNvPr>
          <p:cNvCxnSpPr>
            <a:cxnSpLocks/>
          </p:cNvCxnSpPr>
          <p:nvPr userDrawn="1"/>
        </p:nvCxnSpPr>
        <p:spPr>
          <a:xfrm>
            <a:off x="4674346" y="8207634"/>
            <a:ext cx="154366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7969D2A-8E4D-47B1-907B-49E6E1C92E93}"/>
              </a:ext>
            </a:extLst>
          </p:cNvPr>
          <p:cNvCxnSpPr>
            <a:cxnSpLocks/>
          </p:cNvCxnSpPr>
          <p:nvPr userDrawn="1"/>
        </p:nvCxnSpPr>
        <p:spPr>
          <a:xfrm>
            <a:off x="3777624" y="8396621"/>
            <a:ext cx="2311138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ction Text">
            <a:extLst>
              <a:ext uri="{FF2B5EF4-FFF2-40B4-BE49-F238E27FC236}">
                <a16:creationId xmlns:a16="http://schemas.microsoft.com/office/drawing/2014/main" id="{4DCC5A95-3366-4E03-B0DB-C63AEAB6A73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249746" y="7333705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54" name="Audio">
            <a:extLst>
              <a:ext uri="{FF2B5EF4-FFF2-40B4-BE49-F238E27FC236}">
                <a16:creationId xmlns:a16="http://schemas.microsoft.com/office/drawing/2014/main" id="{87CEF7C5-C32D-414F-90DD-AAA171DCFAF2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249746" y="7562003"/>
            <a:ext cx="215142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55" name="Camera">
            <a:extLst>
              <a:ext uri="{FF2B5EF4-FFF2-40B4-BE49-F238E27FC236}">
                <a16:creationId xmlns:a16="http://schemas.microsoft.com/office/drawing/2014/main" id="{22184A42-54AB-49AA-9899-7E93BAD3D74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4333567" y="7796397"/>
            <a:ext cx="2067606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56" name="Media Info">
            <a:extLst>
              <a:ext uri="{FF2B5EF4-FFF2-40B4-BE49-F238E27FC236}">
                <a16:creationId xmlns:a16="http://schemas.microsoft.com/office/drawing/2014/main" id="{BE367BDC-A93F-4C93-9C9C-D78DE292B32F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575501" y="8024695"/>
            <a:ext cx="1825671" cy="184493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Media Info Here</a:t>
            </a:r>
          </a:p>
        </p:txBody>
      </p:sp>
      <p:sp>
        <p:nvSpPr>
          <p:cNvPr id="157" name="Media Info2">
            <a:extLst>
              <a:ext uri="{FF2B5EF4-FFF2-40B4-BE49-F238E27FC236}">
                <a16:creationId xmlns:a16="http://schemas.microsoft.com/office/drawing/2014/main" id="{6A406D58-4726-483F-839C-E85E3407D97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697031" y="8218641"/>
            <a:ext cx="2713289" cy="203046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</p:spTree>
    <p:extLst>
      <p:ext uri="{BB962C8B-B14F-4D97-AF65-F5344CB8AC3E}">
        <p14:creationId xmlns:p14="http://schemas.microsoft.com/office/powerpoint/2010/main" val="248831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92AF-6DFD-47C6-8352-E82BD82B1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349" y="722313"/>
            <a:ext cx="3017520" cy="247085"/>
          </a:xfrm>
        </p:spPr>
        <p:txBody>
          <a:bodyPr/>
          <a:lstStyle>
            <a:lvl1pPr>
              <a:defRPr lang="en-US" sz="1800" b="1" kern="1200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Movie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FE19-5D95-42F2-A952-8C10FD9C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20473" y="8696970"/>
            <a:ext cx="447158" cy="30757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 i="1" smtClean="0">
                <a:solidFill>
                  <a:srgbClr val="14345D"/>
                </a:solidFill>
              </a:defRPr>
            </a:lvl1pPr>
          </a:lstStyle>
          <a:p>
            <a:pPr algn="ctr"/>
            <a:fld id="{BCD5153B-A88B-49C0-9DC6-81302951326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DD8EA44-B2AA-488E-A03D-3B38D5D086E9}"/>
              </a:ext>
            </a:extLst>
          </p:cNvPr>
          <p:cNvSpPr txBox="1">
            <a:spLocks/>
          </p:cNvSpPr>
          <p:nvPr userDrawn="1"/>
        </p:nvSpPr>
        <p:spPr>
          <a:xfrm>
            <a:off x="461349" y="447030"/>
            <a:ext cx="3108325" cy="523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Storyboard:</a:t>
            </a:r>
            <a:br>
              <a:rPr lang="en-US" sz="14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b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61836-3BE6-4F1F-88E0-3AAEB0F59FDE}"/>
              </a:ext>
            </a:extLst>
          </p:cNvPr>
          <p:cNvSpPr txBox="1"/>
          <p:nvPr userDrawn="1"/>
        </p:nvSpPr>
        <p:spPr>
          <a:xfrm>
            <a:off x="3527795" y="1590956"/>
            <a:ext cx="2891385" cy="14096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Description:</a:t>
            </a:r>
            <a:br>
              <a:rPr lang="en-US" sz="1400" b="1">
                <a:solidFill>
                  <a:schemeClr val="accent1">
                    <a:lumMod val="50000"/>
                  </a:schemeClr>
                </a:solidFill>
              </a:rPr>
            </a:b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Action: 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 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832673-E9F7-4675-AFF9-51F96A966624}"/>
              </a:ext>
            </a:extLst>
          </p:cNvPr>
          <p:cNvCxnSpPr>
            <a:cxnSpLocks/>
          </p:cNvCxnSpPr>
          <p:nvPr userDrawn="1"/>
        </p:nvCxnSpPr>
        <p:spPr>
          <a:xfrm>
            <a:off x="4559986" y="1818699"/>
            <a:ext cx="174873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33A797-4609-4FA0-B1B3-DF47863AA45E}"/>
              </a:ext>
            </a:extLst>
          </p:cNvPr>
          <p:cNvCxnSpPr>
            <a:cxnSpLocks/>
          </p:cNvCxnSpPr>
          <p:nvPr userDrawn="1"/>
        </p:nvCxnSpPr>
        <p:spPr>
          <a:xfrm>
            <a:off x="3611321" y="2001315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8066B3-21AD-439A-8B41-DC1459ABA4DE}"/>
              </a:ext>
            </a:extLst>
          </p:cNvPr>
          <p:cNvCxnSpPr>
            <a:cxnSpLocks/>
          </p:cNvCxnSpPr>
          <p:nvPr userDrawn="1"/>
        </p:nvCxnSpPr>
        <p:spPr>
          <a:xfrm>
            <a:off x="4162571" y="2230905"/>
            <a:ext cx="214615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C3D3E4-9A12-4B1B-87C9-B2D5CA521875}"/>
              </a:ext>
            </a:extLst>
          </p:cNvPr>
          <p:cNvCxnSpPr>
            <a:cxnSpLocks/>
          </p:cNvCxnSpPr>
          <p:nvPr userDrawn="1"/>
        </p:nvCxnSpPr>
        <p:spPr>
          <a:xfrm>
            <a:off x="4153381" y="2469359"/>
            <a:ext cx="215534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F428C4-1D1D-4F5C-8405-6F85B52995CA}"/>
              </a:ext>
            </a:extLst>
          </p:cNvPr>
          <p:cNvCxnSpPr>
            <a:cxnSpLocks/>
          </p:cNvCxnSpPr>
          <p:nvPr userDrawn="1"/>
        </p:nvCxnSpPr>
        <p:spPr>
          <a:xfrm>
            <a:off x="4276502" y="2702704"/>
            <a:ext cx="2032223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29253-D402-46E8-BA17-F194E6BB075F}"/>
              </a:ext>
            </a:extLst>
          </p:cNvPr>
          <p:cNvCxnSpPr>
            <a:cxnSpLocks/>
          </p:cNvCxnSpPr>
          <p:nvPr userDrawn="1"/>
        </p:nvCxnSpPr>
        <p:spPr>
          <a:xfrm>
            <a:off x="4505110" y="2927197"/>
            <a:ext cx="1803615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57EEFA-20D6-425A-995C-8C689D19AA3F}"/>
              </a:ext>
            </a:extLst>
          </p:cNvPr>
          <p:cNvCxnSpPr>
            <a:cxnSpLocks/>
          </p:cNvCxnSpPr>
          <p:nvPr userDrawn="1"/>
        </p:nvCxnSpPr>
        <p:spPr>
          <a:xfrm>
            <a:off x="3608388" y="3116184"/>
            <a:ext cx="2700337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295718-06B4-432A-9120-2BE2AE59C86A}"/>
              </a:ext>
            </a:extLst>
          </p:cNvPr>
          <p:cNvCxnSpPr>
            <a:cxnSpLocks/>
          </p:cNvCxnSpPr>
          <p:nvPr userDrawn="1"/>
        </p:nvCxnSpPr>
        <p:spPr>
          <a:xfrm>
            <a:off x="3611321" y="3305838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D68986-09A4-4E02-9B8A-A746055BEBED}"/>
              </a:ext>
            </a:extLst>
          </p:cNvPr>
          <p:cNvCxnSpPr>
            <a:cxnSpLocks/>
          </p:cNvCxnSpPr>
          <p:nvPr userDrawn="1"/>
        </p:nvCxnSpPr>
        <p:spPr>
          <a:xfrm>
            <a:off x="3608388" y="3540948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hidden="1">
            <a:extLst>
              <a:ext uri="{FF2B5EF4-FFF2-40B4-BE49-F238E27FC236}">
                <a16:creationId xmlns:a16="http://schemas.microsoft.com/office/drawing/2014/main" id="{BB383619-CD51-4918-9403-113F1BDEBD23}"/>
              </a:ext>
            </a:extLst>
          </p:cNvPr>
          <p:cNvCxnSpPr>
            <a:cxnSpLocks/>
          </p:cNvCxnSpPr>
          <p:nvPr userDrawn="1"/>
        </p:nvCxnSpPr>
        <p:spPr>
          <a:xfrm>
            <a:off x="4559986" y="4314050"/>
            <a:ext cx="174873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hidden="1">
            <a:extLst>
              <a:ext uri="{FF2B5EF4-FFF2-40B4-BE49-F238E27FC236}">
                <a16:creationId xmlns:a16="http://schemas.microsoft.com/office/drawing/2014/main" id="{CA05C0C0-35DA-4A14-8C50-99A8F2D7A54E}"/>
              </a:ext>
            </a:extLst>
          </p:cNvPr>
          <p:cNvCxnSpPr>
            <a:cxnSpLocks/>
          </p:cNvCxnSpPr>
          <p:nvPr userDrawn="1"/>
        </p:nvCxnSpPr>
        <p:spPr>
          <a:xfrm>
            <a:off x="4162571" y="4726256"/>
            <a:ext cx="214615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hidden="1">
            <a:extLst>
              <a:ext uri="{FF2B5EF4-FFF2-40B4-BE49-F238E27FC236}">
                <a16:creationId xmlns:a16="http://schemas.microsoft.com/office/drawing/2014/main" id="{76A1B6DD-7BF8-44B2-A251-1166604B286C}"/>
              </a:ext>
            </a:extLst>
          </p:cNvPr>
          <p:cNvCxnSpPr>
            <a:cxnSpLocks/>
          </p:cNvCxnSpPr>
          <p:nvPr userDrawn="1"/>
        </p:nvCxnSpPr>
        <p:spPr>
          <a:xfrm>
            <a:off x="4153381" y="4964710"/>
            <a:ext cx="215534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hidden="1">
            <a:extLst>
              <a:ext uri="{FF2B5EF4-FFF2-40B4-BE49-F238E27FC236}">
                <a16:creationId xmlns:a16="http://schemas.microsoft.com/office/drawing/2014/main" id="{E64D2174-1387-44A3-8EE8-527290CF4FF0}"/>
              </a:ext>
            </a:extLst>
          </p:cNvPr>
          <p:cNvCxnSpPr>
            <a:cxnSpLocks/>
          </p:cNvCxnSpPr>
          <p:nvPr userDrawn="1"/>
        </p:nvCxnSpPr>
        <p:spPr>
          <a:xfrm>
            <a:off x="4276502" y="5198055"/>
            <a:ext cx="2032223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hidden="1">
            <a:extLst>
              <a:ext uri="{FF2B5EF4-FFF2-40B4-BE49-F238E27FC236}">
                <a16:creationId xmlns:a16="http://schemas.microsoft.com/office/drawing/2014/main" id="{EFEEEB69-3807-4ED0-B7BF-36CEDC50259F}"/>
              </a:ext>
            </a:extLst>
          </p:cNvPr>
          <p:cNvCxnSpPr>
            <a:cxnSpLocks/>
          </p:cNvCxnSpPr>
          <p:nvPr userDrawn="1"/>
        </p:nvCxnSpPr>
        <p:spPr>
          <a:xfrm>
            <a:off x="4505110" y="5422548"/>
            <a:ext cx="1803615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E353EA-6BB8-4C19-8454-21B95AC6313F}"/>
              </a:ext>
            </a:extLst>
          </p:cNvPr>
          <p:cNvCxnSpPr>
            <a:cxnSpLocks/>
          </p:cNvCxnSpPr>
          <p:nvPr userDrawn="1"/>
        </p:nvCxnSpPr>
        <p:spPr>
          <a:xfrm>
            <a:off x="549275" y="1081865"/>
            <a:ext cx="5759450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3">
            <a:extLst>
              <a:ext uri="{FF2B5EF4-FFF2-40B4-BE49-F238E27FC236}">
                <a16:creationId xmlns:a16="http://schemas.microsoft.com/office/drawing/2014/main" id="{D09B3EAD-D0AA-47E0-8D3B-606A640CD0C3}"/>
              </a:ext>
            </a:extLst>
          </p:cNvPr>
          <p:cNvSpPr txBox="1">
            <a:spLocks/>
          </p:cNvSpPr>
          <p:nvPr userDrawn="1"/>
        </p:nvSpPr>
        <p:spPr>
          <a:xfrm>
            <a:off x="3527795" y="447030"/>
            <a:ext cx="3108325" cy="523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Scene:</a:t>
            </a:r>
            <a:br>
              <a:rPr lang="en-US" sz="14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b="1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B22AE60-20EC-4F10-B4F8-96ACEE5F4C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7794" y="722313"/>
            <a:ext cx="3108325" cy="2476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28588" lvl="0" indent="-128588">
              <a:spcBef>
                <a:spcPct val="0"/>
              </a:spcBef>
            </a:pPr>
            <a:r>
              <a:rPr lang="en-US"/>
              <a:t>Scene Number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E2FE218E-60E0-4054-BD4B-F587C0284E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2387" y="6710768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E7E75596-57AE-46FC-8068-DEA1A8F222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9275" y="4183611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4144F291-5EE2-476F-8344-134BADB8272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1735" y="1660667"/>
            <a:ext cx="2708275" cy="1895805"/>
          </a:xfrm>
          <a:solidFill>
            <a:schemeClr val="bg1">
              <a:lumMod val="95000"/>
            </a:schemeClr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US"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algn="ctr" defTabSz="914400"/>
            <a:r>
              <a:rPr lang="en-US"/>
              <a:t>Shot</a:t>
            </a:r>
          </a:p>
        </p:txBody>
      </p:sp>
      <p:sp>
        <p:nvSpPr>
          <p:cNvPr id="56" name="Description 2">
            <a:extLst>
              <a:ext uri="{FF2B5EF4-FFF2-40B4-BE49-F238E27FC236}">
                <a16:creationId xmlns:a16="http://schemas.microsoft.com/office/drawing/2014/main" id="{E2648416-323D-4244-B6C1-F8DEED46ED7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17363" y="1633249"/>
            <a:ext cx="2076877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57" name="Description 1">
            <a:extLst>
              <a:ext uri="{FF2B5EF4-FFF2-40B4-BE49-F238E27FC236}">
                <a16:creationId xmlns:a16="http://schemas.microsoft.com/office/drawing/2014/main" id="{008832D6-7804-44D7-B908-6030BAB9DB6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527795" y="1818875"/>
            <a:ext cx="306644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58" name="Action Text">
            <a:extLst>
              <a:ext uri="{FF2B5EF4-FFF2-40B4-BE49-F238E27FC236}">
                <a16:creationId xmlns:a16="http://schemas.microsoft.com/office/drawing/2014/main" id="{D6A3B2B8-CFDB-4722-BA3B-FE52D35065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080510" y="2053269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59" name="Audio">
            <a:extLst>
              <a:ext uri="{FF2B5EF4-FFF2-40B4-BE49-F238E27FC236}">
                <a16:creationId xmlns:a16="http://schemas.microsoft.com/office/drawing/2014/main" id="{59F2C7CB-7F01-4548-B551-A75D9604A5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80510" y="2281567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60" name="Camera">
            <a:extLst>
              <a:ext uri="{FF2B5EF4-FFF2-40B4-BE49-F238E27FC236}">
                <a16:creationId xmlns:a16="http://schemas.microsoft.com/office/drawing/2014/main" id="{7BD0FCB7-B5B5-44DB-9F59-8454CBEB27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64330" y="2515961"/>
            <a:ext cx="242991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61" name="Media Info">
            <a:extLst>
              <a:ext uri="{FF2B5EF4-FFF2-40B4-BE49-F238E27FC236}">
                <a16:creationId xmlns:a16="http://schemas.microsoft.com/office/drawing/2014/main" id="{045BD05D-D402-49BD-A760-ADC1E5E341D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06264" y="2744259"/>
            <a:ext cx="218797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Media Info Here</a:t>
            </a:r>
          </a:p>
        </p:txBody>
      </p:sp>
      <p:sp>
        <p:nvSpPr>
          <p:cNvPr id="62" name="Media Info2">
            <a:extLst>
              <a:ext uri="{FF2B5EF4-FFF2-40B4-BE49-F238E27FC236}">
                <a16:creationId xmlns:a16="http://schemas.microsoft.com/office/drawing/2014/main" id="{333FF301-D378-4397-B7BF-E437A12EDE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27795" y="2938204"/>
            <a:ext cx="3066445" cy="373205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52C1041-C978-4988-9C1D-2C55F22BE12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1975" y="1281113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62AD7949-3B4D-470A-BD51-41D17ACADA6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28688" y="1281113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83" name="Text Placeholder 79">
            <a:extLst>
              <a:ext uri="{FF2B5EF4-FFF2-40B4-BE49-F238E27FC236}">
                <a16:creationId xmlns:a16="http://schemas.microsoft.com/office/drawing/2014/main" id="{0131C613-41F6-4039-A85F-80047A20A27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1975" y="3808961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84" name="Text Placeholder 81">
            <a:extLst>
              <a:ext uri="{FF2B5EF4-FFF2-40B4-BE49-F238E27FC236}">
                <a16:creationId xmlns:a16="http://schemas.microsoft.com/office/drawing/2014/main" id="{D65A02A1-3502-4BAC-B00F-EF6099C0CE7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28688" y="3808961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85" name="Text Placeholder 79">
            <a:extLst>
              <a:ext uri="{FF2B5EF4-FFF2-40B4-BE49-F238E27FC236}">
                <a16:creationId xmlns:a16="http://schemas.microsoft.com/office/drawing/2014/main" id="{C0D8F76C-D373-4CF6-B8B0-65D7B6BB8F7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9275" y="6331905"/>
            <a:ext cx="366713" cy="374650"/>
          </a:xfr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lt1"/>
                </a:solidFill>
              </a:defRPr>
            </a:lvl1pPr>
          </a:lstStyle>
          <a:p>
            <a:pPr marL="0" lvl="0" algn="ctr" defTabSz="914400"/>
            <a:r>
              <a:rPr lang="en-US"/>
              <a:t>#</a:t>
            </a:r>
          </a:p>
        </p:txBody>
      </p:sp>
      <p:sp>
        <p:nvSpPr>
          <p:cNvPr id="86" name="Text Placeholder 81">
            <a:extLst>
              <a:ext uri="{FF2B5EF4-FFF2-40B4-BE49-F238E27FC236}">
                <a16:creationId xmlns:a16="http://schemas.microsoft.com/office/drawing/2014/main" id="{DF45051B-D4C2-4AF2-8431-CCA0B29D8B2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15988" y="6331905"/>
            <a:ext cx="1735137" cy="3746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b="1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defTabSz="914400"/>
            <a:r>
              <a:rPr lang="en-US"/>
              <a:t>Shot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8015FD-9AE3-4A06-B385-3483A477F7B1}"/>
              </a:ext>
            </a:extLst>
          </p:cNvPr>
          <p:cNvSpPr txBox="1"/>
          <p:nvPr userDrawn="1"/>
        </p:nvSpPr>
        <p:spPr>
          <a:xfrm>
            <a:off x="3429000" y="4181702"/>
            <a:ext cx="2891385" cy="14096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Description:</a:t>
            </a:r>
            <a:br>
              <a:rPr lang="en-US" sz="1400" b="1">
                <a:solidFill>
                  <a:schemeClr val="accent1">
                    <a:lumMod val="50000"/>
                  </a:schemeClr>
                </a:solidFill>
              </a:rPr>
            </a:b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Action: 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 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46C37B-F4A3-4606-8AE6-D72FE88F6881}"/>
              </a:ext>
            </a:extLst>
          </p:cNvPr>
          <p:cNvCxnSpPr>
            <a:cxnSpLocks/>
          </p:cNvCxnSpPr>
          <p:nvPr userDrawn="1"/>
        </p:nvCxnSpPr>
        <p:spPr>
          <a:xfrm>
            <a:off x="4461191" y="4409445"/>
            <a:ext cx="174873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236158-C654-40EB-8AAA-F02C4E6E6EB3}"/>
              </a:ext>
            </a:extLst>
          </p:cNvPr>
          <p:cNvCxnSpPr>
            <a:cxnSpLocks/>
          </p:cNvCxnSpPr>
          <p:nvPr userDrawn="1"/>
        </p:nvCxnSpPr>
        <p:spPr>
          <a:xfrm>
            <a:off x="3512526" y="4592061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6CEB9C-78C8-4D38-B1F1-8B8E23F11B32}"/>
              </a:ext>
            </a:extLst>
          </p:cNvPr>
          <p:cNvCxnSpPr>
            <a:cxnSpLocks/>
          </p:cNvCxnSpPr>
          <p:nvPr userDrawn="1"/>
        </p:nvCxnSpPr>
        <p:spPr>
          <a:xfrm>
            <a:off x="4063776" y="4821651"/>
            <a:ext cx="214615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611715-A5AB-4A56-B7F9-F49D7402BB32}"/>
              </a:ext>
            </a:extLst>
          </p:cNvPr>
          <p:cNvCxnSpPr>
            <a:cxnSpLocks/>
          </p:cNvCxnSpPr>
          <p:nvPr userDrawn="1"/>
        </p:nvCxnSpPr>
        <p:spPr>
          <a:xfrm>
            <a:off x="4054586" y="5060105"/>
            <a:ext cx="215534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F70761-C72F-41E1-954A-74E1F7F4DF14}"/>
              </a:ext>
            </a:extLst>
          </p:cNvPr>
          <p:cNvCxnSpPr>
            <a:cxnSpLocks/>
          </p:cNvCxnSpPr>
          <p:nvPr userDrawn="1"/>
        </p:nvCxnSpPr>
        <p:spPr>
          <a:xfrm>
            <a:off x="4177707" y="5293450"/>
            <a:ext cx="2032223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22AE59-5E3B-4CAB-929D-B6A134C5D6E4}"/>
              </a:ext>
            </a:extLst>
          </p:cNvPr>
          <p:cNvCxnSpPr>
            <a:cxnSpLocks/>
          </p:cNvCxnSpPr>
          <p:nvPr userDrawn="1"/>
        </p:nvCxnSpPr>
        <p:spPr>
          <a:xfrm>
            <a:off x="4406315" y="5517943"/>
            <a:ext cx="1803615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0A236FB-12A2-45E7-BF69-03AB6F6FE7A0}"/>
              </a:ext>
            </a:extLst>
          </p:cNvPr>
          <p:cNvCxnSpPr>
            <a:cxnSpLocks/>
          </p:cNvCxnSpPr>
          <p:nvPr userDrawn="1"/>
        </p:nvCxnSpPr>
        <p:spPr>
          <a:xfrm>
            <a:off x="3509593" y="5706930"/>
            <a:ext cx="2700337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1A4ECD-AFD2-4988-BCF4-35DE66E4ABE9}"/>
              </a:ext>
            </a:extLst>
          </p:cNvPr>
          <p:cNvCxnSpPr>
            <a:cxnSpLocks/>
          </p:cNvCxnSpPr>
          <p:nvPr userDrawn="1"/>
        </p:nvCxnSpPr>
        <p:spPr>
          <a:xfrm>
            <a:off x="3512526" y="5896584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A22377E-66C7-4FCD-AB25-752F179D9F78}"/>
              </a:ext>
            </a:extLst>
          </p:cNvPr>
          <p:cNvCxnSpPr>
            <a:cxnSpLocks/>
          </p:cNvCxnSpPr>
          <p:nvPr userDrawn="1"/>
        </p:nvCxnSpPr>
        <p:spPr>
          <a:xfrm>
            <a:off x="3509593" y="6131694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escription 2">
            <a:extLst>
              <a:ext uri="{FF2B5EF4-FFF2-40B4-BE49-F238E27FC236}">
                <a16:creationId xmlns:a16="http://schemas.microsoft.com/office/drawing/2014/main" id="{E72888FB-E6FA-4780-AB9F-37ACD3BCEE6D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418568" y="4223995"/>
            <a:ext cx="2076877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98" name="Description 1">
            <a:extLst>
              <a:ext uri="{FF2B5EF4-FFF2-40B4-BE49-F238E27FC236}">
                <a16:creationId xmlns:a16="http://schemas.microsoft.com/office/drawing/2014/main" id="{3F7E9A16-56E0-4837-903D-298604E513C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429000" y="4409621"/>
            <a:ext cx="306644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99" name="Action Text">
            <a:extLst>
              <a:ext uri="{FF2B5EF4-FFF2-40B4-BE49-F238E27FC236}">
                <a16:creationId xmlns:a16="http://schemas.microsoft.com/office/drawing/2014/main" id="{B392D536-29A2-4F6F-B94A-B2AD3AC2BFC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981715" y="4644015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00" name="Audio">
            <a:extLst>
              <a:ext uri="{FF2B5EF4-FFF2-40B4-BE49-F238E27FC236}">
                <a16:creationId xmlns:a16="http://schemas.microsoft.com/office/drawing/2014/main" id="{F7B809C0-82F7-4066-BD47-EA9D2474590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981715" y="4872313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01" name="Camera">
            <a:extLst>
              <a:ext uri="{FF2B5EF4-FFF2-40B4-BE49-F238E27FC236}">
                <a16:creationId xmlns:a16="http://schemas.microsoft.com/office/drawing/2014/main" id="{33A23E4E-5445-4422-BFA5-906CB2DE923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4065535" y="5106707"/>
            <a:ext cx="242991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02" name="Media Info">
            <a:extLst>
              <a:ext uri="{FF2B5EF4-FFF2-40B4-BE49-F238E27FC236}">
                <a16:creationId xmlns:a16="http://schemas.microsoft.com/office/drawing/2014/main" id="{2A285995-B7B8-4770-A285-5FF77DF3672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307469" y="5335005"/>
            <a:ext cx="218797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Media Info Here</a:t>
            </a:r>
          </a:p>
        </p:txBody>
      </p:sp>
      <p:sp>
        <p:nvSpPr>
          <p:cNvPr id="103" name="Media Info2">
            <a:extLst>
              <a:ext uri="{FF2B5EF4-FFF2-40B4-BE49-F238E27FC236}">
                <a16:creationId xmlns:a16="http://schemas.microsoft.com/office/drawing/2014/main" id="{83AA5CB2-FDAA-4BD7-9CD3-0A38D599385B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429000" y="5528950"/>
            <a:ext cx="3066445" cy="373205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CFB9EE-F5AA-43DD-8515-5593D8BAAEAE}"/>
              </a:ext>
            </a:extLst>
          </p:cNvPr>
          <p:cNvSpPr txBox="1"/>
          <p:nvPr userDrawn="1"/>
        </p:nvSpPr>
        <p:spPr>
          <a:xfrm>
            <a:off x="3429000" y="6703826"/>
            <a:ext cx="2891385" cy="14096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Description:</a:t>
            </a:r>
            <a:br>
              <a:rPr lang="en-US" sz="1400" b="1">
                <a:solidFill>
                  <a:schemeClr val="accent1">
                    <a:lumMod val="50000"/>
                  </a:schemeClr>
                </a:solidFill>
              </a:rPr>
            </a:b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Action: </a:t>
            </a:r>
            <a:endParaRPr lang="en-US" sz="1400" i="1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Audio: </a:t>
            </a:r>
            <a:endParaRPr lang="en-US" sz="1400" i="1" spc="-2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Camera: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Media info: </a:t>
            </a:r>
            <a:r>
              <a:rPr lang="en-US" sz="1400" i="1" spc="-2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7A87376-31F9-440D-A121-9595ED3EF816}"/>
              </a:ext>
            </a:extLst>
          </p:cNvPr>
          <p:cNvCxnSpPr>
            <a:cxnSpLocks/>
          </p:cNvCxnSpPr>
          <p:nvPr userDrawn="1"/>
        </p:nvCxnSpPr>
        <p:spPr>
          <a:xfrm>
            <a:off x="4461191" y="6931569"/>
            <a:ext cx="1748739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E07946-9BEC-4A44-B30B-A7F05051C759}"/>
              </a:ext>
            </a:extLst>
          </p:cNvPr>
          <p:cNvCxnSpPr>
            <a:cxnSpLocks/>
          </p:cNvCxnSpPr>
          <p:nvPr userDrawn="1"/>
        </p:nvCxnSpPr>
        <p:spPr>
          <a:xfrm>
            <a:off x="3512526" y="7114185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D86732-3D57-493B-9119-2940961937C6}"/>
              </a:ext>
            </a:extLst>
          </p:cNvPr>
          <p:cNvCxnSpPr>
            <a:cxnSpLocks/>
          </p:cNvCxnSpPr>
          <p:nvPr userDrawn="1"/>
        </p:nvCxnSpPr>
        <p:spPr>
          <a:xfrm>
            <a:off x="4063776" y="7343775"/>
            <a:ext cx="214615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EBB8FE-9769-4A6E-8894-C05B699B7B5C}"/>
              </a:ext>
            </a:extLst>
          </p:cNvPr>
          <p:cNvCxnSpPr>
            <a:cxnSpLocks/>
          </p:cNvCxnSpPr>
          <p:nvPr userDrawn="1"/>
        </p:nvCxnSpPr>
        <p:spPr>
          <a:xfrm>
            <a:off x="4054586" y="7582229"/>
            <a:ext cx="215534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9CB7AB-90DD-48C4-8F11-6696BD3CAE40}"/>
              </a:ext>
            </a:extLst>
          </p:cNvPr>
          <p:cNvCxnSpPr>
            <a:cxnSpLocks/>
          </p:cNvCxnSpPr>
          <p:nvPr userDrawn="1"/>
        </p:nvCxnSpPr>
        <p:spPr>
          <a:xfrm>
            <a:off x="4177707" y="7815574"/>
            <a:ext cx="2032223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03BF802-2805-4E3A-A330-0717A381D90B}"/>
              </a:ext>
            </a:extLst>
          </p:cNvPr>
          <p:cNvCxnSpPr>
            <a:cxnSpLocks/>
          </p:cNvCxnSpPr>
          <p:nvPr userDrawn="1"/>
        </p:nvCxnSpPr>
        <p:spPr>
          <a:xfrm>
            <a:off x="4406315" y="8040067"/>
            <a:ext cx="1803615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417285-EF9A-4EC8-925C-2DB0236E6277}"/>
              </a:ext>
            </a:extLst>
          </p:cNvPr>
          <p:cNvCxnSpPr>
            <a:cxnSpLocks/>
          </p:cNvCxnSpPr>
          <p:nvPr userDrawn="1"/>
        </p:nvCxnSpPr>
        <p:spPr>
          <a:xfrm>
            <a:off x="3509593" y="8229054"/>
            <a:ext cx="2700337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FEBF555-E738-41A5-84F4-F2CF515A4735}"/>
              </a:ext>
            </a:extLst>
          </p:cNvPr>
          <p:cNvCxnSpPr>
            <a:cxnSpLocks/>
          </p:cNvCxnSpPr>
          <p:nvPr userDrawn="1"/>
        </p:nvCxnSpPr>
        <p:spPr>
          <a:xfrm>
            <a:off x="3512526" y="8418708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B801C86-0916-4519-BEFE-A4E8FDBBA8F1}"/>
              </a:ext>
            </a:extLst>
          </p:cNvPr>
          <p:cNvCxnSpPr>
            <a:cxnSpLocks/>
          </p:cNvCxnSpPr>
          <p:nvPr userDrawn="1"/>
        </p:nvCxnSpPr>
        <p:spPr>
          <a:xfrm>
            <a:off x="3509593" y="8653818"/>
            <a:ext cx="2697404" cy="0"/>
          </a:xfrm>
          <a:prstGeom prst="line">
            <a:avLst/>
          </a:prstGeom>
          <a:ln w="6350">
            <a:solidFill>
              <a:schemeClr val="bg1">
                <a:lumMod val="8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escription 2">
            <a:extLst>
              <a:ext uri="{FF2B5EF4-FFF2-40B4-BE49-F238E27FC236}">
                <a16:creationId xmlns:a16="http://schemas.microsoft.com/office/drawing/2014/main" id="{43F9AC9B-FBE4-422B-919B-E25AC4733C5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418568" y="6746119"/>
            <a:ext cx="2076877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115" name="Description 1">
            <a:extLst>
              <a:ext uri="{FF2B5EF4-FFF2-40B4-BE49-F238E27FC236}">
                <a16:creationId xmlns:a16="http://schemas.microsoft.com/office/drawing/2014/main" id="{848DCF7A-B3F6-4855-B2A9-EEAAB0382E9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429000" y="6931745"/>
            <a:ext cx="306644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Shot Here</a:t>
            </a:r>
          </a:p>
        </p:txBody>
      </p:sp>
      <p:sp>
        <p:nvSpPr>
          <p:cNvPr id="116" name="Action Text">
            <a:extLst>
              <a:ext uri="{FF2B5EF4-FFF2-40B4-BE49-F238E27FC236}">
                <a16:creationId xmlns:a16="http://schemas.microsoft.com/office/drawing/2014/main" id="{83276C6C-A100-49DA-AAB7-30895CFD648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981715" y="7166139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Action Here</a:t>
            </a:r>
          </a:p>
        </p:txBody>
      </p:sp>
      <p:sp>
        <p:nvSpPr>
          <p:cNvPr id="117" name="Audio">
            <a:extLst>
              <a:ext uri="{FF2B5EF4-FFF2-40B4-BE49-F238E27FC236}">
                <a16:creationId xmlns:a16="http://schemas.microsoft.com/office/drawing/2014/main" id="{18384CFF-C36A-49F9-87F5-0CD469F001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981715" y="7394437"/>
            <a:ext cx="251373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Audio Here</a:t>
            </a:r>
          </a:p>
        </p:txBody>
      </p:sp>
      <p:sp>
        <p:nvSpPr>
          <p:cNvPr id="118" name="Camera">
            <a:extLst>
              <a:ext uri="{FF2B5EF4-FFF2-40B4-BE49-F238E27FC236}">
                <a16:creationId xmlns:a16="http://schemas.microsoft.com/office/drawing/2014/main" id="{28824C31-E4CB-414D-962A-B0233373C0C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065535" y="7628831"/>
            <a:ext cx="2429910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Camera Here</a:t>
            </a:r>
          </a:p>
        </p:txBody>
      </p:sp>
      <p:sp>
        <p:nvSpPr>
          <p:cNvPr id="119" name="Media Info">
            <a:extLst>
              <a:ext uri="{FF2B5EF4-FFF2-40B4-BE49-F238E27FC236}">
                <a16:creationId xmlns:a16="http://schemas.microsoft.com/office/drawing/2014/main" id="{E6D63788-E244-4E46-82AF-C4D8EEF47F23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307469" y="7857129"/>
            <a:ext cx="2187975" cy="18288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Media Info Here</a:t>
            </a:r>
          </a:p>
        </p:txBody>
      </p:sp>
      <p:sp>
        <p:nvSpPr>
          <p:cNvPr id="120" name="Media Info2">
            <a:extLst>
              <a:ext uri="{FF2B5EF4-FFF2-40B4-BE49-F238E27FC236}">
                <a16:creationId xmlns:a16="http://schemas.microsoft.com/office/drawing/2014/main" id="{0D70904F-960C-447F-A871-2BC69EE4DB2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429000" y="8051074"/>
            <a:ext cx="3066445" cy="373205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buNone/>
              <a:defRPr lang="en-US" sz="1400" i="1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192881" indent="0">
              <a:buNone/>
              <a:defRPr sz="1200" i="1"/>
            </a:lvl2pPr>
            <a:lvl3pPr marL="385763" indent="0">
              <a:buNone/>
              <a:defRPr sz="1200" i="1"/>
            </a:lvl3pPr>
            <a:lvl4pPr marL="578644" indent="0">
              <a:buNone/>
              <a:defRPr sz="1200" i="1"/>
            </a:lvl4pPr>
            <a:lvl5pPr marL="771525" indent="0">
              <a:buNone/>
              <a:defRPr sz="1200" i="1"/>
            </a:lvl5pPr>
          </a:lstStyle>
          <a:p>
            <a:pPr lvl="0"/>
            <a:r>
              <a:rPr lang="en-US"/>
              <a:t>Describe your Medio Info Here</a:t>
            </a:r>
          </a:p>
        </p:txBody>
      </p:sp>
    </p:spTree>
    <p:extLst>
      <p:ext uri="{BB962C8B-B14F-4D97-AF65-F5344CB8AC3E}">
        <p14:creationId xmlns:p14="http://schemas.microsoft.com/office/powerpoint/2010/main" val="343917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06BE-BACE-4E66-BE5F-1A426D61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1796-A545-42AB-AF18-8F0BB54D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97EE-51DA-4824-899F-488F347C5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2C6F-EF9B-4B9B-9664-C8CFFD5D581A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4C3C-0E77-4AC8-A5BB-B79F455F4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ACA-9EEB-47D3-A53C-9872374F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153B-A88B-49C0-9DC6-81302951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086F3B51-9A57-41A2-8E1D-CD0EB84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Mongoose Security 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5FF4CF07-22D3-440B-A874-370C32051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1,2,3</a:t>
            </a:r>
            <a:endParaRPr lang="en-US"/>
          </a:p>
        </p:txBody>
      </p:sp>
      <p:pic>
        <p:nvPicPr>
          <p:cNvPr id="103" name="Picture Placeholder 102" descr="A picture containing shape&#10;&#10;Description automatically generated">
            <a:extLst>
              <a:ext uri="{FF2B5EF4-FFF2-40B4-BE49-F238E27FC236}">
                <a16:creationId xmlns:a16="http://schemas.microsoft.com/office/drawing/2014/main" id="{899AD9EA-A331-4074-BCD4-AE0D0CC6A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746773" y="6710768"/>
            <a:ext cx="2339503" cy="1895805"/>
          </a:xfrm>
        </p:spPr>
      </p:pic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CC50B48-BB4F-4CB3-8579-A5443C568DA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Intro shot with main party 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21E65205-9DCB-4AFB-B74A-0302821BE5C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/>
              <a:t>Character surrounded by others.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4DD951B7-36B8-45A5-84AF-28B9F3775BD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Zoom in from a herd to main</a:t>
            </a: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208E5512-AB79-4643-AA5F-CC25C939F25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Calm music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14BF0FAA-CF56-4DC8-A915-1A349C1595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Zoom in slow</a:t>
            </a:r>
            <a:endParaRPr lang="en-US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17C67B7A-1A00-4F46-B378-E93111AFA83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Character intro of unaware 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474B95C-0407-4EC6-97EC-B049D41379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Party that will be using app surrounded by a herd mentality wanting to fit in.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9850C4DE-9714-4A7B-A418-7C011E5E0303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BFAB8746-C2BB-4397-A8F5-241B326E07F8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FB5B9DC4-6E81-48FE-A601-4125B1C2AE65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</a:t>
            </a:r>
            <a:endParaRPr lang="en-US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D55716F5-44CE-417D-95BA-C26B6409B2E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Hydra Intro</a:t>
            </a:r>
            <a:endParaRPr lang="en-US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9A301484-A485-4E3C-9EA8-30C349DACAE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A6CBA3C9-8E3C-4F42-B2C5-D23BF5145D4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Snake appear</a:t>
            </a:r>
            <a:endParaRPr lang="en-US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F83C639A-A3AF-48E5-8872-F4BC5E283EB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 of hydra with</a:t>
            </a:r>
            <a:endParaRPr lang="en-US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AA8A9C9A-D6D9-4FDA-8988-249EAC5F5BA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heads of social media</a:t>
            </a:r>
            <a:endParaRPr lang="en-US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EEFDEE09-445E-4A28-BFDF-04727D4FA42E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Appearing in background</a:t>
            </a:r>
            <a:endParaRPr lang="en-US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BF27EE49-5932-4711-A80B-0D2B27AA76C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Darkish music</a:t>
            </a:r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2BF01515-F5EC-4FD0-870A-C9D08C1467F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 zoom from cow to hydra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92BE03DB-B5B9-44A4-8D40-5DA0813C751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Hydra small at start</a:t>
            </a:r>
            <a:endParaRPr lang="en-US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543AB71C-6D3C-4E37-BDE2-122A634BCCDF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And becomes large to loom over the cow</a:t>
            </a:r>
            <a:endParaRPr lang="en-US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E716F37F-5BF1-4B89-8FBC-A4B17B80BF6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appears from hydra</a:t>
            </a:r>
            <a:endParaRPr lang="en-US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B67591F9-7E73-40D6-BC61-C210ECBCC5C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from hydra stomach</a:t>
            </a:r>
            <a:endParaRPr lang="en-US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B8A18D9A-77A7-40A3-855B-EA10B97A44A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Darkish music</a:t>
            </a:r>
            <a:endParaRPr lang="en-US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71AEE60E-EF0E-4C0F-AFEF-339C57ADF35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Normal view</a:t>
            </a:r>
            <a:endParaRPr lang="en-US"/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1FC15A38-4664-4445-81B9-BD381070CA73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appears from portal</a:t>
            </a:r>
            <a:endParaRPr lang="en-US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8DCEC7D3-B923-409D-930F-7BCCFB81108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Of hydra stomach connected via a </a:t>
            </a:r>
            <a:r>
              <a:rPr lang="en-US" err="1">
                <a:cs typeface="Calibri Light"/>
              </a:rPr>
              <a:t>lan</a:t>
            </a:r>
            <a:r>
              <a:rPr lang="en-US">
                <a:cs typeface="Calibri Light"/>
              </a:rPr>
              <a:t> cable</a:t>
            </a:r>
            <a:endParaRPr lang="en-US"/>
          </a:p>
        </p:txBody>
      </p:sp>
      <p:pic>
        <p:nvPicPr>
          <p:cNvPr id="107" name="Picture Placeholder 106" descr="A picture containing text&#10;&#10;Description automatically generated">
            <a:extLst>
              <a:ext uri="{FF2B5EF4-FFF2-40B4-BE49-F238E27FC236}">
                <a16:creationId xmlns:a16="http://schemas.microsoft.com/office/drawing/2014/main" id="{39685EE6-375E-4EBE-AEE6-0BE8A7AB76D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6808" b="6808"/>
          <a:stretch/>
        </p:blipFill>
        <p:spPr>
          <a:xfrm>
            <a:off x="561735" y="1660667"/>
            <a:ext cx="2708275" cy="1895805"/>
          </a:xfrm>
        </p:spPr>
      </p:pic>
      <p:pic>
        <p:nvPicPr>
          <p:cNvPr id="115" name="Picture Placeholder 114" descr="Text&#10;&#10;Description automatically generated">
            <a:extLst>
              <a:ext uri="{FF2B5EF4-FFF2-40B4-BE49-F238E27FC236}">
                <a16:creationId xmlns:a16="http://schemas.microsoft.com/office/drawing/2014/main" id="{C3F4EAB3-3414-42E1-8DC3-7400325E6D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/>
          <a:stretch/>
        </p:blipFill>
        <p:spPr>
          <a:xfrm>
            <a:off x="733661" y="4183611"/>
            <a:ext cx="2339503" cy="1895805"/>
          </a:xfrm>
        </p:spPr>
      </p:pic>
    </p:spTree>
    <p:extLst>
      <p:ext uri="{BB962C8B-B14F-4D97-AF65-F5344CB8AC3E}">
        <p14:creationId xmlns:p14="http://schemas.microsoft.com/office/powerpoint/2010/main" val="40149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845B-A258-4593-98CA-E4E520C4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Mongoose Security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A37B-6F94-425C-AFAF-758FD9546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4,5,6</a:t>
            </a:r>
            <a:endParaRPr lang="en-US"/>
          </a:p>
        </p:txBody>
      </p:sp>
      <p:pic>
        <p:nvPicPr>
          <p:cNvPr id="36" name="Picture 36" descr="Diagram&#10;&#10;Description automatically generated">
            <a:extLst>
              <a:ext uri="{FF2B5EF4-FFF2-40B4-BE49-F238E27FC236}">
                <a16:creationId xmlns:a16="http://schemas.microsoft.com/office/drawing/2014/main" id="{D8F52AB2-1C79-4E6C-BB04-91A8152526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6816" b="6816"/>
          <a:stretch/>
        </p:blipFill>
        <p:spPr/>
      </p:pic>
      <p:pic>
        <p:nvPicPr>
          <p:cNvPr id="35" name="Picture 35" descr="Diagram&#10;&#10;Description automatically generated">
            <a:extLst>
              <a:ext uri="{FF2B5EF4-FFF2-40B4-BE49-F238E27FC236}">
                <a16:creationId xmlns:a16="http://schemas.microsoft.com/office/drawing/2014/main" id="{78DC0DC3-A04E-4D0C-98A4-47316AA65F3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6780" b="6780"/>
          <a:stretch/>
        </p:blipFill>
        <p:spPr/>
      </p:pic>
      <p:pic>
        <p:nvPicPr>
          <p:cNvPr id="34" name="Picture 34" descr="Shape&#10;&#10;Description automatically generated">
            <a:extLst>
              <a:ext uri="{FF2B5EF4-FFF2-40B4-BE49-F238E27FC236}">
                <a16:creationId xmlns:a16="http://schemas.microsoft.com/office/drawing/2014/main" id="{9CC50B8B-9AA0-4BD1-A4ED-AF3444EE43B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6816" b="68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4AFE3-52BF-4868-8E07-0E381FC075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Cow becomes coiled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5E0809-BDD7-4209-B346-CECDB05CDF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00ABE-F396-4D18-A66F-809314F5F45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Coiling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0B1D0B-CB30-45A5-BA3E-F91A28EB734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Darkish music with some dialog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09A6C6-2A69-4E08-947B-ABE5257AEB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Normal view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E49F1-9EB2-453D-9B79-86BB86F9A5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Throbbing snake around cow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5436AA-9692-4104-8BA8-D94E21E576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 it gets coiled the cow become pale bubbles show data.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DFA688-5211-4CA4-99A5-9643EC2A39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11F29F-3893-4ACD-913F-14F77075FA0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Snake coil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277DF79-BEB7-4A2B-B2D3-D131921B23B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3D04E4-A361-4D63-B717-5B0D7C6EF33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Hero entry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E2AF7D-D842-4C1C-BE66-87B8D9EA61B4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6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B855C6-6E49-43F6-A0FA-661F0581462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Fight scene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B752B4E-B0A6-4F7A-AC2C-E6D10E2654D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Enter the mongoose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81679C-E048-4F6E-B25C-5D86CDCEACF6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protect the cow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09F80B2-5751-4E9C-BF65-3566E8290BCB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Hero enters the scene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C5714F-DB9F-4BAA-98D3-5A169CFF80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Dark to Heroic/dialog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2957A8-1953-4352-93EA-260647636810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Pan out to full view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4E67D-461A-4148-9C1E-22E2F166E008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Mongoose on phone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B76B0E0-5AF1-455A-8DCE-A69C199BCB9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Pops out to help out the cow and face to face dialog and talking to snake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9853C07-F4AD-4890-84D7-1AA77105181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Fight scene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A2BCCD-C969-4B4F-92F3-7B708967087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coil mongoose kick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C320838-CCEF-4654-B7ED-355A2B89088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Fight music</a:t>
            </a: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CF55034-E566-4525-A795-6A61365E277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Multi sliding</a:t>
            </a:r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381198-F7A1-48FA-B308-41660F0BE6E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coils to strike</a:t>
            </a: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A515D6D-5326-46F9-BD4D-DBDC6335E2CB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Mongoose jumps kicks and breaks lan cable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845B-A258-4593-98CA-E4E520C4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Mongoose Security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AA37B-6F94-425C-AFAF-758FD9546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7,8,9</a:t>
            </a:r>
            <a:endParaRPr lang="en-US"/>
          </a:p>
        </p:txBody>
      </p:sp>
      <p:pic>
        <p:nvPicPr>
          <p:cNvPr id="37" name="Picture 37" descr="A drawing of a person&#10;&#10;Description automatically generated">
            <a:extLst>
              <a:ext uri="{FF2B5EF4-FFF2-40B4-BE49-F238E27FC236}">
                <a16:creationId xmlns:a16="http://schemas.microsoft.com/office/drawing/2014/main" id="{098F4EB8-CB0D-4EA0-9779-9E95447528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6816" b="6816"/>
          <a:stretch/>
        </p:blipFill>
        <p:spPr/>
      </p:pic>
      <p:pic>
        <p:nvPicPr>
          <p:cNvPr id="36" name="Picture 36" descr="Shape, arrow&#10;&#10;Description automatically generated">
            <a:extLst>
              <a:ext uri="{FF2B5EF4-FFF2-40B4-BE49-F238E27FC236}">
                <a16:creationId xmlns:a16="http://schemas.microsoft.com/office/drawing/2014/main" id="{06C82EB8-11D1-429F-BB57-30C8C813573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6780" b="6780"/>
          <a:stretch/>
        </p:blipFill>
        <p:spPr/>
      </p:pic>
      <p:pic>
        <p:nvPicPr>
          <p:cNvPr id="35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5037A116-9854-4935-9D43-9FD3447895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6816" b="68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4AFE3-52BF-4868-8E07-0E381FC075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defeat 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5E0809-BDD7-4209-B346-CECDB05CDF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Mongoose vs hydra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E00ABE-F396-4D18-A66F-809314F5F45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Showdown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0B1D0B-CB30-45A5-BA3E-F91A28EB734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Fight music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09A6C6-2A69-4E08-947B-ABE5257AEB5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Jump back and forth between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E49F1-9EB2-453D-9B79-86BB86F9A5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Snake defeated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5436AA-9692-4104-8BA8-D94E21E576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Hydra and mongoose showdown with dialog and hydra conciets defeat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DFA688-5211-4CA4-99A5-9643EC2A39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7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11F29F-3893-4ACD-913F-14F77075FA0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Defeat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277DF79-BEB7-4A2B-B2D3-D131921B23B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8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F3D04E4-A361-4D63-B717-5B0D7C6EF33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Success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E2AF7D-D842-4C1C-BE66-87B8D9EA61B4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9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B855C6-6E49-43F6-A0FA-661F0581462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cs typeface="Calibri"/>
              </a:rPr>
              <a:t>Finale of Cartoon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B752B4E-B0A6-4F7A-AC2C-E6D10E2654D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Hydra retreat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09F80B2-5751-4E9C-BF65-3566E8290BCB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Hydra retreating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C5714F-DB9F-4BAA-98D3-5A169CFF80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Dark music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2957A8-1953-4352-93EA-260647636810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Normal view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4E67D-461A-4148-9C1E-22E2F166E008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Hydra retreats into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B76B0E0-5AF1-455A-8DCE-A69C199BCB9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unknown knowing it can't defeat mongoose at this time.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9853C07-F4AD-4890-84D7-1AA77105181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dialog scene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A2BCCD-C969-4B4F-92F3-7B708967087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scene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C320838-CCEF-4654-B7ED-355A2B89088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CF55034-E566-4525-A795-6A61365E277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Cut to each character</a:t>
            </a:r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381198-F7A1-48FA-B308-41660F0BE6E1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from successful </a:t>
            </a: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A515D6D-5326-46F9-BD4D-DBDC6335E2CB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Protection of user and how they user can help.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6D8D-07FE-4F55-AFDA-CFF4855C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Mongoose Security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DB04-F4BC-41B0-82C2-81441B24B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10,11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7C42D-8849-47CD-A228-B1C165B5D1F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cs typeface="Calibri"/>
              </a:rPr>
              <a:t>10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C3B842-93E2-4999-A801-9AC2659005D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cs typeface="Calibri"/>
              </a:rPr>
              <a:t>Intro to Development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A5E6BE-430A-4F24-A52E-FED8C792AF8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3764C2-0590-45C6-8FD4-3EE62A54414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Main ui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8FF16E-4A9C-42F4-91C9-CFC34A9D01B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11c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6953B1-8D89-4952-B677-F9877654DFDD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Ui boxs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941DE4-F29B-470B-AA22-72599666EF9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11b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D32A2F-9CEF-4BEA-B11E-6CD9CDFAEAA6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 transfer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93F1931-0F2B-4CB8-A028-92C1A4DCB6F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Talking from development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A70AB5F-3607-4C9D-9AAD-B0334E62E9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B7D2E9-2789-4F9A-82BD-5EF82F67440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Walk and talk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74EC587-4D63-4811-998B-810F585B28D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Development team 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6C865D4-B1D1-4F68-ACE6-9F7F062D3677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ui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35D3E55-AD63-4DC5-848F-4ABA66BBFD58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25B814-6A54-4CF1-BA01-00EB94F0D113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 screen capture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D4613F6-8927-4D67-87C2-5DAAC1E08E49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ui hud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4535FB3-B48D-4F3C-84A8-200BD2C3182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With options for user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FFB2189-FACE-4555-87B5-9FC171B49B1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Halt of data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2FC684-1DBB-4121-8AB8-8163BD66C6B7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A9272FC-0F95-47B4-912E-0C9C1CFD91E3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1259585" y="7796397"/>
            <a:ext cx="2067606" cy="184493"/>
          </a:xfrm>
        </p:spPr>
        <p:txBody>
          <a:bodyPr/>
          <a:lstStyle/>
          <a:p>
            <a:r>
              <a:rPr lang="en-US">
                <a:cs typeface="Calibri Light"/>
              </a:rPr>
              <a:t>Screen capture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F52250F-E8E6-459F-B886-B0A1F2AA1F7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how protection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81F311A-02F9-4DC9-93A2-601844F0327C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 to secure user</a:t>
            </a: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6D11B33-B427-49DE-8166-EC8F3A0AA0E9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the choices</a:t>
            </a:r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9AF9388-F1CE-44F7-AF4E-A3EB2BE9F5F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97024BB-62E2-4EF0-9E79-A32743CB734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Screen capture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704E5C1-5A6C-472C-928B-4D1B33A6EC5E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of ui box</a:t>
            </a:r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DFAA322-F998-4281-9612-879F63D808E0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User can choose how they want to work</a:t>
            </a:r>
            <a:endParaRPr lang="en-US"/>
          </a:p>
        </p:txBody>
      </p:sp>
      <p:pic>
        <p:nvPicPr>
          <p:cNvPr id="36" name="Picture 36" descr="A picture containing diagram&#10;&#10;Description automatically generated">
            <a:extLst>
              <a:ext uri="{FF2B5EF4-FFF2-40B4-BE49-F238E27FC236}">
                <a16:creationId xmlns:a16="http://schemas.microsoft.com/office/drawing/2014/main" id="{CBDDDBDD-DE50-4CC3-A746-87E397F60AC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6816" b="6816"/>
          <a:stretch/>
        </p:blipFill>
        <p:spPr/>
      </p:pic>
      <p:pic>
        <p:nvPicPr>
          <p:cNvPr id="37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CD8A267-B887-4677-8F2D-9DB15D8208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3"/>
          <a:srcRect t="6870" b="6870"/>
          <a:stretch/>
        </p:blipFill>
        <p:spPr>
          <a:xfrm>
            <a:off x="3591860" y="1581580"/>
            <a:ext cx="2708275" cy="1895805"/>
          </a:xfrm>
        </p:spPr>
      </p:pic>
      <p:pic>
        <p:nvPicPr>
          <p:cNvPr id="40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FAE53C-DD09-4561-B0EE-169CDE22236C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 rotWithShape="1">
          <a:blip r:embed="rId4"/>
          <a:srcRect t="6816" b="6816"/>
          <a:stretch/>
        </p:blipFill>
        <p:spPr/>
      </p:pic>
      <p:pic>
        <p:nvPicPr>
          <p:cNvPr id="39" name="Picture 39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06BAF3-DFDC-4E23-8DC4-812D58A3645A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 rotWithShape="1">
          <a:blip r:embed="rId5"/>
          <a:srcRect t="6816" b="6816"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418699-F910-4C28-861B-AB37AC21EC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 from the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498C-27FD-446F-A2E1-708F865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Mongoose Security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7263-1CAD-493B-9CC6-3EC6B227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11</a:t>
            </a:r>
          </a:p>
        </p:txBody>
      </p:sp>
      <p:pic>
        <p:nvPicPr>
          <p:cNvPr id="36" name="Picture 36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0A2924AA-6396-45D7-B13A-95C91B3DDB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6878" b="6878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0E3AE-F45F-480A-AED1-34381602956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11d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7134B-41A2-4980-A8B3-C765E2E7E90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Tutorial videos</a:t>
            </a:r>
            <a:endParaRPr lang="en-US"/>
          </a:p>
        </p:txBody>
      </p:sp>
      <p:pic>
        <p:nvPicPr>
          <p:cNvPr id="37" name="Picture 37" descr="A picture containing diagram&#10;&#10;Description automatically generated">
            <a:extLst>
              <a:ext uri="{FF2B5EF4-FFF2-40B4-BE49-F238E27FC236}">
                <a16:creationId xmlns:a16="http://schemas.microsoft.com/office/drawing/2014/main" id="{FCC37E3A-BEA5-4543-A09F-AFD2FE1FD334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3"/>
          <a:srcRect t="6878" b="6878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7A63F-96D3-4003-8B7D-63B5A4C69C2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5061EA-D2C4-46F0-8EDE-92AC23100EE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Data reading</a:t>
            </a:r>
            <a:endParaRPr lang="en-US"/>
          </a:p>
        </p:txBody>
      </p:sp>
      <p:pic>
        <p:nvPicPr>
          <p:cNvPr id="39" name="Picture 39">
            <a:extLst>
              <a:ext uri="{FF2B5EF4-FFF2-40B4-BE49-F238E27FC236}">
                <a16:creationId xmlns:a16="http://schemas.microsoft.com/office/drawing/2014/main" id="{09014F5B-FE25-4FA2-AD25-3B646017AB79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 rotWithShape="1">
          <a:blip r:embed="rId4"/>
          <a:srcRect t="6878" b="6878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0B7849-873E-4E74-91E8-DFC258DE0C2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433D3D-A83E-4737-A150-E2F737FFFAD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Future</a:t>
            </a:r>
            <a:endParaRPr lang="en-US"/>
          </a:p>
        </p:txBody>
      </p:sp>
      <p:pic>
        <p:nvPicPr>
          <p:cNvPr id="38" name="Picture 38" descr="Text, whiteboard&#10;&#10;Description automatically generated">
            <a:extLst>
              <a:ext uri="{FF2B5EF4-FFF2-40B4-BE49-F238E27FC236}">
                <a16:creationId xmlns:a16="http://schemas.microsoft.com/office/drawing/2014/main" id="{31E7B6AC-34B7-4EDB-8A3E-097420B44C8D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 rotWithShape="1">
          <a:blip r:embed="rId5"/>
          <a:srcRect t="6878" b="6878"/>
          <a:stretch/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CA8403-7F77-40A3-9260-5F560376FBD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>
                <a:cs typeface="Calibri"/>
              </a:rPr>
              <a:t>11f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C8132F-379F-41BD-919C-195C72ECBD5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Security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51E773F-9D24-45A2-A7ED-D87665CF505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Tutorial video 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73ADA1-74A5-422A-85EB-28C3B31AC3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2A7706-971E-4403-A2FA-8DAE11ACB9D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Screen capture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3AA1F6-98F1-4308-8E62-8956758145E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of turorials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A17BC6E-4191-4C9C-B990-8E62941A584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Eg of a video popup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AD2927-DD52-4F19-922F-AB5F24D237F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 reading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529D6A-96C4-4FEB-80AA-2DBA4E48162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0D7905-87D1-47B0-B95E-AAB395CAE45F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Screen capture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1B49DA-4F56-40E8-91FC-88CC369A7D5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Shows the data reading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B87DBB-A071-4738-8C75-790D614CB84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Of user sent packets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2498242-265F-4B64-8C24-650688C8C60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polocies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DEE81B7-627F-4913-8687-B000A1CE7D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 only </a:t>
            </a:r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CB37F3A-D6C5-416F-A816-1D9C751DBFD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of packet reads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5E205F3-F87F-4420-8CEC-7CA0980B999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Shows user they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2CFF29-5E9C-4F04-9801-9CBD8141D24D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Don’t compromise by sharing data with us instead</a:t>
            </a: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8B3D854-2F12-43BE-9387-6BE91DEDA283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the app will go</a:t>
            </a:r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51DF81-4717-4B45-AC7A-5A2AE040CF20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</a:t>
            </a: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7A10CA3-32A5-4CF5-B8AC-0288D77E8346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Workstation/development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9D5606-46C8-45A8-AB0F-98BA9CE66D8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Showing the work put</a:t>
            </a:r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1288946-6BD7-4D3E-83AD-8E65254F0638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 by the team and continued support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498C-27FD-446F-A2E1-708F865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Mongoose Security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7263-1CAD-493B-9CC6-3EC6B227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12,13</a:t>
            </a:r>
            <a:endParaRPr lang="en-US"/>
          </a:p>
        </p:txBody>
      </p:sp>
      <p:pic>
        <p:nvPicPr>
          <p:cNvPr id="36" name="Picture 36" descr="Shape&#10;&#10;Description automatically generated">
            <a:extLst>
              <a:ext uri="{FF2B5EF4-FFF2-40B4-BE49-F238E27FC236}">
                <a16:creationId xmlns:a16="http://schemas.microsoft.com/office/drawing/2014/main" id="{FF56695E-05FE-41DC-B32A-42D24456D6D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t="6878" b="6878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0E3AE-F45F-480A-AED1-343816029569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cs typeface="Calibri"/>
              </a:rPr>
              <a:t>12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7134B-41A2-4980-A8B3-C765E2E7E90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Market</a:t>
            </a:r>
          </a:p>
        </p:txBody>
      </p:sp>
      <p:pic>
        <p:nvPicPr>
          <p:cNvPr id="37" name="Picture 37">
            <a:extLst>
              <a:ext uri="{FF2B5EF4-FFF2-40B4-BE49-F238E27FC236}">
                <a16:creationId xmlns:a16="http://schemas.microsoft.com/office/drawing/2014/main" id="{3F17C38F-EC3B-4F26-BDA3-D1D087141AB6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 rotWithShape="1">
          <a:blip r:embed="rId3"/>
          <a:srcRect t="6878" b="6878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7A63F-96D3-4003-8B7D-63B5A4C69C2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cs typeface="Calibri"/>
              </a:rPr>
              <a:t>13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5061EA-D2C4-46F0-8EDE-92AC23100EE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Credit roll</a:t>
            </a:r>
            <a:endParaRPr lang="en-US"/>
          </a:p>
        </p:txBody>
      </p:sp>
      <p:sp>
        <p:nvSpPr>
          <p:cNvPr id="10" name="Picture Placeholder 9" descr="picture placeholder">
            <a:extLst>
              <a:ext uri="{FF2B5EF4-FFF2-40B4-BE49-F238E27FC236}">
                <a16:creationId xmlns:a16="http://schemas.microsoft.com/office/drawing/2014/main" id="{4E571D53-CA65-43D3-B13E-7FF2A8E01AF7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0B7849-873E-4E74-91E8-DFC258DE0C2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433D3D-A83E-4737-A150-E2F737FFFAD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DE134D98-363B-4118-8252-FD30C59E6357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CA8403-7F77-40A3-9260-5F560376FBD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C8132F-379F-41BD-919C-195C72ECBD5A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51E773F-9D24-45A2-A7ED-D87665CF505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can user get it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73ADA1-74A5-422A-85EB-28C3B31AC3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 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B2A7706-971E-4403-A2FA-8DAE11ACB9D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Screen captures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C3AA1F6-98F1-4308-8E62-8956758145E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Shows app logo on app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A17BC6E-4191-4C9C-B990-8E62941A584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Store and the play store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AD2927-DD52-4F19-922F-AB5F24D237F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Credit roll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A529D6A-96C4-4FEB-80AA-2DBA4E481629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Dialog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0D7905-87D1-47B0-B95E-AAB395CAE45F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Development walk and talk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1B49DA-4F56-40E8-91FC-88CC369A7D5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Info of the team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B87DBB-A071-4738-8C75-790D614CB84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they can look for the nitty gritty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2498242-265F-4B64-8C24-650688C8C60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DEE81B7-627F-4913-8687-B000A1CE7D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CB37F3A-D6C5-416F-A816-1D9C751DBFD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5E205F3-F87F-4420-8CEC-7CA0980B999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2CFF29-5E9C-4F04-9801-9CBD8141D24D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8B3D854-2F12-43BE-9387-6BE91DEDA283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251DF81-4717-4B45-AC7A-5A2AE040CF20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7A10CA3-32A5-4CF5-B8AC-0288D77E8346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F9D5606-46C8-45A8-AB0F-98BA9CE66D8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1288946-6BD7-4D3E-83AD-8E65254F0638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oryboard_01_vertical_MO - v5" id="{32BBC83B-59A6-4D63-94A0-80C784CC99B4}" vid="{E20AACC4-0574-49EF-AE0C-1897DE8F87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9d81c5b-9174-487f-9c97-32e1760a83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B292595FC22049A95F0029909BF2E4" ma:contentTypeVersion="9" ma:contentTypeDescription="Create a new document." ma:contentTypeScope="" ma:versionID="c077942260d98140fd3c47e4fedf63bd">
  <xsd:schema xmlns:xsd="http://www.w3.org/2001/XMLSchema" xmlns:xs="http://www.w3.org/2001/XMLSchema" xmlns:p="http://schemas.microsoft.com/office/2006/metadata/properties" xmlns:ns2="e9d81c5b-9174-487f-9c97-32e1760a833a" targetNamespace="http://schemas.microsoft.com/office/2006/metadata/properties" ma:root="true" ma:fieldsID="46ac66f369aaff067c698ca5bb15b602" ns2:_="">
    <xsd:import namespace="e9d81c5b-9174-487f-9c97-32e1760a8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81c5b-9174-487f-9c97-32e1760a8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0E37F7-73A9-4D3D-9C26-F85A847C247A}">
  <ds:schemaRefs>
    <ds:schemaRef ds:uri="e9d81c5b-9174-487f-9c97-32e1760a833a"/>
    <ds:schemaRef ds:uri="ef88797d-310b-4d46-ad9c-0c23fa0c8d4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94D304-7319-44E1-B758-58B5AEFC403A}">
  <ds:schemaRefs>
    <ds:schemaRef ds:uri="e9d81c5b-9174-487f-9c97-32e1760a83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1B9FE9E-4225-43A8-A8C9-61BAE9CED6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storyboard</Template>
  <Application>Microsoft Office PowerPoint</Application>
  <PresentationFormat>Letter Paper (8.5x11 in)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Mongoose Security </vt:lpstr>
      <vt:lpstr>Mongoose Security</vt:lpstr>
      <vt:lpstr>Mongoose Security</vt:lpstr>
      <vt:lpstr>Mongoose Security</vt:lpstr>
      <vt:lpstr>Mongoose Security</vt:lpstr>
      <vt:lpstr>Mongoose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Mongoose Security </dc:title>
  <dc:creator>Channon Harper</dc:creator>
  <cp:revision>1</cp:revision>
  <dcterms:created xsi:type="dcterms:W3CDTF">2020-11-07T23:50:48Z</dcterms:created>
  <dcterms:modified xsi:type="dcterms:W3CDTF">2020-11-08T07:26:18Z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0x01010027B292595FC22049A95F0029909BF2E4</vt:lpwstr>
  </property>
</Properties>
</file>