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A2A16-66A0-49FB-8F88-7161FD7A9FDC}" type="datetimeFigureOut">
              <a:rPr lang="en-AU" smtClean="0"/>
              <a:t>3/09/2020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28EF8E4-13D9-4C91-820E-072D911B180D}" type="slidenum">
              <a:rPr lang="en-AU" smtClean="0"/>
              <a:t>‹#›</a:t>
            </a:fld>
            <a:endParaRPr lang="en-AU"/>
          </a:p>
        </p:txBody>
      </p:sp>
    </p:spTree>
    <p:extLst>
      <p:ext uri="{BB962C8B-B14F-4D97-AF65-F5344CB8AC3E}">
        <p14:creationId xmlns:p14="http://schemas.microsoft.com/office/powerpoint/2010/main" val="1521825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2A16-66A0-49FB-8F88-7161FD7A9FDC}" type="datetimeFigureOut">
              <a:rPr lang="en-AU" smtClean="0"/>
              <a:t>3/09/2020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28EF8E4-13D9-4C91-820E-072D911B180D}" type="slidenum">
              <a:rPr lang="en-AU" smtClean="0"/>
              <a:t>‹#›</a:t>
            </a:fld>
            <a:endParaRPr lang="en-AU"/>
          </a:p>
        </p:txBody>
      </p:sp>
    </p:spTree>
    <p:extLst>
      <p:ext uri="{BB962C8B-B14F-4D97-AF65-F5344CB8AC3E}">
        <p14:creationId xmlns:p14="http://schemas.microsoft.com/office/powerpoint/2010/main" val="87380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2A16-66A0-49FB-8F88-7161FD7A9FDC}" type="datetimeFigureOut">
              <a:rPr lang="en-AU" smtClean="0"/>
              <a:t>3/09/2020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28EF8E4-13D9-4C91-820E-072D911B180D}" type="slidenum">
              <a:rPr lang="en-AU" smtClean="0"/>
              <a:t>‹#›</a:t>
            </a:fld>
            <a:endParaRPr lang="en-AU"/>
          </a:p>
        </p:txBody>
      </p:sp>
    </p:spTree>
    <p:extLst>
      <p:ext uri="{BB962C8B-B14F-4D97-AF65-F5344CB8AC3E}">
        <p14:creationId xmlns:p14="http://schemas.microsoft.com/office/powerpoint/2010/main" val="1056274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2A16-66A0-49FB-8F88-7161FD7A9FDC}" type="datetimeFigureOut">
              <a:rPr lang="en-AU" smtClean="0"/>
              <a:t>3/09/2020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28EF8E4-13D9-4C91-820E-072D911B180D}" type="slidenum">
              <a:rPr lang="en-AU" smtClean="0"/>
              <a:t>‹#›</a:t>
            </a:fld>
            <a:endParaRPr lang="en-A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8351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2A16-66A0-49FB-8F88-7161FD7A9FDC}" type="datetimeFigureOut">
              <a:rPr lang="en-AU" smtClean="0"/>
              <a:t>3/09/2020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28EF8E4-13D9-4C91-820E-072D911B180D}" type="slidenum">
              <a:rPr lang="en-AU" smtClean="0"/>
              <a:t>‹#›</a:t>
            </a:fld>
            <a:endParaRPr lang="en-AU"/>
          </a:p>
        </p:txBody>
      </p:sp>
    </p:spTree>
    <p:extLst>
      <p:ext uri="{BB962C8B-B14F-4D97-AF65-F5344CB8AC3E}">
        <p14:creationId xmlns:p14="http://schemas.microsoft.com/office/powerpoint/2010/main" val="1419291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CA2A16-66A0-49FB-8F88-7161FD7A9FDC}" type="datetimeFigureOut">
              <a:rPr lang="en-AU" smtClean="0"/>
              <a:t>3/09/2020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28EF8E4-13D9-4C91-820E-072D911B180D}" type="slidenum">
              <a:rPr lang="en-AU" smtClean="0"/>
              <a:t>‹#›</a:t>
            </a:fld>
            <a:endParaRPr lang="en-AU"/>
          </a:p>
        </p:txBody>
      </p:sp>
    </p:spTree>
    <p:extLst>
      <p:ext uri="{BB962C8B-B14F-4D97-AF65-F5344CB8AC3E}">
        <p14:creationId xmlns:p14="http://schemas.microsoft.com/office/powerpoint/2010/main" val="2753941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CA2A16-66A0-49FB-8F88-7161FD7A9FDC}" type="datetimeFigureOut">
              <a:rPr lang="en-AU" smtClean="0"/>
              <a:t>3/09/2020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28EF8E4-13D9-4C91-820E-072D911B180D}" type="slidenum">
              <a:rPr lang="en-AU" smtClean="0"/>
              <a:t>‹#›</a:t>
            </a:fld>
            <a:endParaRPr lang="en-AU"/>
          </a:p>
        </p:txBody>
      </p:sp>
    </p:spTree>
    <p:extLst>
      <p:ext uri="{BB962C8B-B14F-4D97-AF65-F5344CB8AC3E}">
        <p14:creationId xmlns:p14="http://schemas.microsoft.com/office/powerpoint/2010/main" val="1020719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2A16-66A0-49FB-8F88-7161FD7A9FDC}" type="datetimeFigureOut">
              <a:rPr lang="en-AU" smtClean="0"/>
              <a:t>3/09/2020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28EF8E4-13D9-4C91-820E-072D911B180D}" type="slidenum">
              <a:rPr lang="en-AU" smtClean="0"/>
              <a:t>‹#›</a:t>
            </a:fld>
            <a:endParaRPr lang="en-AU"/>
          </a:p>
        </p:txBody>
      </p:sp>
    </p:spTree>
    <p:extLst>
      <p:ext uri="{BB962C8B-B14F-4D97-AF65-F5344CB8AC3E}">
        <p14:creationId xmlns:p14="http://schemas.microsoft.com/office/powerpoint/2010/main" val="2199049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2A16-66A0-49FB-8F88-7161FD7A9FDC}" type="datetimeFigureOut">
              <a:rPr lang="en-AU" smtClean="0"/>
              <a:t>3/09/2020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28EF8E4-13D9-4C91-820E-072D911B180D}" type="slidenum">
              <a:rPr lang="en-AU" smtClean="0"/>
              <a:t>‹#›</a:t>
            </a:fld>
            <a:endParaRPr lang="en-AU"/>
          </a:p>
        </p:txBody>
      </p:sp>
    </p:spTree>
    <p:extLst>
      <p:ext uri="{BB962C8B-B14F-4D97-AF65-F5344CB8AC3E}">
        <p14:creationId xmlns:p14="http://schemas.microsoft.com/office/powerpoint/2010/main" val="1496889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2A16-66A0-49FB-8F88-7161FD7A9FDC}" type="datetimeFigureOut">
              <a:rPr lang="en-AU" smtClean="0"/>
              <a:t>3/09/2020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28EF8E4-13D9-4C91-820E-072D911B180D}" type="slidenum">
              <a:rPr lang="en-AU" smtClean="0"/>
              <a:t>‹#›</a:t>
            </a:fld>
            <a:endParaRPr lang="en-AU"/>
          </a:p>
        </p:txBody>
      </p:sp>
    </p:spTree>
    <p:extLst>
      <p:ext uri="{BB962C8B-B14F-4D97-AF65-F5344CB8AC3E}">
        <p14:creationId xmlns:p14="http://schemas.microsoft.com/office/powerpoint/2010/main" val="317989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A2A16-66A0-49FB-8F88-7161FD7A9FDC}" type="datetimeFigureOut">
              <a:rPr lang="en-AU" smtClean="0"/>
              <a:t>3/09/2020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28EF8E4-13D9-4C91-820E-072D911B180D}" type="slidenum">
              <a:rPr lang="en-AU" smtClean="0"/>
              <a:t>‹#›</a:t>
            </a:fld>
            <a:endParaRPr lang="en-AU"/>
          </a:p>
        </p:txBody>
      </p:sp>
    </p:spTree>
    <p:extLst>
      <p:ext uri="{BB962C8B-B14F-4D97-AF65-F5344CB8AC3E}">
        <p14:creationId xmlns:p14="http://schemas.microsoft.com/office/powerpoint/2010/main" val="2632810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A2A16-66A0-49FB-8F88-7161FD7A9FDC}" type="datetimeFigureOut">
              <a:rPr lang="en-AU" smtClean="0"/>
              <a:t>3/09/2020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28EF8E4-13D9-4C91-820E-072D911B180D}" type="slidenum">
              <a:rPr lang="en-AU" smtClean="0"/>
              <a:t>‹#›</a:t>
            </a:fld>
            <a:endParaRPr lang="en-AU"/>
          </a:p>
        </p:txBody>
      </p:sp>
    </p:spTree>
    <p:extLst>
      <p:ext uri="{BB962C8B-B14F-4D97-AF65-F5344CB8AC3E}">
        <p14:creationId xmlns:p14="http://schemas.microsoft.com/office/powerpoint/2010/main" val="40719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A2A16-66A0-49FB-8F88-7161FD7A9FDC}" type="datetimeFigureOut">
              <a:rPr lang="en-AU" smtClean="0"/>
              <a:t>3/09/2020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28EF8E4-13D9-4C91-820E-072D911B180D}" type="slidenum">
              <a:rPr lang="en-AU" smtClean="0"/>
              <a:t>‹#›</a:t>
            </a:fld>
            <a:endParaRPr lang="en-AU"/>
          </a:p>
        </p:txBody>
      </p:sp>
    </p:spTree>
    <p:extLst>
      <p:ext uri="{BB962C8B-B14F-4D97-AF65-F5344CB8AC3E}">
        <p14:creationId xmlns:p14="http://schemas.microsoft.com/office/powerpoint/2010/main" val="389518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CA2A16-66A0-49FB-8F88-7161FD7A9FDC}" type="datetimeFigureOut">
              <a:rPr lang="en-AU" smtClean="0"/>
              <a:t>3/09/2020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28EF8E4-13D9-4C91-820E-072D911B180D}" type="slidenum">
              <a:rPr lang="en-AU" smtClean="0"/>
              <a:t>‹#›</a:t>
            </a:fld>
            <a:endParaRPr lang="en-AU"/>
          </a:p>
        </p:txBody>
      </p:sp>
    </p:spTree>
    <p:extLst>
      <p:ext uri="{BB962C8B-B14F-4D97-AF65-F5344CB8AC3E}">
        <p14:creationId xmlns:p14="http://schemas.microsoft.com/office/powerpoint/2010/main" val="259121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A2A16-66A0-49FB-8F88-7161FD7A9FDC}" type="datetimeFigureOut">
              <a:rPr lang="en-AU" smtClean="0"/>
              <a:t>3/09/2020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28EF8E4-13D9-4C91-820E-072D911B180D}" type="slidenum">
              <a:rPr lang="en-AU" smtClean="0"/>
              <a:t>‹#›</a:t>
            </a:fld>
            <a:endParaRPr lang="en-AU"/>
          </a:p>
        </p:txBody>
      </p:sp>
    </p:spTree>
    <p:extLst>
      <p:ext uri="{BB962C8B-B14F-4D97-AF65-F5344CB8AC3E}">
        <p14:creationId xmlns:p14="http://schemas.microsoft.com/office/powerpoint/2010/main" val="2178885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2A16-66A0-49FB-8F88-7161FD7A9FDC}" type="datetimeFigureOut">
              <a:rPr lang="en-AU" smtClean="0"/>
              <a:t>3/09/2020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28EF8E4-13D9-4C91-820E-072D911B180D}" type="slidenum">
              <a:rPr lang="en-AU" smtClean="0"/>
              <a:t>‹#›</a:t>
            </a:fld>
            <a:endParaRPr lang="en-AU"/>
          </a:p>
        </p:txBody>
      </p:sp>
    </p:spTree>
    <p:extLst>
      <p:ext uri="{BB962C8B-B14F-4D97-AF65-F5344CB8AC3E}">
        <p14:creationId xmlns:p14="http://schemas.microsoft.com/office/powerpoint/2010/main" val="2899798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2A16-66A0-49FB-8F88-7161FD7A9FDC}" type="datetimeFigureOut">
              <a:rPr lang="en-AU" smtClean="0"/>
              <a:t>3/09/2020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28EF8E4-13D9-4C91-820E-072D911B180D}" type="slidenum">
              <a:rPr lang="en-AU" smtClean="0"/>
              <a:t>‹#›</a:t>
            </a:fld>
            <a:endParaRPr lang="en-AU"/>
          </a:p>
        </p:txBody>
      </p:sp>
    </p:spTree>
    <p:extLst>
      <p:ext uri="{BB962C8B-B14F-4D97-AF65-F5344CB8AC3E}">
        <p14:creationId xmlns:p14="http://schemas.microsoft.com/office/powerpoint/2010/main" val="1617957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1CA2A16-66A0-49FB-8F88-7161FD7A9FDC}" type="datetimeFigureOut">
              <a:rPr lang="en-AU" smtClean="0"/>
              <a:t>3/09/2020</a:t>
            </a:fld>
            <a:endParaRPr lang="en-AU"/>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28EF8E4-13D9-4C91-820E-072D911B180D}" type="slidenum">
              <a:rPr lang="en-AU" smtClean="0"/>
              <a:t>‹#›</a:t>
            </a:fld>
            <a:endParaRPr lang="en-AU"/>
          </a:p>
        </p:txBody>
      </p:sp>
    </p:spTree>
    <p:extLst>
      <p:ext uri="{BB962C8B-B14F-4D97-AF65-F5344CB8AC3E}">
        <p14:creationId xmlns:p14="http://schemas.microsoft.com/office/powerpoint/2010/main" val="25326905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7911-A3C8-4497-8CA1-A2E1B52B338D}"/>
              </a:ext>
            </a:extLst>
          </p:cNvPr>
          <p:cNvSpPr>
            <a:spLocks noGrp="1"/>
          </p:cNvSpPr>
          <p:nvPr>
            <p:ph type="ctrTitle"/>
          </p:nvPr>
        </p:nvSpPr>
        <p:spPr>
          <a:xfrm>
            <a:off x="1528157" y="184558"/>
            <a:ext cx="9001462" cy="2411005"/>
          </a:xfrm>
        </p:spPr>
        <p:txBody>
          <a:bodyPr/>
          <a:lstStyle/>
          <a:p>
            <a:r>
              <a:rPr lang="en-US" dirty="0"/>
              <a:t>Quick guide to presentations</a:t>
            </a:r>
            <a:endParaRPr lang="en-AU" dirty="0"/>
          </a:p>
        </p:txBody>
      </p:sp>
      <p:sp>
        <p:nvSpPr>
          <p:cNvPr id="3" name="Subtitle 2">
            <a:extLst>
              <a:ext uri="{FF2B5EF4-FFF2-40B4-BE49-F238E27FC236}">
                <a16:creationId xmlns:a16="http://schemas.microsoft.com/office/drawing/2014/main" id="{DF7BC52E-8A2B-400B-8F6F-7F0E4EAC966D}"/>
              </a:ext>
            </a:extLst>
          </p:cNvPr>
          <p:cNvSpPr>
            <a:spLocks noGrp="1"/>
          </p:cNvSpPr>
          <p:nvPr>
            <p:ph type="subTitle" idx="1"/>
          </p:nvPr>
        </p:nvSpPr>
        <p:spPr/>
        <p:txBody>
          <a:bodyPr/>
          <a:lstStyle/>
          <a:p>
            <a:r>
              <a:rPr lang="en-US" dirty="0"/>
              <a:t>As written by Channon Harper</a:t>
            </a:r>
          </a:p>
          <a:p>
            <a:r>
              <a:rPr lang="en-US" dirty="0"/>
              <a:t>And watched by You</a:t>
            </a:r>
            <a:endParaRPr lang="en-AU" dirty="0"/>
          </a:p>
        </p:txBody>
      </p:sp>
    </p:spTree>
    <p:extLst>
      <p:ext uri="{BB962C8B-B14F-4D97-AF65-F5344CB8AC3E}">
        <p14:creationId xmlns:p14="http://schemas.microsoft.com/office/powerpoint/2010/main" val="404663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Quizzical burrowing owl looking forward">
            <a:extLst>
              <a:ext uri="{FF2B5EF4-FFF2-40B4-BE49-F238E27FC236}">
                <a16:creationId xmlns:a16="http://schemas.microsoft.com/office/drawing/2014/main" id="{127C5183-7296-4043-A2E5-E57758DC9447}"/>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t="4206" b="14883"/>
          <a:stretch/>
        </p:blipFill>
        <p:spPr>
          <a:xfrm>
            <a:off x="20" y="2030"/>
            <a:ext cx="12191980" cy="6855970"/>
          </a:xfrm>
          <a:prstGeom prst="rect">
            <a:avLst/>
          </a:prstGeom>
        </p:spPr>
      </p:pic>
      <p:sp>
        <p:nvSpPr>
          <p:cNvPr id="10" name="Rectangle 9">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D83B23A0-F634-4A8D-8558-9623D9EFFE7A}"/>
              </a:ext>
            </a:extLst>
          </p:cNvPr>
          <p:cNvSpPr>
            <a:spLocks noGrp="1"/>
          </p:cNvSpPr>
          <p:nvPr>
            <p:ph type="title"/>
          </p:nvPr>
        </p:nvSpPr>
        <p:spPr>
          <a:xfrm>
            <a:off x="913795" y="609600"/>
            <a:ext cx="10353761" cy="1326321"/>
          </a:xfrm>
        </p:spPr>
        <p:txBody>
          <a:bodyPr>
            <a:normAutofit/>
          </a:bodyPr>
          <a:lstStyle/>
          <a:p>
            <a:r>
              <a:rPr lang="en-US" dirty="0"/>
              <a:t>Who is your audience</a:t>
            </a:r>
            <a:endParaRPr lang="en-AU" dirty="0"/>
          </a:p>
        </p:txBody>
      </p:sp>
      <p:sp>
        <p:nvSpPr>
          <p:cNvPr id="3" name="Content Placeholder 2">
            <a:extLst>
              <a:ext uri="{FF2B5EF4-FFF2-40B4-BE49-F238E27FC236}">
                <a16:creationId xmlns:a16="http://schemas.microsoft.com/office/drawing/2014/main" id="{088A30AA-2AF9-4C43-A7DF-849B325105E4}"/>
              </a:ext>
            </a:extLst>
          </p:cNvPr>
          <p:cNvSpPr>
            <a:spLocks noGrp="1"/>
          </p:cNvSpPr>
          <p:nvPr>
            <p:ph idx="1"/>
          </p:nvPr>
        </p:nvSpPr>
        <p:spPr>
          <a:xfrm>
            <a:off x="913795" y="2096064"/>
            <a:ext cx="10353762" cy="3695136"/>
          </a:xfrm>
        </p:spPr>
        <p:txBody>
          <a:bodyPr>
            <a:normAutofit/>
          </a:bodyPr>
          <a:lstStyle/>
          <a:p>
            <a:pPr>
              <a:lnSpc>
                <a:spcPct val="110000"/>
              </a:lnSpc>
            </a:pPr>
            <a:r>
              <a:rPr lang="en-US"/>
              <a:t>Knowing who you are presenting to is key</a:t>
            </a:r>
          </a:p>
          <a:p>
            <a:pPr>
              <a:lnSpc>
                <a:spcPct val="110000"/>
              </a:lnSpc>
            </a:pPr>
            <a:r>
              <a:rPr lang="en-US"/>
              <a:t> Will they accept a bit of humor or do they want hard facts and numbers</a:t>
            </a:r>
          </a:p>
          <a:p>
            <a:pPr>
              <a:lnSpc>
                <a:spcPct val="110000"/>
              </a:lnSpc>
            </a:pPr>
            <a:r>
              <a:rPr lang="en-US"/>
              <a:t>They are more likely to pay attention if u can grab them in the initial startup/slide/intro</a:t>
            </a:r>
          </a:p>
          <a:p>
            <a:pPr>
              <a:lnSpc>
                <a:spcPct val="110000"/>
              </a:lnSpc>
            </a:pPr>
            <a:r>
              <a:rPr lang="en-US"/>
              <a:t>This is a random line to see who is paying attention</a:t>
            </a:r>
          </a:p>
          <a:p>
            <a:pPr marL="0" indent="0">
              <a:lnSpc>
                <a:spcPct val="110000"/>
              </a:lnSpc>
              <a:buNone/>
            </a:pPr>
            <a:endParaRPr lang="en-US"/>
          </a:p>
          <a:p>
            <a:pPr>
              <a:lnSpc>
                <a:spcPct val="110000"/>
              </a:lnSpc>
            </a:pPr>
            <a:endParaRPr lang="en-US"/>
          </a:p>
          <a:p>
            <a:pPr marL="0" indent="0">
              <a:lnSpc>
                <a:spcPct val="110000"/>
              </a:lnSpc>
              <a:buNone/>
            </a:pPr>
            <a:r>
              <a:rPr lang="en-US" dirty="0"/>
              <a:t> </a:t>
            </a:r>
            <a:endParaRPr lang="en-US"/>
          </a:p>
          <a:p>
            <a:pPr>
              <a:lnSpc>
                <a:spcPct val="110000"/>
              </a:lnSpc>
            </a:pPr>
            <a:endParaRPr lang="en-AU"/>
          </a:p>
        </p:txBody>
      </p:sp>
    </p:spTree>
    <p:extLst>
      <p:ext uri="{BB962C8B-B14F-4D97-AF65-F5344CB8AC3E}">
        <p14:creationId xmlns:p14="http://schemas.microsoft.com/office/powerpoint/2010/main" val="152063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51CA-89F7-4800-BA09-A8BEE13B6758}"/>
              </a:ext>
            </a:extLst>
          </p:cNvPr>
          <p:cNvSpPr>
            <a:spLocks noGrp="1"/>
          </p:cNvSpPr>
          <p:nvPr>
            <p:ph type="title"/>
          </p:nvPr>
        </p:nvSpPr>
        <p:spPr>
          <a:xfrm>
            <a:off x="4927472" y="609600"/>
            <a:ext cx="6340084" cy="1326321"/>
          </a:xfrm>
        </p:spPr>
        <p:txBody>
          <a:bodyPr>
            <a:normAutofit/>
          </a:bodyPr>
          <a:lstStyle/>
          <a:p>
            <a:r>
              <a:rPr lang="en-US" dirty="0"/>
              <a:t>Who are you</a:t>
            </a:r>
            <a:endParaRPr lang="en-AU" dirty="0"/>
          </a:p>
        </p:txBody>
      </p:sp>
      <p:pic>
        <p:nvPicPr>
          <p:cNvPr id="5" name="Picture 4" descr="Researchers in a boardroom discussing">
            <a:extLst>
              <a:ext uri="{FF2B5EF4-FFF2-40B4-BE49-F238E27FC236}">
                <a16:creationId xmlns:a16="http://schemas.microsoft.com/office/drawing/2014/main" id="{14DB3EE8-40FF-4319-BC97-01D8815CBD07}"/>
              </a:ext>
            </a:extLst>
          </p:cNvPr>
          <p:cNvPicPr>
            <a:picLocks noChangeAspect="1"/>
          </p:cNvPicPr>
          <p:nvPr/>
        </p:nvPicPr>
        <p:blipFill rotWithShape="1">
          <a:blip r:embed="rId3">
            <a:extLst>
              <a:ext uri="{28A0092B-C50C-407E-A947-70E740481C1C}">
                <a14:useLocalDpi xmlns:a14="http://schemas.microsoft.com/office/drawing/2010/main" val="0"/>
              </a:ext>
            </a:extLst>
          </a:blip>
          <a:srcRect l="48439" r="6437" b="-1"/>
          <a:stretch/>
        </p:blipFill>
        <p:spPr>
          <a:xfrm>
            <a:off x="20" y="10"/>
            <a:ext cx="4635987" cy="6857990"/>
          </a:xfrm>
          <a:prstGeom prst="rect">
            <a:avLst/>
          </a:prstGeom>
        </p:spPr>
      </p:pic>
      <p:sp>
        <p:nvSpPr>
          <p:cNvPr id="3" name="Content Placeholder 2">
            <a:extLst>
              <a:ext uri="{FF2B5EF4-FFF2-40B4-BE49-F238E27FC236}">
                <a16:creationId xmlns:a16="http://schemas.microsoft.com/office/drawing/2014/main" id="{8F3EBAE5-A6EF-490E-B2CB-FF5FC7CFA9A9}"/>
              </a:ext>
            </a:extLst>
          </p:cNvPr>
          <p:cNvSpPr>
            <a:spLocks noGrp="1"/>
          </p:cNvSpPr>
          <p:nvPr>
            <p:ph idx="1"/>
          </p:nvPr>
        </p:nvSpPr>
        <p:spPr>
          <a:xfrm>
            <a:off x="4927471" y="2096064"/>
            <a:ext cx="6340085" cy="3695136"/>
          </a:xfrm>
        </p:spPr>
        <p:txBody>
          <a:bodyPr>
            <a:normAutofit/>
          </a:bodyPr>
          <a:lstStyle/>
          <a:p>
            <a:r>
              <a:rPr lang="en-US" dirty="0"/>
              <a:t>An initial trust must be built between presenter and audience and a little but of background can accomplish this.</a:t>
            </a:r>
          </a:p>
          <a:p>
            <a:r>
              <a:rPr lang="en-US" dirty="0"/>
              <a:t>Why should they listen to you? If someone is to take in what you are selling you need to be able to show you know what you are talking about.</a:t>
            </a:r>
          </a:p>
          <a:p>
            <a:endParaRPr lang="en-US" dirty="0"/>
          </a:p>
          <a:p>
            <a:endParaRPr lang="en-US" dirty="0"/>
          </a:p>
          <a:p>
            <a:endParaRPr lang="en-US" dirty="0"/>
          </a:p>
          <a:p>
            <a:pPr marL="0" indent="0">
              <a:buNone/>
            </a:pPr>
            <a:endParaRPr lang="en-AU" dirty="0"/>
          </a:p>
        </p:txBody>
      </p:sp>
      <p:cxnSp>
        <p:nvCxnSpPr>
          <p:cNvPr id="10" name="Straight Connector 9">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55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F207E-0F84-492B-830C-CB2A73C5C8F3}"/>
              </a:ext>
            </a:extLst>
          </p:cNvPr>
          <p:cNvSpPr>
            <a:spLocks noGrp="1"/>
          </p:cNvSpPr>
          <p:nvPr>
            <p:ph type="title"/>
          </p:nvPr>
        </p:nvSpPr>
        <p:spPr>
          <a:xfrm>
            <a:off x="4927472" y="609600"/>
            <a:ext cx="6340084" cy="1326321"/>
          </a:xfrm>
        </p:spPr>
        <p:txBody>
          <a:bodyPr>
            <a:normAutofit/>
          </a:bodyPr>
          <a:lstStyle/>
          <a:p>
            <a:r>
              <a:rPr lang="en-US" sz="2900"/>
              <a:t>What is your message and </a:t>
            </a:r>
            <a:br>
              <a:rPr lang="en-US" sz="2900"/>
            </a:br>
            <a:r>
              <a:rPr lang="en-US" sz="2900"/>
              <a:t>how to get it across </a:t>
            </a:r>
            <a:endParaRPr lang="en-AU" sz="2900"/>
          </a:p>
        </p:txBody>
      </p:sp>
      <p:pic>
        <p:nvPicPr>
          <p:cNvPr id="7" name="Picture 6" descr="Wall of advesive notes with one standing out">
            <a:extLst>
              <a:ext uri="{FF2B5EF4-FFF2-40B4-BE49-F238E27FC236}">
                <a16:creationId xmlns:a16="http://schemas.microsoft.com/office/drawing/2014/main" id="{E19EC650-E433-4DB6-8376-BE3FD7CF5712}"/>
              </a:ext>
            </a:extLst>
          </p:cNvPr>
          <p:cNvPicPr>
            <a:picLocks noChangeAspect="1"/>
          </p:cNvPicPr>
          <p:nvPr/>
        </p:nvPicPr>
        <p:blipFill rotWithShape="1">
          <a:blip r:embed="rId3">
            <a:extLst>
              <a:ext uri="{28A0092B-C50C-407E-A947-70E740481C1C}">
                <a14:useLocalDpi xmlns:a14="http://schemas.microsoft.com/office/drawing/2010/main" val="0"/>
              </a:ext>
            </a:extLst>
          </a:blip>
          <a:srcRect l="18980" r="35896" b="-1"/>
          <a:stretch/>
        </p:blipFill>
        <p:spPr>
          <a:xfrm>
            <a:off x="20" y="10"/>
            <a:ext cx="4635987" cy="6857990"/>
          </a:xfrm>
          <a:prstGeom prst="rect">
            <a:avLst/>
          </a:prstGeom>
        </p:spPr>
      </p:pic>
      <p:sp>
        <p:nvSpPr>
          <p:cNvPr id="3" name="Content Placeholder 2">
            <a:extLst>
              <a:ext uri="{FF2B5EF4-FFF2-40B4-BE49-F238E27FC236}">
                <a16:creationId xmlns:a16="http://schemas.microsoft.com/office/drawing/2014/main" id="{39EAC788-17E8-4330-98B6-9908F76ACA41}"/>
              </a:ext>
            </a:extLst>
          </p:cNvPr>
          <p:cNvSpPr>
            <a:spLocks noGrp="1"/>
          </p:cNvSpPr>
          <p:nvPr>
            <p:ph idx="1"/>
          </p:nvPr>
        </p:nvSpPr>
        <p:spPr>
          <a:xfrm>
            <a:off x="4927471" y="2096064"/>
            <a:ext cx="6340085" cy="3695136"/>
          </a:xfrm>
        </p:spPr>
        <p:txBody>
          <a:bodyPr>
            <a:normAutofit/>
          </a:bodyPr>
          <a:lstStyle/>
          <a:p>
            <a:r>
              <a:rPr lang="en-US" sz="1900"/>
              <a:t>What is your Main goal from the presentation keep it clear</a:t>
            </a:r>
          </a:p>
          <a:p>
            <a:r>
              <a:rPr lang="en-US" sz="1900"/>
              <a:t>It is better to be to the point then to try to do to much. </a:t>
            </a:r>
          </a:p>
          <a:p>
            <a:r>
              <a:rPr lang="en-US" sz="1900"/>
              <a:t>Personally for presentations a program like PowerPoint has been the benchmark for years with its ease of use and slideshow capabilities it is best used with oral commentary highlighting key points in a visual context which in turn keeps more heads pointing your way.</a:t>
            </a:r>
          </a:p>
          <a:p>
            <a:endParaRPr lang="en-US" sz="1900"/>
          </a:p>
          <a:p>
            <a:endParaRPr lang="en-US" sz="1900"/>
          </a:p>
          <a:p>
            <a:endParaRPr lang="en-AU" sz="1900"/>
          </a:p>
        </p:txBody>
      </p:sp>
      <p:cxnSp>
        <p:nvCxnSpPr>
          <p:cNvPr id="12" name="Straight Connector 11">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78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Fan raising hands in concert">
            <a:extLst>
              <a:ext uri="{FF2B5EF4-FFF2-40B4-BE49-F238E27FC236}">
                <a16:creationId xmlns:a16="http://schemas.microsoft.com/office/drawing/2014/main" id="{C243AF83-20C1-4DF0-B96B-887FF758E12C}"/>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b="15755"/>
          <a:stretch/>
        </p:blipFill>
        <p:spPr>
          <a:xfrm>
            <a:off x="20" y="2030"/>
            <a:ext cx="12191980" cy="6855970"/>
          </a:xfrm>
          <a:prstGeom prst="rect">
            <a:avLst/>
          </a:prstGeom>
        </p:spPr>
      </p:pic>
      <p:sp>
        <p:nvSpPr>
          <p:cNvPr id="10" name="Rectangle 9">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4395FBB0-27EC-440F-B4A8-8F9A6D97FC89}"/>
              </a:ext>
            </a:extLst>
          </p:cNvPr>
          <p:cNvSpPr>
            <a:spLocks noGrp="1"/>
          </p:cNvSpPr>
          <p:nvPr>
            <p:ph type="title"/>
          </p:nvPr>
        </p:nvSpPr>
        <p:spPr>
          <a:xfrm>
            <a:off x="913795" y="609600"/>
            <a:ext cx="10353761" cy="1326321"/>
          </a:xfrm>
        </p:spPr>
        <p:txBody>
          <a:bodyPr>
            <a:normAutofit/>
          </a:bodyPr>
          <a:lstStyle/>
          <a:p>
            <a:r>
              <a:rPr lang="en-US" dirty="0"/>
              <a:t>Other aids</a:t>
            </a:r>
            <a:endParaRPr lang="en-AU" dirty="0"/>
          </a:p>
        </p:txBody>
      </p:sp>
      <p:sp>
        <p:nvSpPr>
          <p:cNvPr id="3" name="Content Placeholder 2">
            <a:extLst>
              <a:ext uri="{FF2B5EF4-FFF2-40B4-BE49-F238E27FC236}">
                <a16:creationId xmlns:a16="http://schemas.microsoft.com/office/drawing/2014/main" id="{86596583-1FE0-46F1-9502-8AC55D22B5BD}"/>
              </a:ext>
            </a:extLst>
          </p:cNvPr>
          <p:cNvSpPr>
            <a:spLocks noGrp="1"/>
          </p:cNvSpPr>
          <p:nvPr>
            <p:ph idx="1"/>
          </p:nvPr>
        </p:nvSpPr>
        <p:spPr>
          <a:xfrm>
            <a:off x="913795" y="2096064"/>
            <a:ext cx="10353762" cy="3695136"/>
          </a:xfrm>
        </p:spPr>
        <p:txBody>
          <a:bodyPr>
            <a:normAutofit/>
          </a:bodyPr>
          <a:lstStyle/>
          <a:p>
            <a:r>
              <a:rPr lang="en-US" dirty="0"/>
              <a:t>The human body is full of senses and one can draw attention away from the other</a:t>
            </a:r>
          </a:p>
          <a:p>
            <a:r>
              <a:rPr lang="en-US" dirty="0"/>
              <a:t>Along with the visual and hearing senses you are drawing having an audience sit quite can be a drawback</a:t>
            </a:r>
          </a:p>
          <a:p>
            <a:r>
              <a:rPr lang="en-US" dirty="0"/>
              <a:t>Opening the floor to questions or input throughout the presentation can help keep them engaged</a:t>
            </a:r>
          </a:p>
          <a:p>
            <a:pPr marL="0" indent="0">
              <a:buNone/>
            </a:pPr>
            <a:endParaRPr lang="en-AU" dirty="0"/>
          </a:p>
        </p:txBody>
      </p:sp>
    </p:spTree>
    <p:extLst>
      <p:ext uri="{BB962C8B-B14F-4D97-AF65-F5344CB8AC3E}">
        <p14:creationId xmlns:p14="http://schemas.microsoft.com/office/powerpoint/2010/main" val="75296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9" name="Picture 8" descr="Soccer ball in goal">
            <a:extLst>
              <a:ext uri="{FF2B5EF4-FFF2-40B4-BE49-F238E27FC236}">
                <a16:creationId xmlns:a16="http://schemas.microsoft.com/office/drawing/2014/main" id="{7FE3CD2D-02E9-469B-8B08-ED3D85B19EAA}"/>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t="1847" b="13909"/>
          <a:stretch/>
        </p:blipFill>
        <p:spPr>
          <a:xfrm>
            <a:off x="20" y="2030"/>
            <a:ext cx="12191980" cy="6855970"/>
          </a:xfrm>
          <a:prstGeom prst="rect">
            <a:avLst/>
          </a:prstGeom>
        </p:spPr>
      </p:pic>
      <p:sp>
        <p:nvSpPr>
          <p:cNvPr id="14" name="Rectangle 13">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6DF25FE1-9D38-42CA-B273-CFA5B85A17BE}"/>
              </a:ext>
            </a:extLst>
          </p:cNvPr>
          <p:cNvSpPr>
            <a:spLocks noGrp="1"/>
          </p:cNvSpPr>
          <p:nvPr>
            <p:ph type="title"/>
          </p:nvPr>
        </p:nvSpPr>
        <p:spPr>
          <a:xfrm>
            <a:off x="913795" y="609600"/>
            <a:ext cx="10353761" cy="1326321"/>
          </a:xfrm>
        </p:spPr>
        <p:txBody>
          <a:bodyPr>
            <a:normAutofit/>
          </a:bodyPr>
          <a:lstStyle/>
          <a:p>
            <a:r>
              <a:rPr lang="en-US" dirty="0"/>
              <a:t>Fin</a:t>
            </a:r>
            <a:endParaRPr lang="en-AU" dirty="0"/>
          </a:p>
        </p:txBody>
      </p:sp>
      <p:sp>
        <p:nvSpPr>
          <p:cNvPr id="3" name="Content Placeholder 2">
            <a:extLst>
              <a:ext uri="{FF2B5EF4-FFF2-40B4-BE49-F238E27FC236}">
                <a16:creationId xmlns:a16="http://schemas.microsoft.com/office/drawing/2014/main" id="{87D674AB-842F-49FE-AFC0-EF9A0A117236}"/>
              </a:ext>
            </a:extLst>
          </p:cNvPr>
          <p:cNvSpPr>
            <a:spLocks noGrp="1"/>
          </p:cNvSpPr>
          <p:nvPr>
            <p:ph idx="1"/>
          </p:nvPr>
        </p:nvSpPr>
        <p:spPr>
          <a:xfrm>
            <a:off x="913795" y="2096064"/>
            <a:ext cx="10353762" cy="3695136"/>
          </a:xfrm>
        </p:spPr>
        <p:txBody>
          <a:bodyPr>
            <a:normAutofit/>
          </a:bodyPr>
          <a:lstStyle/>
          <a:p>
            <a:pPr marL="0" indent="0">
              <a:buNone/>
            </a:pPr>
            <a:r>
              <a:rPr lang="en-US" dirty="0"/>
              <a:t>In conclusion doing a presentation is pointless if no one listens and you can't hold their attention. How you set up for success can be more reliant on how your message gets conveyed more so then the actual message itself. </a:t>
            </a:r>
          </a:p>
          <a:p>
            <a:pPr marL="0" indent="0">
              <a:buNone/>
            </a:pPr>
            <a:endParaRPr lang="en-US" dirty="0"/>
          </a:p>
          <a:p>
            <a:pPr marL="0" indent="0">
              <a:buNone/>
            </a:pPr>
            <a:endParaRPr lang="en-US" dirty="0"/>
          </a:p>
          <a:p>
            <a:pPr marL="0" indent="0">
              <a:buNone/>
            </a:pPr>
            <a:r>
              <a:rPr lang="en-US" dirty="0"/>
              <a:t>These are my personal opinions, and everyone's are different I hope you enjoyed</a:t>
            </a:r>
            <a:endParaRPr lang="en-AU" dirty="0"/>
          </a:p>
        </p:txBody>
      </p:sp>
    </p:spTree>
    <p:extLst>
      <p:ext uri="{BB962C8B-B14F-4D97-AF65-F5344CB8AC3E}">
        <p14:creationId xmlns:p14="http://schemas.microsoft.com/office/powerpoint/2010/main" val="2304728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1</TotalTime>
  <Words>320</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Bookman Old Style</vt:lpstr>
      <vt:lpstr>Calibri</vt:lpstr>
      <vt:lpstr>Rockwell</vt:lpstr>
      <vt:lpstr>Damask</vt:lpstr>
      <vt:lpstr>Quick guide to presentations</vt:lpstr>
      <vt:lpstr>Who is your audience</vt:lpstr>
      <vt:lpstr>Who are you</vt:lpstr>
      <vt:lpstr>What is your message and  how to get it across </vt:lpstr>
      <vt:lpstr>Other aids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guide to presentations</dc:title>
  <dc:creator>channon harper</dc:creator>
  <cp:lastModifiedBy>channon harper</cp:lastModifiedBy>
  <cp:revision>1</cp:revision>
  <dcterms:created xsi:type="dcterms:W3CDTF">2020-09-03T03:37:59Z</dcterms:created>
  <dcterms:modified xsi:type="dcterms:W3CDTF">2020-09-03T03:39:06Z</dcterms:modified>
</cp:coreProperties>
</file>