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Методическое пособие по антивирусным программам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Выполнил</a:t>
            </a:r>
            <a:r>
              <a:rPr lang="en-US" sz="2800" dirty="0"/>
              <a:t>:</a:t>
            </a:r>
            <a:r>
              <a:rPr lang="ru-RU" sz="2800" dirty="0"/>
              <a:t> ученик 10 а класса МБОУ СОШ №16 Мерзляков Данил</a:t>
            </a:r>
          </a:p>
          <a:p>
            <a:r>
              <a:rPr lang="ru-RU" sz="2800" dirty="0"/>
              <a:t>Куратор</a:t>
            </a:r>
            <a:r>
              <a:rPr lang="en-US" sz="2800" dirty="0"/>
              <a:t>:</a:t>
            </a:r>
            <a:r>
              <a:rPr lang="ru-RU" sz="2800" dirty="0"/>
              <a:t>Сысоева Ольга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313636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 Продукт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7270C3-0C21-40A5-87CE-4569DE99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343150"/>
            <a:ext cx="10109946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1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Что получилось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</a:t>
            </a:r>
            <a:r>
              <a:rPr lang="ru-RU" sz="2400" dirty="0"/>
              <a:t>Дизайн сайта выглядит не отталкивающе</a:t>
            </a:r>
          </a:p>
          <a:p>
            <a:pPr marL="0" indent="0">
              <a:buNone/>
            </a:pPr>
            <a:r>
              <a:rPr lang="ru-RU" sz="2400" dirty="0"/>
              <a:t>2.Удобная навигация по сайту</a:t>
            </a:r>
          </a:p>
          <a:p>
            <a:pPr marL="0" indent="0">
              <a:buNone/>
            </a:pPr>
            <a:r>
              <a:rPr lang="ru-RU" sz="2400" dirty="0"/>
              <a:t>3.Информативный сайт</a:t>
            </a:r>
          </a:p>
          <a:p>
            <a:pPr marL="0" indent="0">
              <a:buNone/>
            </a:pPr>
            <a:r>
              <a:rPr lang="ru-RU" sz="2400" dirty="0"/>
              <a:t>Что не получилось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1.Дизайн не дотягивает до уровня сайтов в интернете</a:t>
            </a:r>
          </a:p>
          <a:p>
            <a:pPr marL="0" indent="0">
              <a:buNone/>
            </a:pPr>
            <a:r>
              <a:rPr lang="ru-RU" sz="2400" dirty="0"/>
              <a:t>Перспективы роста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1</a:t>
            </a:r>
            <a:r>
              <a:rPr lang="en-US" sz="2400" dirty="0"/>
              <a:t>.</a:t>
            </a:r>
            <a:r>
              <a:rPr lang="ru-RU" sz="2400" dirty="0"/>
              <a:t>Улучшить дизайн сайта и панели навигации</a:t>
            </a:r>
          </a:p>
          <a:p>
            <a:pPr marL="0" indent="0">
              <a:buNone/>
            </a:pPr>
            <a:r>
              <a:rPr lang="ru-RU" sz="2400" dirty="0"/>
              <a:t>2.Увеличить кол-во описываемых антивирусных ПО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Идеи на тему «Человечки для презентации» (900+) в 2021 г | презентация,  картинка доски, случайные вопро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463" y="2603500"/>
            <a:ext cx="2648537" cy="3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Список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1.</a:t>
            </a:r>
            <a:r>
              <a:rPr lang="en-US" sz="2400" dirty="0"/>
              <a:t>https://ru.safetydetectives.com/best-antivirus/kaspersky</a:t>
            </a:r>
          </a:p>
          <a:p>
            <a:pPr marL="0" indent="0">
              <a:buNone/>
            </a:pPr>
            <a:r>
              <a:rPr lang="ru-RU" sz="2400" dirty="0"/>
              <a:t>2.</a:t>
            </a:r>
            <a:r>
              <a:rPr lang="en-US" sz="2400" dirty="0"/>
              <a:t>https://ru.safetydetectives.com/best-antivirus/norton</a:t>
            </a:r>
          </a:p>
          <a:p>
            <a:pPr marL="0" indent="0">
              <a:buNone/>
            </a:pPr>
            <a:r>
              <a:rPr lang="ru-RU" sz="2400" dirty="0"/>
              <a:t>3.</a:t>
            </a:r>
            <a:r>
              <a:rPr lang="en-US" sz="2400" dirty="0"/>
              <a:t>https://ssd.eff.org/ru/module/</a:t>
            </a:r>
            <a:r>
              <a:rPr lang="ru-RU" sz="2400" dirty="0"/>
              <a:t>как-защититься-от-вредоносных-программ</a:t>
            </a:r>
          </a:p>
          <a:p>
            <a:pPr marL="0" indent="0">
              <a:buNone/>
            </a:pPr>
            <a:r>
              <a:rPr lang="ru-RU" sz="2400" dirty="0"/>
              <a:t>4.</a:t>
            </a:r>
            <a:r>
              <a:rPr lang="en-US" sz="2400" dirty="0"/>
              <a:t>https://internet-profy.ru/tipy-vredonosnyh-programm/#exploit</a:t>
            </a:r>
          </a:p>
          <a:p>
            <a:pPr marL="0" indent="0">
              <a:buNone/>
            </a:pPr>
            <a:r>
              <a:rPr lang="ru-RU" sz="2400" dirty="0"/>
              <a:t>5.</a:t>
            </a:r>
            <a:r>
              <a:rPr lang="en-US" sz="2400" dirty="0"/>
              <a:t>https://ru.safetydetectives.com/best-antivirus/bitdefender</a:t>
            </a:r>
          </a:p>
          <a:p>
            <a:pPr marL="0" indent="0">
              <a:buNone/>
            </a:pPr>
            <a:r>
              <a:rPr lang="ru-RU" sz="2400" dirty="0"/>
              <a:t>6.</a:t>
            </a:r>
            <a:r>
              <a:rPr lang="en-US" sz="2400" dirty="0"/>
              <a:t>https://ru.safetydetectives.com/best-antivirus/McAfee Total Protection</a:t>
            </a:r>
          </a:p>
          <a:p>
            <a:pPr marL="0" indent="0">
              <a:buNone/>
            </a:pPr>
            <a:r>
              <a:rPr lang="ru-RU" sz="2400" dirty="0"/>
              <a:t>7.</a:t>
            </a:r>
            <a:r>
              <a:rPr lang="en-US" sz="2400" dirty="0"/>
              <a:t>http://htmlbook.ru/html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319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 век технологий все больше процветает киберпреступность. Люди все больше сталкиваются с различными вредоносными программами.</a:t>
            </a:r>
          </a:p>
          <a:p>
            <a:r>
              <a:rPr lang="ru-RU" dirty="0"/>
              <a:t>Множество людей предпочитают не покупать лицензионные программы, а скачивать их с интернета , устанавливая при этом не только сам софт , но и вирусы.</a:t>
            </a:r>
          </a:p>
          <a:p>
            <a:r>
              <a:rPr lang="ru-RU" dirty="0"/>
              <a:t>Интернет-покупки все больше заменяют реальный поход по магазинам , но даже не все подозревают , что оплата в интернете дело рискованное. Ведь при онлайн покупках вредоносные программы могут украсть ваши данные.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4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Неопытность рядовых пользователей при выборе правильного антивирусного обеспечения или вовсе отказа от него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204" y="3153897"/>
            <a:ext cx="25527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 предполагаю, что мой проект минимизирует риск </a:t>
            </a:r>
          </a:p>
          <a:p>
            <a:pPr marL="0" indent="0">
              <a:buNone/>
            </a:pPr>
            <a:r>
              <a:rPr lang="ru-RU" sz="2400" dirty="0"/>
              <a:t>заражения компьютера различными вирусами и снизит шанс утечки информации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367" y="2603500"/>
            <a:ext cx="2228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Осведомление людей в сфере антивирусного обеспечения .Ознакомление с принципом выбора антивируса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6" b="99294" l="369" r="896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0725" y="2809875"/>
            <a:ext cx="2581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Доказать актуальность проекта</a:t>
            </a:r>
          </a:p>
          <a:p>
            <a:r>
              <a:rPr lang="ru-RU" sz="2400" dirty="0"/>
              <a:t>Научиться писать сайты</a:t>
            </a:r>
          </a:p>
          <a:p>
            <a:r>
              <a:rPr lang="ru-RU" sz="2400" dirty="0"/>
              <a:t>Найти информацию об антивирусах</a:t>
            </a:r>
          </a:p>
          <a:p>
            <a:r>
              <a:rPr lang="ru-RU" sz="2400" dirty="0"/>
              <a:t>Систематизировать и упростить информацию</a:t>
            </a:r>
          </a:p>
          <a:p>
            <a:r>
              <a:rPr lang="ru-RU" sz="2400" dirty="0"/>
              <a:t>Написать сайт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63" y="3184257"/>
            <a:ext cx="2552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Предполагаемые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Информативный сайт , который поможет людям определиться с антивирусным ПО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234" y="3154117"/>
            <a:ext cx="2352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79" y="3067138"/>
            <a:ext cx="3771776" cy="36711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Виды вредоносных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11401"/>
            <a:ext cx="8825659" cy="4426932"/>
          </a:xfrm>
        </p:spPr>
        <p:txBody>
          <a:bodyPr>
            <a:noAutofit/>
          </a:bodyPr>
          <a:lstStyle/>
          <a:p>
            <a:r>
              <a:rPr lang="ru-RU" sz="1600" dirty="0"/>
              <a:t>Вирусы</a:t>
            </a:r>
          </a:p>
          <a:p>
            <a:r>
              <a:rPr lang="ru-RU" sz="1600" dirty="0"/>
              <a:t>Черви</a:t>
            </a:r>
          </a:p>
          <a:p>
            <a:r>
              <a:rPr lang="ru-RU" sz="1600" dirty="0"/>
              <a:t>Троянские программы</a:t>
            </a:r>
          </a:p>
          <a:p>
            <a:r>
              <a:rPr lang="ru-RU" sz="1600" dirty="0"/>
              <a:t>Вредоносные утилиты</a:t>
            </a:r>
          </a:p>
          <a:p>
            <a:r>
              <a:rPr lang="en-US" sz="1600" dirty="0"/>
              <a:t>Rootkit</a:t>
            </a:r>
            <a:endParaRPr lang="ru-RU" sz="1600" dirty="0"/>
          </a:p>
          <a:p>
            <a:r>
              <a:rPr lang="ru-RU" sz="1600" dirty="0"/>
              <a:t>Вымогатели</a:t>
            </a:r>
          </a:p>
          <a:p>
            <a:r>
              <a:rPr lang="ru-RU" sz="1600" dirty="0"/>
              <a:t>Боты</a:t>
            </a:r>
          </a:p>
          <a:p>
            <a:r>
              <a:rPr lang="en-US" sz="1600" dirty="0"/>
              <a:t>Scareware</a:t>
            </a:r>
          </a:p>
          <a:p>
            <a:r>
              <a:rPr lang="en-US" sz="1600" dirty="0"/>
              <a:t>Spyware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4229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79" y="3067138"/>
            <a:ext cx="3771776" cy="36711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Способы защиты от вредоносного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11401"/>
            <a:ext cx="8825659" cy="4426932"/>
          </a:xfrm>
        </p:spPr>
        <p:txBody>
          <a:bodyPr>
            <a:noAutofit/>
          </a:bodyPr>
          <a:lstStyle/>
          <a:p>
            <a:r>
              <a:rPr lang="ru-RU" sz="1600" dirty="0"/>
              <a:t>Пользоваться антивирусным ПО</a:t>
            </a:r>
          </a:p>
          <a:p>
            <a:r>
              <a:rPr lang="ru-RU" dirty="0"/>
              <a:t>Относиться с подозрением к вложениям</a:t>
            </a:r>
          </a:p>
          <a:p>
            <a:r>
              <a:rPr lang="ru-RU" dirty="0"/>
              <a:t>Обновляйте приложения</a:t>
            </a:r>
          </a:p>
          <a:p>
            <a:r>
              <a:rPr lang="ru-RU" dirty="0"/>
              <a:t>Обращайте внимание на признаки взлома</a:t>
            </a: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815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252</TotalTime>
  <Words>354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Совет директоров</vt:lpstr>
      <vt:lpstr>Методическое пособие по антивирусным программам</vt:lpstr>
      <vt:lpstr>Актуальность</vt:lpstr>
      <vt:lpstr>Проблема</vt:lpstr>
      <vt:lpstr>Гипотеза</vt:lpstr>
      <vt:lpstr>Цель</vt:lpstr>
      <vt:lpstr>Задачи</vt:lpstr>
      <vt:lpstr>Предполагаемые результаты</vt:lpstr>
      <vt:lpstr>Виды вредоносных ПО</vt:lpstr>
      <vt:lpstr>Способы защиты от вредоносного ПО</vt:lpstr>
      <vt:lpstr> Продукт</vt:lpstr>
      <vt:lpstr>Выводы</vt:lpstr>
      <vt:lpstr>Список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user</dc:creator>
  <cp:lastModifiedBy>данил мерзляков</cp:lastModifiedBy>
  <cp:revision>20</cp:revision>
  <dcterms:created xsi:type="dcterms:W3CDTF">2021-03-16T04:13:04Z</dcterms:created>
  <dcterms:modified xsi:type="dcterms:W3CDTF">2021-03-25T19:36:49Z</dcterms:modified>
</cp:coreProperties>
</file>