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718"/>
  </p:normalViewPr>
  <p:slideViewPr>
    <p:cSldViewPr snapToGrid="0" snapToObjects="1">
      <p:cViewPr>
        <p:scale>
          <a:sx n="102" d="100"/>
          <a:sy n="102" d="100"/>
        </p:scale>
        <p:origin x="2304" y="123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2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2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3E913C-33B3-CBC5-C3E0-C6E6CF38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0"/>
            <a:ext cx="3331029" cy="4565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Dong Li</cp:lastModifiedBy>
  <cp:revision>2</cp:revision>
  <dcterms:created xsi:type="dcterms:W3CDTF">2013-01-27T09:14:16Z</dcterms:created>
  <dcterms:modified xsi:type="dcterms:W3CDTF">2025-10-15T03:37:21Z</dcterms:modified>
  <cp:category/>
</cp:coreProperties>
</file>