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vass-Labs/TensorFlow-Tutorials/blob/master/02_Convolutional_Neural_Network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Recognition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52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and Ran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Learning, Course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Dec, 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319175"/>
            <a:ext cx="1453308" cy="14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125" y="319175"/>
            <a:ext cx="1477219" cy="14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275" y="319175"/>
            <a:ext cx="1520055" cy="14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821250" y="1817200"/>
            <a:ext cx="4983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Blurring at different levels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125" y="2648525"/>
            <a:ext cx="1477225" cy="149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4932" y="2658925"/>
            <a:ext cx="1477225" cy="1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581075" y="4369625"/>
            <a:ext cx="4649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kernel = np.ones((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np.uint8)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resized_image = cv2.dilate(resized_image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kernel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A4926"/>
                </a:solidFill>
                <a:highlight>
                  <a:srgbClr val="2B2B2B"/>
                </a:highlight>
              </a:rPr>
              <a:t>iterations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821250" y="2078463"/>
            <a:ext cx="5990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resized_image = cv2.GaussianBlur(resized_image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8206" l="0" r="0" t="0"/>
          <a:stretch/>
        </p:blipFill>
        <p:spPr>
          <a:xfrm>
            <a:off x="5596100" y="179075"/>
            <a:ext cx="3374200" cy="28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50" y="179075"/>
            <a:ext cx="4623575" cy="353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Info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875" y="2168724"/>
            <a:ext cx="1552575" cy="148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275" y="2133446"/>
            <a:ext cx="1565425" cy="1521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4525" y="2084002"/>
            <a:ext cx="1552575" cy="159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2645" y="2120900"/>
            <a:ext cx="1518705" cy="1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5" y="6907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28600" y="3756175"/>
            <a:ext cx="3000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img = cv2.imread(</a:t>
            </a:r>
            <a:r>
              <a:rPr lang="en" sz="1050">
                <a:solidFill>
                  <a:srgbClr val="A5C261"/>
                </a:solidFill>
                <a:highlight>
                  <a:srgbClr val="2B2B2B"/>
                </a:highlight>
              </a:rPr>
              <a:t>'big-Num1.jpg'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225" y="727225"/>
            <a:ext cx="30099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002375" y="3933950"/>
            <a:ext cx="34824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ret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thresh = </a:t>
            </a:r>
            <a:r>
              <a:rPr lang="en" sz="1050">
                <a:solidFill>
                  <a:srgbClr val="A9B7C6"/>
                </a:solidFill>
                <a:highlight>
                  <a:srgbClr val="344134"/>
                </a:highlight>
              </a:rPr>
              <a:t>cv2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.threshold(img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40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255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344134"/>
                </a:highlight>
              </a:rPr>
              <a:t>cv2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.THRESH_BINARY)</a:t>
            </a:r>
            <a:endParaRPr i="1" sz="1050">
              <a:solidFill>
                <a:srgbClr val="A8C023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thresh = </a:t>
            </a:r>
            <a:r>
              <a:rPr lang="en" sz="1050">
                <a:solidFill>
                  <a:srgbClr val="8888C6"/>
                </a:solidFill>
                <a:highlight>
                  <a:srgbClr val="2B2B2B"/>
                </a:highlight>
              </a:rPr>
              <a:t>abs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(thresh.astype(</a:t>
            </a:r>
            <a:r>
              <a:rPr lang="en" sz="1050">
                <a:solidFill>
                  <a:srgbClr val="8888C6"/>
                </a:solidFill>
                <a:highlight>
                  <a:srgbClr val="2B2B2B"/>
                </a:highlight>
              </a:rPr>
              <a:t>float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 -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255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thresh = thresh.astype(</a:t>
            </a:r>
            <a:r>
              <a:rPr lang="en" sz="1050">
                <a:solidFill>
                  <a:srgbClr val="A5C261"/>
                </a:solidFill>
                <a:highlight>
                  <a:srgbClr val="2B2B2B"/>
                </a:highlight>
              </a:rPr>
              <a:t>'uint8'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344134"/>
                </a:highlight>
              </a:rPr>
              <a:t>cv2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.imshow(</a:t>
            </a:r>
            <a:r>
              <a:rPr lang="en" sz="1050">
                <a:solidFill>
                  <a:srgbClr val="A5C261"/>
                </a:solidFill>
                <a:highlight>
                  <a:srgbClr val="2B2B2B"/>
                </a:highlight>
              </a:rPr>
              <a:t>"thresh"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thresh)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529075" y="1825825"/>
            <a:ext cx="1248000" cy="6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2174475" y="90225"/>
            <a:ext cx="4142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Image in grayscale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threshold for binary representation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33425" y="2990175"/>
            <a:ext cx="72516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coords = np.column_stack(np.where(thresh &gt;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angle = cv2.minAreaRect(coords)[-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C7832"/>
                </a:solidFill>
                <a:highlight>
                  <a:srgbClr val="2B2B2B"/>
                </a:highlight>
              </a:rPr>
              <a:t>if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angle &lt; -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45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:</a:t>
            </a:r>
            <a:endParaRPr sz="105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angle = -angle</a:t>
            </a:r>
            <a:endParaRPr sz="105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C7832"/>
                </a:solidFill>
                <a:highlight>
                  <a:srgbClr val="2B2B2B"/>
                </a:highlight>
              </a:rPr>
              <a:t>else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: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   angle = - (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90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+ angle)</a:t>
            </a:r>
            <a:endParaRPr sz="105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(h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w) = thresh.shape[: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center = (w //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h //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M = cv2.getRotationMatrix2D(center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angle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1.0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rotated = cv2.warpAffine(thresh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M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(w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h)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  </a:t>
            </a:r>
            <a:r>
              <a:rPr lang="en" sz="1050">
                <a:solidFill>
                  <a:srgbClr val="AA4926"/>
                </a:solidFill>
                <a:highlight>
                  <a:srgbClr val="2B2B2B"/>
                </a:highlight>
              </a:rPr>
              <a:t>flags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=cv2.INTER_CUBIC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A4926"/>
                </a:solidFill>
                <a:highlight>
                  <a:srgbClr val="2B2B2B"/>
                </a:highlight>
              </a:rPr>
              <a:t>borderMode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=cv2.BORDER_REPLICATE)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325" y="550575"/>
            <a:ext cx="2449049" cy="24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25" y="612375"/>
            <a:ext cx="2379900" cy="23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3913425" y="1483013"/>
            <a:ext cx="1248000" cy="6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462350" y="140100"/>
            <a:ext cx="1954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-33350" y="4129475"/>
            <a:ext cx="6204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ret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markers = cv2.connectedComponents(rotated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A4926"/>
                </a:solidFill>
                <a:highlight>
                  <a:srgbClr val="2B2B2B"/>
                </a:highlight>
              </a:rPr>
              <a:t>connectivity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marker = (markers == i).astype(</a:t>
            </a:r>
            <a:r>
              <a:rPr lang="en" sz="1050">
                <a:solidFill>
                  <a:srgbClr val="A5C261"/>
                </a:solidFill>
                <a:highlight>
                  <a:srgbClr val="2B2B2B"/>
                </a:highlight>
              </a:rPr>
              <a:t>'uint8'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 *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255</a:t>
            </a:r>
            <a:endParaRPr sz="105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_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contours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hierarchy = cv2.findContours(marker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cnt = contours[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x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y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w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h = cv2.boundingRect(cnt)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450" y="1047138"/>
            <a:ext cx="1849675" cy="18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500" y="1013425"/>
            <a:ext cx="1873092" cy="18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975" y="1013425"/>
            <a:ext cx="1849675" cy="18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88" y="1080850"/>
            <a:ext cx="1765550" cy="17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594600" y="120075"/>
            <a:ext cx="1954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875" y="413175"/>
            <a:ext cx="15525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62" y="413175"/>
            <a:ext cx="1565413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425" y="414519"/>
            <a:ext cx="1565425" cy="154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2550" y="393502"/>
            <a:ext cx="1552575" cy="15627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3601800"/>
            <a:ext cx="92997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square_edge = np.maximum(h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w)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square_edge = </a:t>
            </a:r>
            <a:r>
              <a:rPr lang="en" sz="1050">
                <a:solidFill>
                  <a:srgbClr val="8888C6"/>
                </a:solidFill>
                <a:highlight>
                  <a:srgbClr val="2B2B2B"/>
                </a:highlight>
              </a:rPr>
              <a:t>int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(square_edge *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1.4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top_bottom_padding = ((square_edge-h)/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(square_edge-h)/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right_left_padding = ((square_edge-w)/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(square_edge-w)/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only_digit = marker[y:y+h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x:x+w]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only_digit = np.pad(only_digit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[top_bottom_padding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right_left_padding]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A4926"/>
                </a:solidFill>
                <a:highlight>
                  <a:srgbClr val="2B2B2B"/>
                </a:highlight>
              </a:rPr>
              <a:t>mode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050">
                <a:solidFill>
                  <a:srgbClr val="A5C261"/>
                </a:solidFill>
                <a:highlight>
                  <a:srgbClr val="2B2B2B"/>
                </a:highlight>
              </a:rPr>
              <a:t>'constant'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resized_image = cv2.resize(only_digit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28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28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50">
                <a:solidFill>
                  <a:srgbClr val="AA4926"/>
                </a:solidFill>
                <a:highlight>
                  <a:srgbClr val="2B2B2B"/>
                </a:highlight>
              </a:rPr>
              <a:t>interpolation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= cv2.INTER_AREA)</a:t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resized_image = (resized_image &gt;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40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).astype(</a:t>
            </a:r>
            <a:r>
              <a:rPr lang="en" sz="1050">
                <a:solidFill>
                  <a:srgbClr val="A5C261"/>
                </a:solidFill>
                <a:highlight>
                  <a:srgbClr val="2B2B2B"/>
                </a:highlight>
              </a:rPr>
              <a:t>'uint8'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</a:rPr>
              <a:t>) *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</a:rPr>
              <a:t>255</a:t>
            </a:r>
            <a:endParaRPr sz="1050">
              <a:solidFill>
                <a:srgbClr val="6897BB"/>
              </a:solidFill>
              <a:highlight>
                <a:srgbClr val="2B2B2B"/>
              </a:highlight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855275" y="5925"/>
            <a:ext cx="3922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Center, pad, resize to 28X28, threshold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874"/>
            <a:ext cx="9144000" cy="2929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820550" y="3842700"/>
            <a:ext cx="3535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filters -&gt; 16 images (channels)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Downsample: Each image 14X14 pixels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-5400000">
            <a:off x="2468350" y="2655150"/>
            <a:ext cx="467100" cy="1908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289600" y="3982700"/>
            <a:ext cx="3535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</a:t>
            </a:r>
            <a:r>
              <a:rPr lang="en" sz="1000"/>
              <a:t>(images)</a:t>
            </a:r>
            <a:r>
              <a:rPr lang="en"/>
              <a:t> x 36 </a:t>
            </a:r>
            <a:r>
              <a:rPr lang="en" sz="1000">
                <a:solidFill>
                  <a:schemeClr val="dk1"/>
                </a:solidFill>
              </a:rPr>
              <a:t>(dedicated filters)</a:t>
            </a:r>
            <a:r>
              <a:rPr lang="en"/>
              <a:t> = 576 filters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Downsample: Each image 7X7 pixels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5400000">
            <a:off x="5299650" y="2496925"/>
            <a:ext cx="467100" cy="270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47050" y="1020700"/>
            <a:ext cx="2661910" cy="967325"/>
          </a:xfrm>
          <a:custGeom>
            <a:pathLst>
              <a:path extrusionOk="0" h="38693" w="104604">
                <a:moveTo>
                  <a:pt x="0" y="36558"/>
                </a:moveTo>
                <a:lnTo>
                  <a:pt x="0" y="0"/>
                </a:lnTo>
                <a:lnTo>
                  <a:pt x="104604" y="0"/>
                </a:lnTo>
                <a:lnTo>
                  <a:pt x="104604" y="3869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5" name="Shape 105"/>
          <p:cNvSpPr/>
          <p:nvPr/>
        </p:nvSpPr>
        <p:spPr>
          <a:xfrm>
            <a:off x="3128800" y="1881275"/>
            <a:ext cx="166775" cy="1067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9275" y="1881275"/>
            <a:ext cx="166775" cy="1067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777275" y="687125"/>
            <a:ext cx="23082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ax pooling [2X2]-&gt;1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Flow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961325"/>
            <a:ext cx="8520600" cy="102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https://github.com/Hvass-Labs/TensorFlow-Tutorials/blob/master/02_Convolutional_Neural_Network.ipynb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9025"/>
            <a:ext cx="45720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91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00" y="52350"/>
            <a:ext cx="4940775" cy="5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00" y="4689850"/>
            <a:ext cx="5061775" cy="4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100" y="599250"/>
            <a:ext cx="8340488" cy="5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0" y="21250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