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B1E9"/>
    <a:srgbClr val="EC4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5C34-F64F-43E8-B1B4-24F04710262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4338-EF37-4B15-87E4-64F8058AB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2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5C34-F64F-43E8-B1B4-24F04710262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4338-EF37-4B15-87E4-64F8058AB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44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5C34-F64F-43E8-B1B4-24F04710262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4338-EF37-4B15-87E4-64F8058AB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1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5C34-F64F-43E8-B1B4-24F04710262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4338-EF37-4B15-87E4-64F8058AB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0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5C34-F64F-43E8-B1B4-24F04710262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4338-EF37-4B15-87E4-64F8058AB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7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5C34-F64F-43E8-B1B4-24F04710262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4338-EF37-4B15-87E4-64F8058AB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5C34-F64F-43E8-B1B4-24F04710262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4338-EF37-4B15-87E4-64F8058AB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8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5C34-F64F-43E8-B1B4-24F04710262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4338-EF37-4B15-87E4-64F8058AB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22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5C34-F64F-43E8-B1B4-24F04710262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4338-EF37-4B15-87E4-64F8058AB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34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5C34-F64F-43E8-B1B4-24F04710262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4338-EF37-4B15-87E4-64F8058AB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5C34-F64F-43E8-B1B4-24F04710262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4338-EF37-4B15-87E4-64F8058AB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6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05C34-F64F-43E8-B1B4-24F04710262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94338-EF37-4B15-87E4-64F8058AB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5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192FDDC-41C1-4AA6-8ABE-896BB51DF359}"/>
              </a:ext>
            </a:extLst>
          </p:cNvPr>
          <p:cNvSpPr/>
          <p:nvPr/>
        </p:nvSpPr>
        <p:spPr>
          <a:xfrm>
            <a:off x="248356" y="4895792"/>
            <a:ext cx="11413066" cy="13954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5A5427F-9A8F-4AE6-A99A-CB00ED7DF2E4}"/>
              </a:ext>
            </a:extLst>
          </p:cNvPr>
          <p:cNvGrpSpPr/>
          <p:nvPr/>
        </p:nvGrpSpPr>
        <p:grpSpPr>
          <a:xfrm>
            <a:off x="1512573" y="1553634"/>
            <a:ext cx="1864353" cy="2328336"/>
            <a:chOff x="966473" y="2781300"/>
            <a:chExt cx="1864353" cy="232833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05C818BF-AE9C-47AB-B357-36600D30EAF7}"/>
                </a:ext>
              </a:extLst>
            </p:cNvPr>
            <p:cNvGrpSpPr/>
            <p:nvPr/>
          </p:nvGrpSpPr>
          <p:grpSpPr>
            <a:xfrm>
              <a:off x="966473" y="2781300"/>
              <a:ext cx="1864353" cy="1612900"/>
              <a:chOff x="764547" y="4622800"/>
              <a:chExt cx="1864353" cy="1612900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E1186A81-EBB0-4A14-97F2-907ACCACCFEB}"/>
                  </a:ext>
                </a:extLst>
              </p:cNvPr>
              <p:cNvSpPr/>
              <p:nvPr/>
            </p:nvSpPr>
            <p:spPr>
              <a:xfrm>
                <a:off x="764547" y="4622800"/>
                <a:ext cx="1864353" cy="1612900"/>
              </a:xfrm>
              <a:prstGeom prst="hexagon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56" name="육각형 55">
                <a:extLst>
                  <a:ext uri="{FF2B5EF4-FFF2-40B4-BE49-F238E27FC236}">
                    <a16:creationId xmlns:a16="http://schemas.microsoft.com/office/drawing/2014/main" id="{10C898B0-51B2-4EA5-9DFC-375E60453980}"/>
                  </a:ext>
                </a:extLst>
              </p:cNvPr>
              <p:cNvSpPr/>
              <p:nvPr/>
            </p:nvSpPr>
            <p:spPr>
              <a:xfrm>
                <a:off x="1139205" y="4910773"/>
                <a:ext cx="1115035" cy="1036954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product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AC69F58-53E4-4B67-9B1A-683AFD8999D0}"/>
                </a:ext>
              </a:extLst>
            </p:cNvPr>
            <p:cNvSpPr/>
            <p:nvPr/>
          </p:nvSpPr>
          <p:spPr>
            <a:xfrm>
              <a:off x="1513566" y="4227418"/>
              <a:ext cx="770167" cy="33356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JPA</a:t>
              </a:r>
              <a:endParaRPr lang="ko-KR" altLang="en-US" sz="1200" b="1" dirty="0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7E508B7-256B-4FEE-81A6-A734D2BE9F5F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1898710" y="4514416"/>
              <a:ext cx="1" cy="35709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원통형 69">
              <a:extLst>
                <a:ext uri="{FF2B5EF4-FFF2-40B4-BE49-F238E27FC236}">
                  <a16:creationId xmlns:a16="http://schemas.microsoft.com/office/drawing/2014/main" id="{8C06273C-E177-4E0E-9DB3-E91BA5B13EAC}"/>
                </a:ext>
              </a:extLst>
            </p:cNvPr>
            <p:cNvSpPr/>
            <p:nvPr/>
          </p:nvSpPr>
          <p:spPr>
            <a:xfrm>
              <a:off x="1413611" y="4792136"/>
              <a:ext cx="970199" cy="317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h2</a:t>
              </a:r>
              <a:endParaRPr lang="ko-KR" altLang="en-US" sz="1200" b="1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5A18962-4BCB-472F-A614-CF9FDFA20A9F}"/>
              </a:ext>
            </a:extLst>
          </p:cNvPr>
          <p:cNvSpPr/>
          <p:nvPr/>
        </p:nvSpPr>
        <p:spPr>
          <a:xfrm>
            <a:off x="929315" y="1641204"/>
            <a:ext cx="926925" cy="3971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Kafka publisher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A3AA363-B43E-4A3D-8544-85D50A8DE7F9}"/>
              </a:ext>
            </a:extLst>
          </p:cNvPr>
          <p:cNvGrpSpPr/>
          <p:nvPr/>
        </p:nvGrpSpPr>
        <p:grpSpPr>
          <a:xfrm>
            <a:off x="4002674" y="1518084"/>
            <a:ext cx="1864353" cy="2328336"/>
            <a:chOff x="966473" y="2781300"/>
            <a:chExt cx="1864353" cy="232833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03061C1A-E479-44DB-8764-A8A11C7E08CD}"/>
                </a:ext>
              </a:extLst>
            </p:cNvPr>
            <p:cNvGrpSpPr/>
            <p:nvPr/>
          </p:nvGrpSpPr>
          <p:grpSpPr>
            <a:xfrm>
              <a:off x="966473" y="2781300"/>
              <a:ext cx="1864353" cy="1612900"/>
              <a:chOff x="764547" y="4622800"/>
              <a:chExt cx="1864353" cy="1612900"/>
            </a:xfrm>
          </p:grpSpPr>
          <p:sp>
            <p:nvSpPr>
              <p:cNvPr id="80" name="육각형 79">
                <a:extLst>
                  <a:ext uri="{FF2B5EF4-FFF2-40B4-BE49-F238E27FC236}">
                    <a16:creationId xmlns:a16="http://schemas.microsoft.com/office/drawing/2014/main" id="{A4A3F652-5431-45B7-8464-6A528215A2B2}"/>
                  </a:ext>
                </a:extLst>
              </p:cNvPr>
              <p:cNvSpPr/>
              <p:nvPr/>
            </p:nvSpPr>
            <p:spPr>
              <a:xfrm>
                <a:off x="764547" y="4622800"/>
                <a:ext cx="1864353" cy="1612900"/>
              </a:xfrm>
              <a:prstGeom prst="hexagon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1" name="육각형 80">
                <a:extLst>
                  <a:ext uri="{FF2B5EF4-FFF2-40B4-BE49-F238E27FC236}">
                    <a16:creationId xmlns:a16="http://schemas.microsoft.com/office/drawing/2014/main" id="{27AE0585-55E5-492B-9BF6-76A8A12386DE}"/>
                  </a:ext>
                </a:extLst>
              </p:cNvPr>
              <p:cNvSpPr/>
              <p:nvPr/>
            </p:nvSpPr>
            <p:spPr>
              <a:xfrm>
                <a:off x="1139205" y="4910773"/>
                <a:ext cx="1115035" cy="1036954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rental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EB1659E-27A1-4B35-928C-4AE01A0C87E9}"/>
                </a:ext>
              </a:extLst>
            </p:cNvPr>
            <p:cNvSpPr/>
            <p:nvPr/>
          </p:nvSpPr>
          <p:spPr>
            <a:xfrm>
              <a:off x="1513566" y="4227418"/>
              <a:ext cx="770167" cy="33356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JPA</a:t>
              </a:r>
              <a:endParaRPr lang="ko-KR" altLang="en-US" sz="1200" b="1" dirty="0"/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E75C9D30-5FFE-4DE0-806C-69F8D6BDD311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1898710" y="4514416"/>
              <a:ext cx="1" cy="35709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원통형 78">
              <a:extLst>
                <a:ext uri="{FF2B5EF4-FFF2-40B4-BE49-F238E27FC236}">
                  <a16:creationId xmlns:a16="http://schemas.microsoft.com/office/drawing/2014/main" id="{4C5F17EF-50D8-408D-ADE6-A4B263C91B3A}"/>
                </a:ext>
              </a:extLst>
            </p:cNvPr>
            <p:cNvSpPr/>
            <p:nvPr/>
          </p:nvSpPr>
          <p:spPr>
            <a:xfrm>
              <a:off x="1413611" y="4792136"/>
              <a:ext cx="970199" cy="317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h2</a:t>
              </a:r>
              <a:endParaRPr lang="ko-KR" altLang="en-US" sz="1200" b="1" dirty="0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E325F0-A5BA-4C11-8B58-4ED44EF29DAD}"/>
              </a:ext>
            </a:extLst>
          </p:cNvPr>
          <p:cNvSpPr/>
          <p:nvPr/>
        </p:nvSpPr>
        <p:spPr>
          <a:xfrm>
            <a:off x="4995770" y="1269218"/>
            <a:ext cx="1115035" cy="391560"/>
          </a:xfrm>
          <a:prstGeom prst="rect">
            <a:avLst/>
          </a:prstGeom>
          <a:solidFill>
            <a:srgbClr val="E1B1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Kafka Listener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A388463-E480-4CAD-8BAF-753514751430}"/>
              </a:ext>
            </a:extLst>
          </p:cNvPr>
          <p:cNvSpPr/>
          <p:nvPr/>
        </p:nvSpPr>
        <p:spPr>
          <a:xfrm>
            <a:off x="3542819" y="2398985"/>
            <a:ext cx="783771" cy="3915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Rest Adaptor</a:t>
            </a:r>
            <a:endParaRPr lang="ko-KR" altLang="en-US" sz="1200" b="1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37AE595-8FA9-46C3-9209-8BB2CB8CF00B}"/>
              </a:ext>
            </a:extLst>
          </p:cNvPr>
          <p:cNvSpPr/>
          <p:nvPr/>
        </p:nvSpPr>
        <p:spPr>
          <a:xfrm>
            <a:off x="3523846" y="1890616"/>
            <a:ext cx="901403" cy="4056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Kafka publisher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6200B7A-8A01-4490-9214-437B6AB64B39}"/>
              </a:ext>
            </a:extLst>
          </p:cNvPr>
          <p:cNvGrpSpPr/>
          <p:nvPr/>
        </p:nvGrpSpPr>
        <p:grpSpPr>
          <a:xfrm>
            <a:off x="6302140" y="1274278"/>
            <a:ext cx="2625959" cy="2565792"/>
            <a:chOff x="5756040" y="2501944"/>
            <a:chExt cx="2625959" cy="2565792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73D0D50D-B7F6-48E6-8D77-69C8A15E78FC}"/>
                </a:ext>
              </a:extLst>
            </p:cNvPr>
            <p:cNvGrpSpPr/>
            <p:nvPr/>
          </p:nvGrpSpPr>
          <p:grpSpPr>
            <a:xfrm>
              <a:off x="6030089" y="2739400"/>
              <a:ext cx="1864353" cy="2328336"/>
              <a:chOff x="966473" y="2781300"/>
              <a:chExt cx="1864353" cy="2328336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8905CA84-B01D-43D7-AD43-C0066793C22A}"/>
                  </a:ext>
                </a:extLst>
              </p:cNvPr>
              <p:cNvGrpSpPr/>
              <p:nvPr/>
            </p:nvGrpSpPr>
            <p:grpSpPr>
              <a:xfrm>
                <a:off x="966473" y="2781300"/>
                <a:ext cx="1864353" cy="1612900"/>
                <a:chOff x="764547" y="4622800"/>
                <a:chExt cx="1864353" cy="1612900"/>
              </a:xfrm>
            </p:grpSpPr>
            <p:sp>
              <p:nvSpPr>
                <p:cNvPr id="87" name="육각형 86">
                  <a:extLst>
                    <a:ext uri="{FF2B5EF4-FFF2-40B4-BE49-F238E27FC236}">
                      <a16:creationId xmlns:a16="http://schemas.microsoft.com/office/drawing/2014/main" id="{07736EE9-57D5-4367-B4C0-9BE9D81FB0D7}"/>
                    </a:ext>
                  </a:extLst>
                </p:cNvPr>
                <p:cNvSpPr/>
                <p:nvPr/>
              </p:nvSpPr>
              <p:spPr>
                <a:xfrm>
                  <a:off x="764547" y="4622800"/>
                  <a:ext cx="1864353" cy="1612900"/>
                </a:xfrm>
                <a:prstGeom prst="hexagon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8" name="육각형 87">
                  <a:extLst>
                    <a:ext uri="{FF2B5EF4-FFF2-40B4-BE49-F238E27FC236}">
                      <a16:creationId xmlns:a16="http://schemas.microsoft.com/office/drawing/2014/main" id="{31FE7CFA-F5D0-4177-A1E6-08695A444D04}"/>
                    </a:ext>
                  </a:extLst>
                </p:cNvPr>
                <p:cNvSpPr/>
                <p:nvPr/>
              </p:nvSpPr>
              <p:spPr>
                <a:xfrm>
                  <a:off x="1139205" y="4910773"/>
                  <a:ext cx="1115035" cy="1036954"/>
                </a:xfrm>
                <a:prstGeom prst="hexagon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delivery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B3FB33F2-C9F7-4B2B-8F7F-EB23D13419AC}"/>
                  </a:ext>
                </a:extLst>
              </p:cNvPr>
              <p:cNvSpPr/>
              <p:nvPr/>
            </p:nvSpPr>
            <p:spPr>
              <a:xfrm>
                <a:off x="1513566" y="4227418"/>
                <a:ext cx="770167" cy="33356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/>
                  <a:t>JPA</a:t>
                </a:r>
                <a:endParaRPr lang="ko-KR" altLang="en-US" sz="1200" b="1" dirty="0"/>
              </a:p>
            </p:txBody>
          </p: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4D79BED6-2B7D-457D-9F06-AFDEB787A97B}"/>
                  </a:ext>
                </a:extLst>
              </p:cNvPr>
              <p:cNvCxnSpPr>
                <a:cxnSpLocks/>
                <a:endCxn id="86" idx="0"/>
              </p:cNvCxnSpPr>
              <p:nvPr/>
            </p:nvCxnSpPr>
            <p:spPr>
              <a:xfrm>
                <a:off x="1898710" y="4514416"/>
                <a:ext cx="1" cy="357095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원통형 85">
                <a:extLst>
                  <a:ext uri="{FF2B5EF4-FFF2-40B4-BE49-F238E27FC236}">
                    <a16:creationId xmlns:a16="http://schemas.microsoft.com/office/drawing/2014/main" id="{C921ECE7-A3E5-4774-A3C1-B3F25609ECC1}"/>
                  </a:ext>
                </a:extLst>
              </p:cNvPr>
              <p:cNvSpPr/>
              <p:nvPr/>
            </p:nvSpPr>
            <p:spPr>
              <a:xfrm>
                <a:off x="1413611" y="4792136"/>
                <a:ext cx="970199" cy="3175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/>
                  <a:t>h2</a:t>
                </a:r>
                <a:endParaRPr lang="ko-KR" altLang="en-US" sz="1200" b="1" dirty="0"/>
              </a:p>
            </p:txBody>
          </p: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3F7FEC3-9738-4D8F-848E-E5AFAC0DB778}"/>
                </a:ext>
              </a:extLst>
            </p:cNvPr>
            <p:cNvSpPr/>
            <p:nvPr/>
          </p:nvSpPr>
          <p:spPr>
            <a:xfrm>
              <a:off x="5756040" y="2501944"/>
              <a:ext cx="1115035" cy="391560"/>
            </a:xfrm>
            <a:prstGeom prst="rect">
              <a:avLst/>
            </a:prstGeom>
            <a:solidFill>
              <a:srgbClr val="E1B1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Kafka Listener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CB24524-88EA-46B8-8436-47C91B5F9347}"/>
                </a:ext>
              </a:extLst>
            </p:cNvPr>
            <p:cNvSpPr/>
            <p:nvPr/>
          </p:nvSpPr>
          <p:spPr>
            <a:xfrm>
              <a:off x="7480596" y="3130982"/>
              <a:ext cx="901403" cy="40563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Kafka publisher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2C46184-7196-42CD-A092-171436C81572}"/>
              </a:ext>
            </a:extLst>
          </p:cNvPr>
          <p:cNvGrpSpPr/>
          <p:nvPr/>
        </p:nvGrpSpPr>
        <p:grpSpPr>
          <a:xfrm>
            <a:off x="8829440" y="1274278"/>
            <a:ext cx="2101143" cy="2572142"/>
            <a:chOff x="8283340" y="2501944"/>
            <a:chExt cx="2101143" cy="2572142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F1C5806F-A792-4013-8D60-9EE7D5F9419F}"/>
                </a:ext>
              </a:extLst>
            </p:cNvPr>
            <p:cNvGrpSpPr/>
            <p:nvPr/>
          </p:nvGrpSpPr>
          <p:grpSpPr>
            <a:xfrm>
              <a:off x="8520130" y="2745750"/>
              <a:ext cx="1864353" cy="2328336"/>
              <a:chOff x="966473" y="2781300"/>
              <a:chExt cx="1864353" cy="2328336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3570C393-3B06-4A04-953D-0070F5B47AE1}"/>
                  </a:ext>
                </a:extLst>
              </p:cNvPr>
              <p:cNvGrpSpPr/>
              <p:nvPr/>
            </p:nvGrpSpPr>
            <p:grpSpPr>
              <a:xfrm>
                <a:off x="966473" y="2781300"/>
                <a:ext cx="1864353" cy="1612900"/>
                <a:chOff x="764547" y="4622800"/>
                <a:chExt cx="1864353" cy="1612900"/>
              </a:xfrm>
            </p:grpSpPr>
            <p:sp>
              <p:nvSpPr>
                <p:cNvPr id="94" name="육각형 93">
                  <a:extLst>
                    <a:ext uri="{FF2B5EF4-FFF2-40B4-BE49-F238E27FC236}">
                      <a16:creationId xmlns:a16="http://schemas.microsoft.com/office/drawing/2014/main" id="{3DB7796A-9771-456C-AA9D-53401A239D2A}"/>
                    </a:ext>
                  </a:extLst>
                </p:cNvPr>
                <p:cNvSpPr/>
                <p:nvPr/>
              </p:nvSpPr>
              <p:spPr>
                <a:xfrm>
                  <a:off x="764547" y="4622800"/>
                  <a:ext cx="1864353" cy="1612900"/>
                </a:xfrm>
                <a:prstGeom prst="hexagon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95" name="육각형 94">
                  <a:extLst>
                    <a:ext uri="{FF2B5EF4-FFF2-40B4-BE49-F238E27FC236}">
                      <a16:creationId xmlns:a16="http://schemas.microsoft.com/office/drawing/2014/main" id="{3352CED6-1792-4BBF-9CD9-B9EB9215F800}"/>
                    </a:ext>
                  </a:extLst>
                </p:cNvPr>
                <p:cNvSpPr/>
                <p:nvPr/>
              </p:nvSpPr>
              <p:spPr>
                <a:xfrm>
                  <a:off x="1139205" y="4910773"/>
                  <a:ext cx="1115035" cy="1036954"/>
                </a:xfrm>
                <a:prstGeom prst="hexagon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no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information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03305D65-4B38-44D6-B4B0-5C6EA508E2D7}"/>
                  </a:ext>
                </a:extLst>
              </p:cNvPr>
              <p:cNvSpPr/>
              <p:nvPr/>
            </p:nvSpPr>
            <p:spPr>
              <a:xfrm>
                <a:off x="1513566" y="4227418"/>
                <a:ext cx="770167" cy="33356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/>
                  <a:t>JPA</a:t>
                </a:r>
                <a:endParaRPr lang="ko-KR" altLang="en-US" sz="1200" b="1" dirty="0"/>
              </a:p>
            </p:txBody>
          </p: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8EE79AB1-0308-4924-BDDD-7345CE01B866}"/>
                  </a:ext>
                </a:extLst>
              </p:cNvPr>
              <p:cNvCxnSpPr>
                <a:cxnSpLocks/>
                <a:endCxn id="93" idx="0"/>
              </p:cNvCxnSpPr>
              <p:nvPr/>
            </p:nvCxnSpPr>
            <p:spPr>
              <a:xfrm>
                <a:off x="1898710" y="4514416"/>
                <a:ext cx="1" cy="357095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원통형 92">
                <a:extLst>
                  <a:ext uri="{FF2B5EF4-FFF2-40B4-BE49-F238E27FC236}">
                    <a16:creationId xmlns:a16="http://schemas.microsoft.com/office/drawing/2014/main" id="{9CBD68FA-B52C-4217-9DFF-EC19B0DDC086}"/>
                  </a:ext>
                </a:extLst>
              </p:cNvPr>
              <p:cNvSpPr/>
              <p:nvPr/>
            </p:nvSpPr>
            <p:spPr>
              <a:xfrm>
                <a:off x="1413611" y="4792136"/>
                <a:ext cx="970199" cy="3175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/>
                  <a:t>h2</a:t>
                </a:r>
                <a:endParaRPr lang="ko-KR" altLang="en-US" sz="1200" b="1" dirty="0"/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2793AB7-6F83-4858-A358-4FFEE31BAF5A}"/>
                </a:ext>
              </a:extLst>
            </p:cNvPr>
            <p:cNvSpPr/>
            <p:nvPr/>
          </p:nvSpPr>
          <p:spPr>
            <a:xfrm>
              <a:off x="8283340" y="2501944"/>
              <a:ext cx="1115035" cy="391560"/>
            </a:xfrm>
            <a:prstGeom prst="rect">
              <a:avLst/>
            </a:prstGeom>
            <a:solidFill>
              <a:srgbClr val="E1B1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이벤트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리스너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A6984A3-214A-4238-AA86-7609C8788B2F}"/>
              </a:ext>
            </a:extLst>
          </p:cNvPr>
          <p:cNvGrpSpPr/>
          <p:nvPr/>
        </p:nvGrpSpPr>
        <p:grpSpPr>
          <a:xfrm>
            <a:off x="754531" y="117493"/>
            <a:ext cx="10269072" cy="550363"/>
            <a:chOff x="754531" y="1370559"/>
            <a:chExt cx="10269072" cy="550363"/>
          </a:xfrm>
        </p:grpSpPr>
        <p:sp>
          <p:nvSpPr>
            <p:cNvPr id="48" name="원통형 47">
              <a:extLst>
                <a:ext uri="{FF2B5EF4-FFF2-40B4-BE49-F238E27FC236}">
                  <a16:creationId xmlns:a16="http://schemas.microsoft.com/office/drawing/2014/main" id="{F5A6E7C5-8577-48C8-9B20-94A1E844EAEC}"/>
                </a:ext>
              </a:extLst>
            </p:cNvPr>
            <p:cNvSpPr/>
            <p:nvPr/>
          </p:nvSpPr>
          <p:spPr>
            <a:xfrm rot="5400000">
              <a:off x="5613885" y="-3488795"/>
              <a:ext cx="550363" cy="1026907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F5C6C4D-D907-40BE-82C2-DBB1A63EE579}"/>
                </a:ext>
              </a:extLst>
            </p:cNvPr>
            <p:cNvSpPr txBox="1"/>
            <p:nvPr/>
          </p:nvSpPr>
          <p:spPr>
            <a:xfrm>
              <a:off x="4163857" y="1450316"/>
              <a:ext cx="5582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분산 이벤트 스트림 </a:t>
              </a:r>
              <a:r>
                <a:rPr lang="en-US" altLang="ko-KR" b="1" dirty="0">
                  <a:solidFill>
                    <a:schemeClr val="bg1"/>
                  </a:solidFill>
                </a:rPr>
                <a:t>(Kafka)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D0E846C-2370-4B48-8878-9FF55FBA9B42}"/>
              </a:ext>
            </a:extLst>
          </p:cNvPr>
          <p:cNvCxnSpPr>
            <a:cxnSpLocks/>
          </p:cNvCxnSpPr>
          <p:nvPr/>
        </p:nvCxnSpPr>
        <p:spPr>
          <a:xfrm>
            <a:off x="5590351" y="667857"/>
            <a:ext cx="1" cy="5538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052C2FE-3C52-443C-9F2A-4E08C6B2B5DB}"/>
              </a:ext>
            </a:extLst>
          </p:cNvPr>
          <p:cNvCxnSpPr>
            <a:cxnSpLocks/>
          </p:cNvCxnSpPr>
          <p:nvPr/>
        </p:nvCxnSpPr>
        <p:spPr>
          <a:xfrm>
            <a:off x="9383089" y="720388"/>
            <a:ext cx="1" cy="5538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5786F35-8D9B-402D-946E-BC35BC58A121}"/>
              </a:ext>
            </a:extLst>
          </p:cNvPr>
          <p:cNvCxnSpPr>
            <a:cxnSpLocks/>
          </p:cNvCxnSpPr>
          <p:nvPr/>
        </p:nvCxnSpPr>
        <p:spPr>
          <a:xfrm flipV="1">
            <a:off x="1381350" y="667857"/>
            <a:ext cx="0" cy="97334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7F5C302-886E-448A-B407-4E79F570086F}"/>
              </a:ext>
            </a:extLst>
          </p:cNvPr>
          <p:cNvCxnSpPr>
            <a:cxnSpLocks/>
          </p:cNvCxnSpPr>
          <p:nvPr/>
        </p:nvCxnSpPr>
        <p:spPr>
          <a:xfrm flipV="1">
            <a:off x="3984297" y="702628"/>
            <a:ext cx="0" cy="11799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20F00845-0C6F-413E-832F-F07A104EB7CE}"/>
              </a:ext>
            </a:extLst>
          </p:cNvPr>
          <p:cNvCxnSpPr>
            <a:cxnSpLocks/>
          </p:cNvCxnSpPr>
          <p:nvPr/>
        </p:nvCxnSpPr>
        <p:spPr>
          <a:xfrm flipV="1">
            <a:off x="8477397" y="710695"/>
            <a:ext cx="0" cy="11799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11B8CE3D-6533-4EAA-8C57-C9243ADF3350}"/>
              </a:ext>
            </a:extLst>
          </p:cNvPr>
          <p:cNvCxnSpPr>
            <a:cxnSpLocks/>
          </p:cNvCxnSpPr>
          <p:nvPr/>
        </p:nvCxnSpPr>
        <p:spPr>
          <a:xfrm>
            <a:off x="6880889" y="667857"/>
            <a:ext cx="1" cy="5538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00468B-FBD7-43F8-BD56-5433F54D7F10}"/>
              </a:ext>
            </a:extLst>
          </p:cNvPr>
          <p:cNvSpPr/>
          <p:nvPr/>
        </p:nvSpPr>
        <p:spPr>
          <a:xfrm>
            <a:off x="5386180" y="2586045"/>
            <a:ext cx="783771" cy="3915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Rest Invoker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59736D-19BA-4463-AD2D-EF9B4C239483}"/>
              </a:ext>
            </a:extLst>
          </p:cNvPr>
          <p:cNvSpPr/>
          <p:nvPr/>
        </p:nvSpPr>
        <p:spPr>
          <a:xfrm>
            <a:off x="6241685" y="1920707"/>
            <a:ext cx="783771" cy="3915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Rest Adaptor</a:t>
            </a:r>
            <a:endParaRPr lang="ko-KR" altLang="en-US" sz="1200" b="1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665FE97-193A-428A-B01A-F85B02CCAE97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169951" y="2318184"/>
            <a:ext cx="293339" cy="463641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607598-F565-4E14-AC0E-ED8FA4BB2388}"/>
              </a:ext>
            </a:extLst>
          </p:cNvPr>
          <p:cNvSpPr txBox="1"/>
          <p:nvPr/>
        </p:nvSpPr>
        <p:spPr>
          <a:xfrm>
            <a:off x="8440542" y="3981483"/>
            <a:ext cx="44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조회</a:t>
            </a:r>
            <a:r>
              <a:rPr lang="en-US" altLang="ko-KR" dirty="0"/>
              <a:t> </a:t>
            </a:r>
            <a:r>
              <a:rPr lang="ko-KR" altLang="en-US" dirty="0"/>
              <a:t>최적화 </a:t>
            </a:r>
            <a:r>
              <a:rPr lang="en-US" altLang="ko-KR" dirty="0"/>
              <a:t>CQRS</a:t>
            </a:r>
            <a:r>
              <a:rPr lang="ko-KR" altLang="en-US" dirty="0"/>
              <a:t>패턴으로 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50ABE-22CD-428B-985C-32253F9BBE11}"/>
              </a:ext>
            </a:extLst>
          </p:cNvPr>
          <p:cNvSpPr txBox="1"/>
          <p:nvPr/>
        </p:nvSpPr>
        <p:spPr>
          <a:xfrm>
            <a:off x="522934" y="4849517"/>
            <a:ext cx="10732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 smtClean="0"/>
              <a:t>서비스 간 통신 시 비동기 </a:t>
            </a:r>
            <a:r>
              <a:rPr lang="en-US" altLang="ko-KR" dirty="0" err="1" smtClean="0"/>
              <a:t>kafka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적용하여 메시지를 보내는 서비스와 수신하는 서비스가 서로 직접 접속하지 않고 메시지 브로커에 연결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수신 서비스가 다운되더라도 </a:t>
            </a:r>
            <a:r>
              <a:rPr lang="ko-KR" altLang="en-US" dirty="0" smtClean="0"/>
              <a:t>전체 시스템에는 영향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대여 취소 시</a:t>
            </a:r>
            <a:r>
              <a:rPr lang="en-US" altLang="ko-KR" dirty="0"/>
              <a:t> </a:t>
            </a:r>
            <a:r>
              <a:rPr lang="ko-KR" altLang="en-US" dirty="0" smtClean="0"/>
              <a:t>서비스 간의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을 위해 </a:t>
            </a:r>
            <a:r>
              <a:rPr lang="en-US" altLang="ko-KR" dirty="0" smtClean="0"/>
              <a:t>rental, delivery</a:t>
            </a:r>
            <a:r>
              <a:rPr lang="ko-KR" altLang="en-US" dirty="0" smtClean="0"/>
              <a:t>에 동기식 방식을 적용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51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86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SKCC</cp:lastModifiedBy>
  <cp:revision>21</cp:revision>
  <dcterms:created xsi:type="dcterms:W3CDTF">2020-10-13T04:41:02Z</dcterms:created>
  <dcterms:modified xsi:type="dcterms:W3CDTF">2020-10-20T05:33:33Z</dcterms:modified>
</cp:coreProperties>
</file>