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5CDD2-5653-4787-B40C-6DD2BC59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091" y="1057639"/>
            <a:ext cx="8637073" cy="1628382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팀 프로젝트</a:t>
            </a:r>
            <a:br>
              <a:rPr lang="en-US" altLang="ko-KR" sz="5400" dirty="0"/>
            </a:br>
            <a:r>
              <a:rPr lang="ko-KR" altLang="en-US" sz="5400" dirty="0"/>
              <a:t>객체지향언어</a:t>
            </a:r>
            <a:r>
              <a:rPr lang="en-US" altLang="ko-KR" sz="5400" dirty="0"/>
              <a:t>_</a:t>
            </a:r>
            <a:r>
              <a:rPr lang="ko-KR" altLang="en-US" sz="5400" dirty="0"/>
              <a:t>소나기조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340D5B-7B4F-4592-8C05-D384FDD86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604" y="4423313"/>
            <a:ext cx="3105393" cy="619226"/>
          </a:xfrm>
        </p:spPr>
        <p:txBody>
          <a:bodyPr/>
          <a:lstStyle/>
          <a:p>
            <a:r>
              <a:rPr lang="ko-KR" altLang="en-US" dirty="0"/>
              <a:t>조원</a:t>
            </a:r>
            <a:r>
              <a:rPr lang="en-US" altLang="ko-KR" dirty="0"/>
              <a:t>: </a:t>
            </a:r>
            <a:r>
              <a:rPr lang="ko-KR" altLang="en-US" dirty="0"/>
              <a:t>이태영</a:t>
            </a:r>
            <a:r>
              <a:rPr lang="en-US" altLang="ko-KR" dirty="0"/>
              <a:t>,</a:t>
            </a:r>
            <a:r>
              <a:rPr lang="ko-KR" altLang="en-US" dirty="0"/>
              <a:t>유영선</a:t>
            </a:r>
            <a:r>
              <a:rPr lang="en-US" altLang="ko-KR" dirty="0"/>
              <a:t>,</a:t>
            </a:r>
            <a:r>
              <a:rPr lang="ko-KR" altLang="en-US" dirty="0"/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194077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805F59-CAA7-429E-9773-B6AD370A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게임이 </a:t>
            </a:r>
            <a:r>
              <a:rPr lang="ko-KR" altLang="en-US" dirty="0" err="1"/>
              <a:t>끝날때</a:t>
            </a:r>
            <a:r>
              <a:rPr lang="ko-KR" altLang="en-US" dirty="0"/>
              <a:t> 화면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9C452F-F89C-45C6-B834-C74F43DE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127" y="1718426"/>
            <a:ext cx="4503066" cy="10492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목숨패널이 다 사라져 게임이 종료되면 패널은 사라지고 </a:t>
            </a:r>
            <a:r>
              <a:rPr lang="en-US" altLang="ko-KR" dirty="0"/>
              <a:t>end </a:t>
            </a:r>
            <a:r>
              <a:rPr lang="ko-KR" altLang="en-US" dirty="0"/>
              <a:t>부분이 등장하며</a:t>
            </a:r>
            <a:r>
              <a:rPr lang="en-US" altLang="ko-KR" dirty="0"/>
              <a:t>,</a:t>
            </a:r>
            <a:r>
              <a:rPr lang="ko-KR" altLang="en-US" dirty="0"/>
              <a:t>쓰레드는 모두 중지됩니다</a:t>
            </a:r>
            <a:r>
              <a:rPr lang="en-US" altLang="ko-KR" dirty="0"/>
              <a:t>.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1F39C95-1694-452F-AFAC-A73B6713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08" y="805583"/>
            <a:ext cx="3961647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75F25EA-01C9-4F2A-A154-A11009CBE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18" y="3135964"/>
            <a:ext cx="4829175" cy="20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4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42C7-8B42-41AA-8092-D7D83262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3013105" cy="561150"/>
          </a:xfrm>
        </p:spPr>
        <p:txBody>
          <a:bodyPr/>
          <a:lstStyle/>
          <a:p>
            <a:r>
              <a:rPr lang="ko-KR" altLang="en-US" dirty="0"/>
              <a:t>실행 마지막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B7FE0-BEEB-4938-B475-E84CBF87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243786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이후에 많은 단어 추가와 다른 기능을 </a:t>
            </a:r>
            <a:r>
              <a:rPr lang="ko-KR" altLang="en-US" dirty="0" err="1"/>
              <a:t>넣는것을</a:t>
            </a:r>
            <a:r>
              <a:rPr lang="ko-KR" altLang="en-US" dirty="0"/>
              <a:t> 시도해보았으나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다양한 기능에 추가는 시행착오로 성공과 실패가 거듭되었고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더 잘 해보고 싶었으나 혼자 하기에는 물리적 시간이 충분치 못하여서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아쉽게도 부족하여 다른 기능을 추가하지 못하였고</a:t>
            </a:r>
            <a:r>
              <a:rPr lang="en-US" altLang="ko-KR" dirty="0"/>
              <a:t>, </a:t>
            </a:r>
            <a:r>
              <a:rPr lang="ko-KR" altLang="en-US" dirty="0"/>
              <a:t>단어를 많이 추가하였습니다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레코드 저장 기능을 하고싶었으나 시간이 부족하여 여기까지 만들었습니다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과제 프로젝트 발표를 이상으로 마치겠습니다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52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96F74-A85E-48D3-BB2C-58028C73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99903"/>
          </a:xfrm>
        </p:spPr>
        <p:txBody>
          <a:bodyPr/>
          <a:lstStyle/>
          <a:p>
            <a:r>
              <a:rPr lang="ko-KR" altLang="en-US" dirty="0"/>
              <a:t>업무분담 안내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481C9-ADF8-4EC4-9928-23048E48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8339407" cy="1636143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이태영</a:t>
            </a:r>
            <a:r>
              <a:rPr lang="en-US" altLang="ko-KR" dirty="0"/>
              <a:t>(1593070):</a:t>
            </a:r>
            <a:r>
              <a:rPr lang="ko-KR" altLang="en-US" dirty="0"/>
              <a:t>조장</a:t>
            </a:r>
            <a:r>
              <a:rPr lang="en-US" altLang="ko-KR" dirty="0"/>
              <a:t>, </a:t>
            </a:r>
            <a:r>
              <a:rPr lang="ko-KR" altLang="en-US" dirty="0"/>
              <a:t>전체코딩 설계 및 구현</a:t>
            </a:r>
            <a:r>
              <a:rPr lang="en-US" altLang="ko-KR" dirty="0"/>
              <a:t>, </a:t>
            </a:r>
            <a:r>
              <a:rPr lang="ko-KR" altLang="en-US" dirty="0" err="1"/>
              <a:t>자료찾기</a:t>
            </a:r>
            <a:r>
              <a:rPr lang="en-US" altLang="ko-KR" dirty="0"/>
              <a:t>,</a:t>
            </a:r>
            <a:r>
              <a:rPr lang="ko-KR" altLang="en-US" dirty="0"/>
              <a:t>보고서 작성 참조</a:t>
            </a:r>
            <a:endParaRPr lang="en-US" altLang="ko-KR" dirty="0"/>
          </a:p>
          <a:p>
            <a:r>
              <a:rPr lang="ko-KR" altLang="en-US" dirty="0"/>
              <a:t>김동현</a:t>
            </a:r>
            <a:r>
              <a:rPr lang="en-US" altLang="ko-KR" dirty="0"/>
              <a:t>: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유영선</a:t>
            </a:r>
            <a:r>
              <a:rPr lang="en-US" altLang="ko-KR" dirty="0"/>
              <a:t>(1696023):</a:t>
            </a:r>
            <a:r>
              <a:rPr lang="ko-KR" altLang="en-US" dirty="0"/>
              <a:t>프로젝트 주제 아이디어</a:t>
            </a:r>
            <a:r>
              <a:rPr lang="en-US" altLang="ko-KR" dirty="0"/>
              <a:t>,</a:t>
            </a:r>
            <a:r>
              <a:rPr lang="ko-KR" altLang="en-US" dirty="0"/>
              <a:t>보고서 전체 개요 작성</a:t>
            </a:r>
          </a:p>
        </p:txBody>
      </p:sp>
    </p:spTree>
    <p:extLst>
      <p:ext uri="{BB962C8B-B14F-4D97-AF65-F5344CB8AC3E}">
        <p14:creationId xmlns:p14="http://schemas.microsoft.com/office/powerpoint/2010/main" val="1928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FE412-EAA1-4256-9AD3-132C670A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2BEBF-8A21-4076-9553-5B4BD144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실행화면 초반 </a:t>
            </a:r>
            <a:r>
              <a:rPr lang="en-US" altLang="ko-KR" dirty="0"/>
              <a:t>1)</a:t>
            </a:r>
            <a:r>
              <a:rPr lang="ko-KR" altLang="en-US" dirty="0"/>
              <a:t>로그인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2)</a:t>
            </a:r>
            <a:r>
              <a:rPr lang="ko-KR" altLang="en-US" dirty="0"/>
              <a:t>실패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실행화면 중반  </a:t>
            </a:r>
            <a:r>
              <a:rPr lang="en-US" altLang="ko-KR" dirty="0"/>
              <a:t>1)</a:t>
            </a:r>
            <a:r>
              <a:rPr lang="ko-KR" altLang="en-US" dirty="0"/>
              <a:t>산성비 게임 준비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2)</a:t>
            </a:r>
            <a:r>
              <a:rPr lang="ko-KR" altLang="en-US" dirty="0"/>
              <a:t>산성비 게임 시작과 현황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실행화면 코드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단어처리 코드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랜덤코드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마무리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1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5B9138-3992-4C73-8F57-AB0562BA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ko-KR" altLang="en-US"/>
              <a:t>실행화면 및 함수 안내</a:t>
            </a:r>
            <a:endParaRPr lang="ko-KR" altLang="en-US" dirty="0"/>
          </a:p>
        </p:txBody>
      </p:sp>
      <p:pic>
        <p:nvPicPr>
          <p:cNvPr id="34" name="Picture 15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AF22D4-21A1-4FF2-9330-78874811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/>
          </a:bodyPr>
          <a:lstStyle/>
          <a:p>
            <a:r>
              <a:rPr lang="ko-KR" altLang="en-US" dirty="0"/>
              <a:t>초기 화면에 심심함을 줄이기 위하여</a:t>
            </a:r>
            <a:r>
              <a:rPr lang="en-US" altLang="ko-KR" dirty="0"/>
              <a:t>, </a:t>
            </a:r>
            <a:r>
              <a:rPr lang="ko-KR" altLang="en-US" dirty="0"/>
              <a:t>움직이는 이미지 </a:t>
            </a:r>
            <a:r>
              <a:rPr lang="en-US" altLang="ko-KR" dirty="0"/>
              <a:t>gif</a:t>
            </a:r>
            <a:r>
              <a:rPr lang="ko-KR" altLang="en-US" dirty="0"/>
              <a:t>를 삽입하여 애니메이션을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이후에 아이디 </a:t>
            </a:r>
            <a:r>
              <a:rPr lang="ko-KR" altLang="en-US" dirty="0" err="1"/>
              <a:t>입력칸과</a:t>
            </a:r>
            <a:r>
              <a:rPr lang="ko-KR" altLang="en-US" dirty="0"/>
              <a:t> 비밀번호 </a:t>
            </a:r>
            <a:r>
              <a:rPr lang="ko-KR" altLang="en-US" dirty="0" err="1"/>
              <a:t>입력칸을</a:t>
            </a:r>
            <a:r>
              <a:rPr lang="ko-KR" altLang="en-US" dirty="0"/>
              <a:t> 마련하여</a:t>
            </a:r>
            <a:r>
              <a:rPr lang="en-US" altLang="ko-KR" dirty="0"/>
              <a:t>, id</a:t>
            </a:r>
            <a:r>
              <a:rPr lang="ko-KR" altLang="en-US" dirty="0"/>
              <a:t>는 </a:t>
            </a:r>
            <a:r>
              <a:rPr lang="en-US" altLang="ko-KR" dirty="0"/>
              <a:t>java ,pass</a:t>
            </a:r>
            <a:r>
              <a:rPr lang="ko-KR" altLang="en-US" dirty="0"/>
              <a:t>는 </a:t>
            </a:r>
            <a:r>
              <a:rPr lang="en-US" altLang="ko-KR" dirty="0"/>
              <a:t>1234</a:t>
            </a:r>
            <a:r>
              <a:rPr lang="ko-KR" altLang="en-US" dirty="0"/>
              <a:t>로 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버튼엔 바로 추상 수행코드를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5" name="Picture 17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6" name="Straight Connector 19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54FEB40-B55C-4E88-91E9-930788EEA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63" y="643465"/>
            <a:ext cx="5729917" cy="2537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1A2C2B-1125-44B5-B276-0E2072A34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163" y="3324597"/>
            <a:ext cx="5010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596407-4B32-44CF-840A-6467DB21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실행화면 진행상황</a:t>
            </a:r>
            <a:r>
              <a:rPr lang="en-US" altLang="ko-KR" dirty="0"/>
              <a:t> </a:t>
            </a:r>
            <a:r>
              <a:rPr lang="ko-KR" altLang="en-US" dirty="0"/>
              <a:t>초반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3AF2517-9965-4E32-A487-9AFA3087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11169"/>
          </a:xfrm>
        </p:spPr>
        <p:txBody>
          <a:bodyPr>
            <a:normAutofit/>
          </a:bodyPr>
          <a:lstStyle/>
          <a:p>
            <a:r>
              <a:rPr lang="ko-KR" altLang="en-US" dirty="0"/>
              <a:t>아이디를 입력하고 비밀번호를 입력하다 입력이 틀릴 시 </a:t>
            </a:r>
            <a:r>
              <a:rPr lang="en-US" altLang="ko-KR" dirty="0" err="1"/>
              <a:t>Faild</a:t>
            </a:r>
            <a:r>
              <a:rPr lang="en-US" altLang="ko-KR" dirty="0"/>
              <a:t> </a:t>
            </a:r>
            <a:r>
              <a:rPr lang="ko-KR" altLang="en-US" dirty="0"/>
              <a:t>라는 안내가 나옵니다</a:t>
            </a:r>
            <a:r>
              <a:rPr lang="en-US" altLang="ko-KR" dirty="0"/>
              <a:t>, </a:t>
            </a:r>
            <a:r>
              <a:rPr lang="ko-KR" altLang="en-US" dirty="0"/>
              <a:t>이로서 틀린 문자를 주면 게임이 시작되지 않는 것을 알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또한 다시 </a:t>
            </a:r>
            <a:r>
              <a:rPr lang="en-US" altLang="ko-KR" dirty="0"/>
              <a:t>ex2</a:t>
            </a:r>
            <a:r>
              <a:rPr lang="ko-KR" altLang="en-US" dirty="0"/>
              <a:t>프레임을 실행시켜 문자들이 초기화 되며 재작성 가능하게 됩니다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42FFF46F-EB8F-4776-A2FE-369120BB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4" y="9395"/>
            <a:ext cx="5109916" cy="27920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F845F6E-9AC1-445A-BBA4-A0830C276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96" y="2868864"/>
            <a:ext cx="6457950" cy="27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81280-90B9-442C-80F8-51B9E2F7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5"/>
            <a:ext cx="4581598" cy="650008"/>
          </a:xfrm>
        </p:spPr>
        <p:txBody>
          <a:bodyPr/>
          <a:lstStyle/>
          <a:p>
            <a:r>
              <a:rPr lang="ko-KR" altLang="en-US" dirty="0"/>
              <a:t>실행화면 진행상황 중반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4AE83-FB9D-4466-B6F8-5E969B13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431286" cy="2865452"/>
          </a:xfrm>
        </p:spPr>
        <p:txBody>
          <a:bodyPr/>
          <a:lstStyle/>
          <a:p>
            <a:r>
              <a:rPr lang="ko-KR" altLang="en-US" dirty="0"/>
              <a:t>옆과 같은 화면에서 은은한 </a:t>
            </a:r>
            <a:r>
              <a:rPr lang="ko-KR" altLang="en-US" dirty="0" err="1"/>
              <a:t>와인빛</a:t>
            </a:r>
            <a:r>
              <a:rPr lang="ko-KR" altLang="en-US" dirty="0"/>
              <a:t> 판넬 생성과 함께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연보라색 라인이 생성됨을 알 수 </a:t>
            </a:r>
            <a:r>
              <a:rPr lang="ko-KR" altLang="en-US" dirty="0" err="1"/>
              <a:t>있</a:t>
            </a:r>
            <a:r>
              <a:rPr lang="ko-KR" altLang="en-US" dirty="0"/>
              <a:t>      습니다</a:t>
            </a:r>
            <a:r>
              <a:rPr lang="en-US" altLang="ko-KR" dirty="0"/>
              <a:t>. Level</a:t>
            </a:r>
            <a:r>
              <a:rPr lang="ko-KR" altLang="en-US" dirty="0"/>
              <a:t>별로 선택 난이도 조정이 가능하며 </a:t>
            </a:r>
            <a:r>
              <a:rPr lang="en-US" altLang="ko-KR" dirty="0"/>
              <a:t>,</a:t>
            </a:r>
            <a:r>
              <a:rPr lang="ko-KR" altLang="en-US" dirty="0"/>
              <a:t>시작버튼을 누르면 게임이 시작됩니다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FFAE2-085C-4654-932D-6118CA04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1349"/>
            <a:ext cx="5598695" cy="51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B8358-F456-40FA-8EF8-8E0E46B6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4"/>
            <a:ext cx="5070114" cy="637481"/>
          </a:xfrm>
        </p:spPr>
        <p:txBody>
          <a:bodyPr/>
          <a:lstStyle/>
          <a:p>
            <a:r>
              <a:rPr lang="ko-KR" altLang="en-US" dirty="0"/>
              <a:t>실행화면 진행상황 중반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6DBD-92CB-4ADD-ABD2-ECCF809A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4675"/>
            <a:ext cx="5333160" cy="2624820"/>
          </a:xfrm>
        </p:spPr>
        <p:txBody>
          <a:bodyPr/>
          <a:lstStyle/>
          <a:p>
            <a:r>
              <a:rPr lang="ko-KR" altLang="en-US" dirty="0"/>
              <a:t>옆과 같이 패널안에 생성된 단어들이 움직이며</a:t>
            </a:r>
            <a:r>
              <a:rPr lang="en-US" altLang="ko-KR" dirty="0"/>
              <a:t>,</a:t>
            </a:r>
            <a:r>
              <a:rPr lang="ko-KR" altLang="en-US" dirty="0" err="1"/>
              <a:t>이와같은</a:t>
            </a:r>
            <a:r>
              <a:rPr lang="ko-KR" altLang="en-US" dirty="0"/>
              <a:t> 단어를 입력해줄 때 마다 처리하는 알고리즘으로 단어처리를 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옆에서는 단어 </a:t>
            </a:r>
            <a:r>
              <a:rPr lang="en-US" altLang="ko-KR" dirty="0"/>
              <a:t>2</a:t>
            </a:r>
            <a:r>
              <a:rPr lang="ko-KR" altLang="en-US" dirty="0"/>
              <a:t>개가 바에 닿으면 파란 목숨이 하얗게 변해 </a:t>
            </a:r>
            <a:r>
              <a:rPr lang="ko-KR" altLang="en-US" dirty="0" err="1"/>
              <a:t>지는것을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6F5FB-2080-4A96-A705-A6A22BB0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53" y="953324"/>
            <a:ext cx="4404947" cy="47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1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6FCB64-9948-4976-9D09-825F6B88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568997"/>
          </a:xfrm>
        </p:spPr>
        <p:txBody>
          <a:bodyPr vert="horz" lIns="91440" tIns="45720" rIns="91440" bIns="0" rtlCol="0">
            <a:normAutofit/>
          </a:bodyPr>
          <a:lstStyle/>
          <a:p>
            <a:pPr latinLnBrk="0"/>
            <a:r>
              <a:rPr lang="ko-KR" altLang="en-US"/>
              <a:t>실행화면 단어처리 코드</a:t>
            </a:r>
            <a:endParaRPr lang="en-US" altLang="ko-KR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99C53B0-A4AD-4303-B9BA-026127F4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674" y="1779403"/>
            <a:ext cx="4503066" cy="237349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옆에서 </a:t>
            </a:r>
            <a:r>
              <a:rPr lang="ko-KR" altLang="en-US" dirty="0" err="1"/>
              <a:t>보인바와</a:t>
            </a:r>
            <a:r>
              <a:rPr lang="ko-KR" altLang="en-US" dirty="0"/>
              <a:t> 같이 </a:t>
            </a:r>
            <a:r>
              <a:rPr lang="en-US" altLang="ko-KR" dirty="0"/>
              <a:t>label</a:t>
            </a:r>
            <a:r>
              <a:rPr lang="ko-KR" altLang="en-US" dirty="0"/>
              <a:t>에 담아둔 여러 단어들이 </a:t>
            </a:r>
            <a:r>
              <a:rPr lang="ko-KR" altLang="en-US" dirty="0" err="1"/>
              <a:t>특적</a:t>
            </a:r>
            <a:r>
              <a:rPr lang="ko-KR" altLang="en-US" dirty="0"/>
              <a:t> 위치에 있는 바에 </a:t>
            </a:r>
            <a:r>
              <a:rPr lang="ko-KR" altLang="en-US" dirty="0" err="1"/>
              <a:t>다으면</a:t>
            </a:r>
            <a:r>
              <a:rPr lang="ko-KR" altLang="en-US" dirty="0"/>
              <a:t> 단어가 사라지게 하고</a:t>
            </a:r>
            <a:r>
              <a:rPr lang="en-US" altLang="ko-KR" dirty="0"/>
              <a:t>,</a:t>
            </a:r>
            <a:r>
              <a:rPr lang="ko-KR" altLang="en-US" dirty="0"/>
              <a:t>또한 </a:t>
            </a:r>
            <a:r>
              <a:rPr lang="en-US" altLang="ko-KR" dirty="0"/>
              <a:t>life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 err="1"/>
              <a:t>업시켜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를 다음 </a:t>
            </a:r>
            <a:r>
              <a:rPr lang="en-US" altLang="ko-KR" dirty="0"/>
              <a:t>case</a:t>
            </a:r>
            <a:r>
              <a:rPr lang="ko-KR" altLang="en-US" dirty="0"/>
              <a:t>로 스위치 시킵니다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그렇게 </a:t>
            </a:r>
            <a:r>
              <a:rPr lang="en-US" altLang="ko-KR" dirty="0"/>
              <a:t>life</a:t>
            </a:r>
            <a:r>
              <a:rPr lang="ko-KR" altLang="en-US" dirty="0"/>
              <a:t>가 하나씩 바에 </a:t>
            </a:r>
            <a:r>
              <a:rPr lang="ko-KR" altLang="en-US" dirty="0" err="1"/>
              <a:t>닿을때</a:t>
            </a:r>
            <a:r>
              <a:rPr lang="ko-KR" altLang="en-US" dirty="0"/>
              <a:t> 마다 </a:t>
            </a:r>
            <a:r>
              <a:rPr lang="ko-KR" altLang="en-US" dirty="0" err="1"/>
              <a:t>줄게됩니다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5AAA9FC-EFF0-40A7-8091-75492327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61" y="948706"/>
            <a:ext cx="4764089" cy="41657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1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3896-F669-4148-8D06-9E15722B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4"/>
            <a:ext cx="4022754" cy="1049235"/>
          </a:xfrm>
        </p:spPr>
        <p:txBody>
          <a:bodyPr/>
          <a:lstStyle/>
          <a:p>
            <a:r>
              <a:rPr lang="ko-KR" altLang="en-US" dirty="0"/>
              <a:t>실행화면 단어 랜덤처리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A9793-E71B-43BE-B2E9-19B7AA76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298980" cy="3066225"/>
          </a:xfrm>
        </p:spPr>
        <p:txBody>
          <a:bodyPr/>
          <a:lstStyle/>
          <a:p>
            <a:r>
              <a:rPr lang="ko-KR" altLang="en-US" dirty="0"/>
              <a:t>옆에서 보면 랜덤객체를 만들어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단어가 생성될 위치와 단어의 가로</a:t>
            </a:r>
            <a:r>
              <a:rPr lang="en-US" altLang="ko-KR" dirty="0"/>
              <a:t>,</a:t>
            </a:r>
            <a:r>
              <a:rPr lang="ko-KR" altLang="en-US" dirty="0"/>
              <a:t>세로 크기 지정 및 배경 패널에 맞게 단어가 생성될 수 있게 단어 </a:t>
            </a:r>
            <a:r>
              <a:rPr lang="ko-KR" altLang="en-US" dirty="0" err="1"/>
              <a:t>가로폭</a:t>
            </a:r>
            <a:r>
              <a:rPr lang="ko-KR" altLang="en-US" dirty="0"/>
              <a:t> 범위를 지정해줍니다</a:t>
            </a:r>
            <a:r>
              <a:rPr lang="en-US" altLang="ko-KR" dirty="0"/>
              <a:t>. </a:t>
            </a:r>
            <a:r>
              <a:rPr lang="ko-KR" altLang="en-US" dirty="0"/>
              <a:t>이후 쓰레드를 통해 </a:t>
            </a:r>
            <a:r>
              <a:rPr lang="en-US" altLang="ko-KR" dirty="0" err="1"/>
              <a:t>spd</a:t>
            </a:r>
            <a:r>
              <a:rPr lang="ko-KR" altLang="en-US" dirty="0"/>
              <a:t>를 입력하고 또한 </a:t>
            </a:r>
            <a:r>
              <a:rPr lang="en-US" altLang="ko-KR" dirty="0"/>
              <a:t>level </a:t>
            </a:r>
            <a:r>
              <a:rPr lang="ko-KR" altLang="en-US" dirty="0" err="1"/>
              <a:t>변화시</a:t>
            </a:r>
            <a:r>
              <a:rPr lang="ko-KR" altLang="en-US" dirty="0"/>
              <a:t> </a:t>
            </a:r>
            <a:r>
              <a:rPr lang="en-US" altLang="ko-KR" dirty="0" err="1"/>
              <a:t>spd</a:t>
            </a:r>
            <a:r>
              <a:rPr lang="ko-KR" altLang="en-US" dirty="0"/>
              <a:t>변경도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412B9-BD57-4C65-BDE5-ACA11159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6" y="752831"/>
            <a:ext cx="4867274" cy="3066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4930BF-25BA-440F-A9C7-08740B3F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3922060"/>
            <a:ext cx="4010025" cy="20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6196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394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갤러리</vt:lpstr>
      <vt:lpstr>팀 프로젝트 객체지향언어_소나기조</vt:lpstr>
      <vt:lpstr>업무분담 안내.</vt:lpstr>
      <vt:lpstr>목차 </vt:lpstr>
      <vt:lpstr>실행화면 및 함수 안내</vt:lpstr>
      <vt:lpstr>실행화면 진행상황 초반</vt:lpstr>
      <vt:lpstr>실행화면 진행상황 중반.</vt:lpstr>
      <vt:lpstr>실행화면 진행상황 중반2</vt:lpstr>
      <vt:lpstr>실행화면 단어처리 코드</vt:lpstr>
      <vt:lpstr>실행화면 단어 랜덤처리 코드</vt:lpstr>
      <vt:lpstr>게임이 끝날때 화면.</vt:lpstr>
      <vt:lpstr>실행 마지막..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프로젝트 객체지향언어_소나기조</dc:title>
  <dc:creator>이 태영</dc:creator>
  <cp:lastModifiedBy>이 태영</cp:lastModifiedBy>
  <cp:revision>8</cp:revision>
  <dcterms:created xsi:type="dcterms:W3CDTF">2019-12-19T18:20:16Z</dcterms:created>
  <dcterms:modified xsi:type="dcterms:W3CDTF">2019-12-20T02:20:14Z</dcterms:modified>
</cp:coreProperties>
</file>