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9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2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2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1128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Git</a:t>
            </a:r>
            <a:r>
              <a:rPr lang="en-US" altLang="ko-KR" sz="3000" dirty="0" smtClean="0"/>
              <a:t> hub</a:t>
            </a:r>
            <a:r>
              <a:rPr lang="ko-KR" altLang="en-US" sz="3000" dirty="0" smtClean="0"/>
              <a:t>초기설정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186247"/>
            <a:ext cx="9144000" cy="307155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/>
              <a:t> </a:t>
            </a:r>
            <a:r>
              <a:rPr lang="en-US" altLang="ko-KR" dirty="0" smtClean="0"/>
              <a:t>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“”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–global user.name “”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pull origin master (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가져오기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add. (</a:t>
            </a:r>
            <a:r>
              <a:rPr lang="ko-KR" altLang="en-US" dirty="0" smtClean="0"/>
              <a:t>변경사항을 모두 후부에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err="1" smtClean="0"/>
              <a:t>메모기입</a:t>
            </a:r>
            <a:r>
              <a:rPr lang="en-US" altLang="ko-KR" dirty="0" smtClean="0"/>
              <a:t>~~”(</a:t>
            </a:r>
            <a:r>
              <a:rPr lang="ko-KR" altLang="en-US" dirty="0" smtClean="0"/>
              <a:t>후보를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폴더에 저장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 (.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업로드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398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Git hub초기설정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Windows 사용자</dc:creator>
  <cp:lastModifiedBy>Windows 사용자</cp:lastModifiedBy>
  <cp:revision>2</cp:revision>
  <dcterms:created xsi:type="dcterms:W3CDTF">2024-03-02T00:21:49Z</dcterms:created>
  <dcterms:modified xsi:type="dcterms:W3CDTF">2024-03-02T02:57:09Z</dcterms:modified>
</cp:coreProperties>
</file>