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9A4-F5C2-42D4-93D6-B8696D1F2C94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26C5-CDC3-40F5-9FF3-27DBAFB5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8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Windows 사용자</dc:creator>
  <cp:lastModifiedBy>Windows 사용자</cp:lastModifiedBy>
  <cp:revision>1</cp:revision>
  <dcterms:created xsi:type="dcterms:W3CDTF">2024-03-02T00:21:49Z</dcterms:created>
  <dcterms:modified xsi:type="dcterms:W3CDTF">2024-03-02T00:22:06Z</dcterms:modified>
</cp:coreProperties>
</file>