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8" r:id="rId15"/>
    <p:sldId id="264" r:id="rId16"/>
    <p:sldId id="266" r:id="rId17"/>
    <p:sldId id="269" r:id="rId18"/>
    <p:sldId id="270" r:id="rId19"/>
    <p:sldId id="267" r:id="rId20"/>
    <p:sldId id="263" r:id="rId21"/>
    <p:sldId id="256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7CAF3A4-1CC0-49A2-9FC8-0B2468796354}">
          <p14:sldIdLst>
            <p14:sldId id="257"/>
          </p14:sldIdLst>
        </p14:section>
        <p14:section name="제목 없는 구역" id="{080C4954-BDC3-4B37-983C-4169294D18F8}">
          <p14:sldIdLst>
            <p14:sldId id="258"/>
            <p14:sldId id="259"/>
            <p14:sldId id="260"/>
            <p14:sldId id="261"/>
            <p14:sldId id="262"/>
            <p14:sldId id="268"/>
            <p14:sldId id="264"/>
            <p14:sldId id="266"/>
            <p14:sldId id="269"/>
            <p14:sldId id="270"/>
            <p14:sldId id="267"/>
            <p14:sldId id="263"/>
            <p14:sldId id="25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97097" autoAdjust="0"/>
  </p:normalViewPr>
  <p:slideViewPr>
    <p:cSldViewPr snapToGrid="0">
      <p:cViewPr varScale="1">
        <p:scale>
          <a:sx n="43" d="100"/>
          <a:sy n="43" d="100"/>
        </p:scale>
        <p:origin x="78" y="1674"/>
      </p:cViewPr>
      <p:guideLst/>
    </p:cSldViewPr>
  </p:slideViewPr>
  <p:outlineViewPr>
    <p:cViewPr>
      <p:scale>
        <a:sx n="33" d="100"/>
        <a:sy n="33" d="100"/>
      </p:scale>
      <p:origin x="0" y="-5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4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4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3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9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2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8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00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34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71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697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0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17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4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0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47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3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2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03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50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0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277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38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77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16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53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063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0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60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68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53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32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59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3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16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9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786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4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99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35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71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15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62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91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114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97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85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23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7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9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71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9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173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5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6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14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47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87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20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22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544286"/>
            <a:ext cx="10515600" cy="4018189"/>
          </a:xfrm>
          <a:gradFill>
            <a:gsLst>
              <a:gs pos="29000">
                <a:schemeClr val="accent1">
                  <a:lumMod val="60000"/>
                  <a:lumOff val="40000"/>
                </a:schemeClr>
              </a:gs>
              <a:gs pos="60000">
                <a:schemeClr val="accent4">
                  <a:lumMod val="40000"/>
                  <a:lumOff val="6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65000">
                <a:srgbClr val="FFFFFF"/>
              </a:gs>
              <a:gs pos="83000">
                <a:schemeClr val="accent2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</a:gsLst>
            <a:lin ang="2700000" scaled="1"/>
          </a:gradFill>
        </p:spPr>
        <p:txBody>
          <a:bodyPr anchor="b"/>
          <a:lstStyle>
            <a:lvl1pPr>
              <a:defRPr sz="1800" baseline="0"/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750550" cy="1724251"/>
          </a:xfrm>
        </p:spPr>
        <p:txBody>
          <a:bodyPr/>
          <a:lstStyle>
            <a:lvl1pPr marL="0" indent="0">
              <a:buNone/>
              <a:defRPr sz="3200" b="1" baseline="0">
                <a:pattFill prst="diagBrick">
                  <a:fgClr>
                    <a:schemeClr val="tx1">
                      <a:tint val="75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집같이 편안하게 테니스 연습하기 위한 다방면 정보마당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                                                      이  은  영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편안하게  연습하기 위한 정보들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80962" y="2091715"/>
            <a:ext cx="821737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cap="sq" cmpd="tri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44450" h="38100" prst="angle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  편   안  테니스 </a:t>
            </a:r>
            <a:r>
              <a:rPr kumimoji="0" lang="ko-KR" altLang="en-US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5400" b="1" i="0" u="none" strike="noStrike" kern="1200" cap="none" spc="50" normalizeH="0" baseline="0" noProof="0" dirty="0" smtClean="0">
                <a:ln w="0"/>
                <a:pattFill prst="pct90">
                  <a:fgClr>
                    <a:srgbClr val="E7E6E6"/>
                  </a:fgClr>
                  <a:bgClr>
                    <a:prstClr val="white"/>
                  </a:bgClr>
                </a:pattFill>
                <a:effectLst>
                  <a:glow rad="101600">
                    <a:srgbClr val="ED7D31">
                      <a:lumMod val="40000"/>
                      <a:lumOff val="60000"/>
                      <a:alpha val="40000"/>
                    </a:srgbClr>
                  </a:glow>
                  <a:innerShdw blurRad="50800" dist="50800" dir="13500000">
                    <a:srgbClr val="000000"/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5400" b="1" i="0" u="none" strike="noStrike" kern="1200" cap="none" spc="50" normalizeH="0" baseline="0" noProof="0" dirty="0">
              <a:ln w="0"/>
              <a:pattFill prst="pct90">
                <a:fgClr>
                  <a:srgbClr val="E7E6E6"/>
                </a:fgClr>
                <a:bgClr>
                  <a:prstClr val="white"/>
                </a:bgClr>
              </a:pattFill>
              <a:effectLst>
                <a:glow rad="101600">
                  <a:srgbClr val="ED7D31">
                    <a:lumMod val="40000"/>
                    <a:lumOff val="60000"/>
                    <a:alpha val="40000"/>
                  </a:srgbClr>
                </a:glow>
                <a:innerShdw blurRad="50800" dist="50800" dir="13500000">
                  <a:srgbClr val="000000"/>
                </a:inn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716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675" y="-595313"/>
            <a:ext cx="123253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17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8999349" cy="1791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7998"/>
            <a:ext cx="9144000" cy="1655762"/>
          </a:xfrm>
        </p:spPr>
        <p:txBody>
          <a:bodyPr/>
          <a:lstStyle>
            <a:lvl1pPr marL="0" indent="0" algn="ctr">
              <a:buNone/>
              <a:defRPr sz="28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아기자기 하면서 편안한 </a:t>
            </a:r>
            <a:r>
              <a:rPr lang="en-US" altLang="ko-KR" dirty="0" smtClean="0"/>
              <a:t>information concept. </a:t>
            </a:r>
          </a:p>
          <a:p>
            <a:r>
              <a:rPr lang="ko-KR" altLang="en-US" dirty="0" err="1" smtClean="0"/>
              <a:t>띠엄띠엄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정보 나누기 </a:t>
            </a:r>
            <a:r>
              <a:rPr lang="en-US" altLang="ko-KR" dirty="0" smtClean="0"/>
              <a:t>Sports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page.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83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866633"/>
          </a:xfrm>
        </p:spPr>
        <p:txBody>
          <a:bodyPr anchor="b">
            <a:normAutofit/>
          </a:bodyPr>
          <a:lstStyle>
            <a:lvl1pPr>
              <a:defRPr sz="40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로고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단일색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1600" y="995363"/>
            <a:ext cx="6172200" cy="4873625"/>
          </a:xfrm>
        </p:spPr>
        <p:txBody>
          <a:bodyPr/>
          <a:lstStyle>
            <a:lvl1pPr>
              <a:defRPr sz="3200" baseline="0">
                <a:effectLst>
                  <a:outerShdw blurRad="50800" dist="12700" dir="5400000" algn="ctr" rotWithShape="0">
                    <a:srgbClr val="000000">
                      <a:alpha val="53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클래식한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단일색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흑백느낌과</a:t>
            </a:r>
            <a:r>
              <a:rPr lang="ko-KR" altLang="en-US" dirty="0" smtClean="0"/>
              <a:t> 아기자기함을 살려서 편집</a:t>
            </a:r>
          </a:p>
          <a:p>
            <a:pPr lvl="2"/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오리날다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주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7" y="3256839"/>
            <a:ext cx="2095983" cy="153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2160836"/>
            <a:ext cx="3378862" cy="33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12" y="266700"/>
            <a:ext cx="7343276" cy="5522629"/>
          </a:xfrm>
          <a:prstGeom prst="rect">
            <a:avLst/>
          </a:prstGeom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9054" y="789344"/>
            <a:ext cx="2779546" cy="4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9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altLang="ko-KR" dirty="0" smtClean="0"/>
              <a:t>**</a:t>
            </a:r>
            <a:r>
              <a:rPr lang="ko-KR" altLang="en-US" dirty="0" err="1" smtClean="0"/>
              <a:t>참고사이트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 게임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듀엣캣</a:t>
            </a:r>
            <a:r>
              <a:rPr lang="en-US" altLang="ko-KR" dirty="0" smtClean="0"/>
              <a:t>_</a:t>
            </a:r>
            <a:r>
              <a:rPr lang="ko-KR" altLang="en-US" dirty="0" smtClean="0"/>
              <a:t>귀여운 </a:t>
            </a:r>
            <a:r>
              <a:rPr lang="ko-KR" altLang="en-US" dirty="0" err="1" smtClean="0"/>
              <a:t>팝캣음악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9800" y="2055813"/>
            <a:ext cx="808856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gradFill>
          <a:gsLst>
            <a:gs pos="29000">
              <a:schemeClr val="accent1">
                <a:lumMod val="60000"/>
                <a:lumOff val="40000"/>
              </a:schemeClr>
            </a:gs>
            <a:gs pos="60000">
              <a:schemeClr val="accent4">
                <a:lumMod val="40000"/>
                <a:lumOff val="60000"/>
              </a:schemeClr>
            </a:gs>
            <a:gs pos="0">
              <a:schemeClr val="accent5">
                <a:lumMod val="0"/>
                <a:lumOff val="100000"/>
              </a:schemeClr>
            </a:gs>
            <a:gs pos="65000">
              <a:srgbClr val="FFFFFF"/>
            </a:gs>
            <a:gs pos="83000">
              <a:schemeClr val="accent2">
                <a:lumMod val="60000"/>
                <a:lumOff val="40000"/>
              </a:schemeClr>
            </a:gs>
            <a:gs pos="35000">
              <a:schemeClr val="accent5">
                <a:lumMod val="0"/>
                <a:lumOff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63773" y="518616"/>
            <a:ext cx="11505063" cy="6202860"/>
          </a:xfrm>
        </p:spPr>
        <p:txBody>
          <a:bodyPr/>
          <a:lstStyle>
            <a:lvl1pPr>
              <a:defRPr sz="6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3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03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8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74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11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5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C7CC-62EB-4E3E-8DCC-1921E084344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DFB4-4C32-412A-BEA9-9338CBF5A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8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3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1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34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19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6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0200" y="21545"/>
            <a:ext cx="10570029" cy="151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폰트스타일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0200" y="16760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</a:t>
            </a:r>
            <a:r>
              <a:rPr lang="en-US" altLang="ko-KR" dirty="0" smtClean="0"/>
              <a:t>@font-face {</a:t>
            </a:r>
          </a:p>
          <a:p>
            <a:pPr lvl="0"/>
            <a:r>
              <a:rPr lang="en-US" altLang="ko-KR" dirty="0" smtClean="0"/>
              <a:t>    font-family: '</a:t>
            </a:r>
            <a:r>
              <a:rPr lang="en-US" altLang="ko-KR" dirty="0" err="1" smtClean="0"/>
              <a:t>KIMM_Bold</a:t>
            </a:r>
            <a:r>
              <a:rPr lang="en-US" altLang="ko-KR" dirty="0" smtClean="0"/>
              <a:t>';</a:t>
            </a:r>
          </a:p>
          <a:p>
            <a:pPr lvl="0"/>
            <a:r>
              <a:rPr lang="en-US" altLang="ko-KR" dirty="0" smtClean="0"/>
              <a:t>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('https://cdn.jsdelivr.net/</a:t>
            </a:r>
            <a:r>
              <a:rPr lang="en-US" altLang="ko-KR" dirty="0" err="1" smtClean="0"/>
              <a:t>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projectnoonnu</a:t>
            </a:r>
            <a:r>
              <a:rPr lang="en-US" altLang="ko-KR" dirty="0" smtClean="0"/>
              <a:t>/noonfonts_2212@1.0/KIMM_Bold.woff2') format('woff2');</a:t>
            </a:r>
          </a:p>
          <a:p>
            <a:pPr lvl="0"/>
            <a:r>
              <a:rPr lang="en-US" altLang="ko-KR" dirty="0" smtClean="0"/>
              <a:t>    font-weight: 700;</a:t>
            </a:r>
          </a:p>
          <a:p>
            <a:pPr lvl="0"/>
            <a:r>
              <a:rPr lang="en-US" altLang="ko-KR" dirty="0" smtClean="0"/>
              <a:t>    font-style: normal;</a:t>
            </a:r>
          </a:p>
          <a:p>
            <a:pPr lvl="0"/>
            <a:r>
              <a:rPr lang="en-US" altLang="ko-KR" dirty="0" smtClean="0"/>
              <a:t>}</a:t>
            </a:r>
            <a:r>
              <a:rPr lang="ko-KR" altLang="en-US" dirty="0" smtClean="0"/>
              <a:t>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8A728-E04F-4B04-9A2B-661EC877BD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330200" y="21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Arial Unicode MS"/>
                <a:ea typeface="ui-monospace"/>
                <a:cs typeface="+mn-cs"/>
              </a:rPr>
              <a:t>@font-face { font-family: 'KIMM_Bold'; src: url('https://cdn.jsdelivr.net/gh/projectnoonnu/noonfonts_2212@1.0/KIMM_Bold.woff2') format('woff2'); font-weight: 700; font-style: normal; }</a:t>
            </a:r>
            <a:r>
              <a:rPr kumimoji="0" lang="ko-KR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75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 contourW="12700">
              <a:extrusionClr>
                <a:srgbClr val="FFFF66"/>
              </a:extrusionClr>
              <a:contourClr>
                <a:srgbClr val="FFC000"/>
              </a:contourClr>
            </a:sp3d>
          </a:bodyPr>
          <a:lstStyle/>
          <a:p>
            <a:r>
              <a:rPr lang="ko-KR" altLang="en-US" dirty="0" smtClean="0">
                <a:latin typeface="Algerian" panose="04020705040A02060702" pitchFamily="82" charset="0"/>
              </a:rPr>
              <a:t>개인 프로젝트</a:t>
            </a:r>
            <a:endParaRPr lang="ko-KR" altLang="en-US" dirty="0"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84516" y="5598368"/>
            <a:ext cx="7307484" cy="1170813"/>
          </a:xfrm>
          <a:solidFill>
            <a:schemeClr val="bg1"/>
          </a:solidFill>
          <a:ln w="9525">
            <a:solidFill>
              <a:srgbClr val="FFC000"/>
            </a:solidFill>
          </a:ln>
        </p:spPr>
        <p:txBody>
          <a:bodyPr tIns="0" bIns="0" anchor="b" anchorCtr="1">
            <a:normAutofit fontScale="92500" lnSpcReduction="20000"/>
          </a:bodyPr>
          <a:lstStyle/>
          <a:p>
            <a:endParaRPr lang="en-US" altLang="ko-KR" dirty="0" smtClean="0">
              <a:ln w="12700">
                <a:solidFill>
                  <a:srgbClr val="FFC000"/>
                </a:solidFill>
              </a:ln>
              <a:effectLst/>
            </a:endParaRPr>
          </a:p>
          <a:p>
            <a:endParaRPr lang="en-US" altLang="ko-KR" dirty="0">
              <a:ln w="12700">
                <a:solidFill>
                  <a:srgbClr val="FFC000"/>
                </a:solidFill>
              </a:ln>
            </a:endParaRPr>
          </a:p>
          <a:p>
            <a:r>
              <a:rPr lang="ko-KR" altLang="en-US" dirty="0" smtClean="0">
                <a:ln w="12700">
                  <a:solidFill>
                    <a:srgbClr val="FFC000"/>
                  </a:solidFill>
                </a:ln>
                <a:effectLst/>
              </a:rPr>
              <a:t>작성자 </a:t>
            </a:r>
            <a:r>
              <a:rPr lang="en-US" altLang="ko-KR" dirty="0" smtClean="0">
                <a:ln w="12700">
                  <a:solidFill>
                    <a:srgbClr val="FFC000"/>
                  </a:solidFill>
                </a:ln>
                <a:effectLst/>
              </a:rPr>
              <a:t>: </a:t>
            </a:r>
            <a:r>
              <a:rPr lang="ko-KR" altLang="en-US" dirty="0" smtClean="0">
                <a:ln w="12700">
                  <a:solidFill>
                    <a:srgbClr val="FFC000"/>
                  </a:solidFill>
                </a:ln>
                <a:effectLst/>
              </a:rPr>
              <a:t>이 은 </a:t>
            </a:r>
            <a:r>
              <a:rPr lang="ko-KR" altLang="en-US" dirty="0" smtClean="0">
                <a:ln w="12700">
                  <a:solidFill>
                    <a:srgbClr val="FFC000"/>
                  </a:solidFill>
                </a:ln>
                <a:effectLst>
                  <a:innerShdw>
                    <a:prstClr val="black">
                      <a:alpha val="0"/>
                    </a:prstClr>
                  </a:innerShdw>
                </a:effectLst>
              </a:rPr>
              <a:t>영</a:t>
            </a:r>
            <a:endParaRPr lang="en-US" altLang="ko-KR" dirty="0" smtClean="0">
              <a:ln w="12700">
                <a:solidFill>
                  <a:srgbClr val="FFC000"/>
                </a:solidFill>
              </a:ln>
              <a:effectLst>
                <a:innerShdw>
                  <a:prstClr val="black">
                    <a:alpha val="0"/>
                  </a:prstClr>
                </a:inn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9518" y="5999109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2023-06-14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4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1552313"/>
            <a:ext cx="9192908" cy="3753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1552313"/>
            <a:ext cx="919290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97" y="1214350"/>
            <a:ext cx="727811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2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7" y="931700"/>
            <a:ext cx="9250066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0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749" cy="69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pattFill prst="pct75">
            <a:fgClr>
              <a:srgbClr val="FFC0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altLang="ko-KR" dirty="0" smtClean="0"/>
              <a:t>Project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pattFill prst="pct75">
            <a:fgClr>
              <a:srgbClr val="FFC000"/>
            </a:fgClr>
            <a:bgClr>
              <a:schemeClr val="bg1"/>
            </a:bgClr>
          </a:pattFill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48000" y="1751618"/>
            <a:ext cx="6096000" cy="3354765"/>
          </a:xfrm>
          <a:prstGeom prst="rect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txBody>
          <a:bodyPr>
            <a:spAutoFit/>
          </a:bodyPr>
          <a:lstStyle/>
          <a:p>
            <a:endParaRPr lang="en-US" altLang="ko-KR" sz="4400" dirty="0"/>
          </a:p>
          <a:p>
            <a:endParaRPr lang="en-US" altLang="ko-KR" sz="4400" dirty="0"/>
          </a:p>
          <a:p>
            <a:endParaRPr lang="ko-KR" altLang="en-US" dirty="0" smtClean="0"/>
          </a:p>
          <a:p>
            <a:endParaRPr lang="en-US" altLang="ko-KR" sz="4400" dirty="0"/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  UML</a:t>
            </a:r>
            <a:r>
              <a:rPr lang="en-US" altLang="ko-KR" dirty="0" smtClean="0">
                <a:latin typeface="Bahnschrift Light" panose="020B0502040204020203" pitchFamily="34" charset="0"/>
              </a:rPr>
              <a:t>(Use Case Diagram)</a:t>
            </a:r>
            <a:endParaRPr lang="ko-KR" altLang="en-US" dirty="0" smtClean="0">
              <a:latin typeface="Bahnschrift" panose="020B0502040204020203" pitchFamily="34" charset="0"/>
            </a:endParaRPr>
          </a:p>
          <a:p>
            <a:endParaRPr lang="en-US" altLang="ko-KR" sz="4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99249"/>
              </p:ext>
            </p:extLst>
          </p:nvPr>
        </p:nvGraphicFramePr>
        <p:xfrm>
          <a:off x="0" y="-1469994"/>
          <a:ext cx="12356661" cy="10499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237">
                  <a:extLst>
                    <a:ext uri="{9D8B030D-6E8A-4147-A177-3AD203B41FA5}">
                      <a16:colId xmlns:a16="http://schemas.microsoft.com/office/drawing/2014/main" val="65073826"/>
                    </a:ext>
                  </a:extLst>
                </a:gridCol>
                <a:gridCol w="1520997">
                  <a:extLst>
                    <a:ext uri="{9D8B030D-6E8A-4147-A177-3AD203B41FA5}">
                      <a16:colId xmlns:a16="http://schemas.microsoft.com/office/drawing/2014/main" val="1173331040"/>
                    </a:ext>
                  </a:extLst>
                </a:gridCol>
                <a:gridCol w="2774731">
                  <a:extLst>
                    <a:ext uri="{9D8B030D-6E8A-4147-A177-3AD203B41FA5}">
                      <a16:colId xmlns:a16="http://schemas.microsoft.com/office/drawing/2014/main" val="247689966"/>
                    </a:ext>
                  </a:extLst>
                </a:gridCol>
                <a:gridCol w="1692166">
                  <a:extLst>
                    <a:ext uri="{9D8B030D-6E8A-4147-A177-3AD203B41FA5}">
                      <a16:colId xmlns:a16="http://schemas.microsoft.com/office/drawing/2014/main" val="1577105935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2989386033"/>
                    </a:ext>
                  </a:extLst>
                </a:gridCol>
                <a:gridCol w="1495165">
                  <a:extLst>
                    <a:ext uri="{9D8B030D-6E8A-4147-A177-3AD203B41FA5}">
                      <a16:colId xmlns:a16="http://schemas.microsoft.com/office/drawing/2014/main" val="397225239"/>
                    </a:ext>
                  </a:extLst>
                </a:gridCol>
                <a:gridCol w="1594876">
                  <a:extLst>
                    <a:ext uri="{9D8B030D-6E8A-4147-A177-3AD203B41FA5}">
                      <a16:colId xmlns:a16="http://schemas.microsoft.com/office/drawing/2014/main" val="93444308"/>
                    </a:ext>
                  </a:extLst>
                </a:gridCol>
              </a:tblGrid>
              <a:tr h="104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구축단계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   용 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(6/12-6/15)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(6/19-6/23)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(6/26-6/30)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(7/3-7/7)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81700"/>
                  </a:ext>
                </a:extLst>
              </a:tr>
              <a:tr h="373314">
                <a:tc rowSpan="1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구축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기본설계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요구사항 분석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59692"/>
                  </a:ext>
                </a:extLst>
              </a:tr>
              <a:tr h="3733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 전략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24625"/>
                  </a:ext>
                </a:extLst>
              </a:tr>
              <a:tr h="3733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15165"/>
                  </a:ext>
                </a:extLst>
              </a:tr>
              <a:tr h="3733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4219"/>
                  </a:ext>
                </a:extLst>
              </a:tr>
              <a:tr h="6523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상세설계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2683"/>
                  </a:ext>
                </a:extLst>
              </a:tr>
              <a:tr h="6153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프로세스 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69219"/>
                  </a:ext>
                </a:extLst>
              </a:tr>
              <a:tr h="69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유형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55151"/>
                  </a:ext>
                </a:extLst>
              </a:tr>
              <a:tr h="5930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실행프로그램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57899"/>
                  </a:ext>
                </a:extLst>
              </a:tr>
              <a:tr h="6296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69268"/>
                  </a:ext>
                </a:extLst>
              </a:tr>
              <a:tr h="5267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81744"/>
                  </a:ext>
                </a:extLst>
              </a:tr>
              <a:tr h="5427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품질 시험 및 검증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421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1837"/>
                  </a:ext>
                </a:extLst>
              </a:tr>
              <a:tr h="720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 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17517"/>
                  </a:ext>
                </a:extLst>
              </a:tr>
              <a:tr h="6726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통합운용시험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78264"/>
                  </a:ext>
                </a:extLst>
              </a:tr>
              <a:tr h="10099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운영환경</a:t>
                      </a:r>
                      <a:r>
                        <a:rPr lang="ko-KR" altLang="en-US" dirty="0" smtClean="0"/>
                        <a:t>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80400"/>
                  </a:ext>
                </a:extLst>
              </a:tr>
              <a:tr h="934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6528"/>
                  </a:ext>
                </a:extLst>
              </a:tr>
            </a:tbl>
          </a:graphicData>
        </a:graphic>
      </p:graphicFrame>
      <p:sp>
        <p:nvSpPr>
          <p:cNvPr id="6" name="부제목 2"/>
          <p:cNvSpPr txBox="1">
            <a:spLocks/>
          </p:cNvSpPr>
          <p:nvPr/>
        </p:nvSpPr>
        <p:spPr>
          <a:xfrm>
            <a:off x="0" y="-2999789"/>
            <a:ext cx="4608268" cy="700213"/>
          </a:xfrm>
          <a:prstGeom prst="rect">
            <a:avLst/>
          </a:prstGeom>
          <a:pattFill prst="trellis">
            <a:fgClr>
              <a:srgbClr val="FFC000"/>
            </a:fgClr>
            <a:bgClr>
              <a:schemeClr val="bg1"/>
            </a:bgClr>
          </a:pattFill>
          <a:ln w="50800" cmpd="thickThin">
            <a:solidFill>
              <a:schemeClr val="bg1"/>
            </a:solidFill>
          </a:ln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Project</a:t>
            </a:r>
            <a:r>
              <a:rPr lang="en-US" altLang="ko-KR" baseline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4000" baseline="0" dirty="0" smtClean="0">
                <a:ln w="9525">
                  <a:solidFill>
                    <a:schemeClr val="bg1">
                      <a:lumMod val="50000"/>
                    </a:schemeClr>
                  </a:solidFill>
                </a:ln>
              </a:rPr>
              <a:t>일정</a:t>
            </a:r>
            <a:endParaRPr lang="ko-KR" altLang="en-US" sz="4000" dirty="0" smtClean="0">
              <a:ln w="9525">
                <a:solidFill>
                  <a:schemeClr val="bg1">
                    <a:lumMod val="50000"/>
                  </a:schemeClr>
                </a:solidFill>
              </a:ln>
            </a:endParaRPr>
          </a:p>
          <a:p>
            <a:endParaRPr lang="en-US" altLang="ko-KR" dirty="0" smtClean="0">
              <a:ln w="12700">
                <a:solidFill>
                  <a:srgbClr val="FFC000"/>
                </a:solidFill>
              </a:ln>
              <a:effectLst>
                <a:innerShdw>
                  <a:prstClr val="black">
                    <a:alpha val="0"/>
                  </a:prstClr>
                </a:innerShdw>
              </a:effectLst>
            </a:endParaRPr>
          </a:p>
          <a:p>
            <a:endParaRPr lang="ko-KR" altLang="en-US" dirty="0"/>
          </a:p>
        </p:txBody>
      </p:sp>
      <p:sp>
        <p:nvSpPr>
          <p:cNvPr id="8" name="줄무늬가 있는 오른쪽 화살표 7"/>
          <p:cNvSpPr/>
          <p:nvPr/>
        </p:nvSpPr>
        <p:spPr>
          <a:xfrm>
            <a:off x="7793501" y="4224364"/>
            <a:ext cx="3319975" cy="676464"/>
          </a:xfrm>
          <a:prstGeom prst="striped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V="1">
            <a:off x="6149156" y="-339264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V="1">
            <a:off x="6149155" y="84310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V="1">
            <a:off x="7154727" y="415979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flipV="1">
            <a:off x="7154727" y="769171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V="1">
            <a:off x="7154727" y="1270886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flipV="1">
            <a:off x="7154726" y="1868642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flipV="1">
            <a:off x="7154726" y="2556771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flipV="1">
            <a:off x="7697361" y="3174869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flipV="1">
            <a:off x="7772392" y="3914135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V="1">
            <a:off x="10620875" y="4990513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flipV="1">
            <a:off x="9727802" y="5883743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flipV="1">
            <a:off x="11036910" y="5257800"/>
            <a:ext cx="1277547" cy="413004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V="1">
            <a:off x="10663077" y="6651497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flipV="1">
            <a:off x="10474702" y="7644336"/>
            <a:ext cx="1277547" cy="225083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flipV="1">
            <a:off x="11034793" y="8412090"/>
            <a:ext cx="1277547" cy="428724"/>
          </a:xfrm>
          <a:prstGeom prst="rightArrow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/>
          <p:cNvSpPr txBox="1">
            <a:spLocks/>
          </p:cNvSpPr>
          <p:nvPr/>
        </p:nvSpPr>
        <p:spPr>
          <a:xfrm>
            <a:off x="103414" y="2297909"/>
            <a:ext cx="11179492" cy="425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01.  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기획의도</a:t>
            </a:r>
            <a:endParaRPr kumimoji="0" lang="en-US" altLang="ko-KR" sz="2400" b="1" i="0" u="none" strike="noStrike" kern="1200" cap="none" spc="0" normalizeH="0" baseline="0" noProof="0" dirty="0" smtClean="0">
              <a:ln>
                <a:solidFill>
                  <a:srgbClr val="FFC000"/>
                </a:solidFill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gerian" panose="04020705040A02060702" pitchFamily="8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02.   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개발환경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03.    project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schedule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   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04.    UI 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정의서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&lt;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프레임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&gt; </a:t>
            </a:r>
            <a:endParaRPr kumimoji="0" lang="en-US" altLang="ko-KR" sz="2400" b="1" i="0" u="none" strike="noStrike" kern="1200" cap="none" spc="0" normalizeH="0" baseline="0" noProof="0" dirty="0" smtClean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05.    UML  </a:t>
            </a:r>
            <a:r>
              <a:rPr kumimoji="0" lang="pt-BR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(Class </a:t>
            </a:r>
            <a:r>
              <a:rPr kumimoji="0" lang="pt-BR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Diagram, </a:t>
            </a:r>
            <a:r>
              <a:rPr kumimoji="0" lang="pt-BR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Usecase </a:t>
            </a:r>
            <a:r>
              <a:rPr kumimoji="0" lang="pt-BR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Diagram, </a:t>
            </a:r>
            <a:r>
              <a:rPr kumimoji="0" lang="pt-BR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Sequence </a:t>
            </a:r>
            <a:r>
              <a:rPr kumimoji="0" lang="pt-BR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Diagram)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06.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DB </a:t>
            </a: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ERDiagram</a:t>
            </a:r>
            <a:endParaRPr kumimoji="0" lang="en-US" altLang="ko-KR" sz="2400" b="1" i="0" u="none" strike="noStrike" kern="1200" cap="none" spc="0" normalizeH="0" baseline="0" noProof="0" dirty="0" smtClean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      07.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repository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4"/>
          <p:cNvSpPr txBox="1">
            <a:spLocks/>
          </p:cNvSpPr>
          <p:nvPr/>
        </p:nvSpPr>
        <p:spPr>
          <a:xfrm>
            <a:off x="-2973849" y="4287045"/>
            <a:ext cx="11598435" cy="50958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W              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153400" y="6359921"/>
            <a:ext cx="2743200" cy="3651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0063DA-A805-41B0-88BA-C6598582C99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2023-06-19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ctrTitle"/>
          </p:nvPr>
        </p:nvSpPr>
        <p:spPr>
          <a:xfrm>
            <a:off x="588580" y="851338"/>
            <a:ext cx="2501462" cy="1446571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Bauhaus 93" panose="04030905020B02020C02" pitchFamily="82" charset="0"/>
              </a:rPr>
              <a:t>( </a:t>
            </a:r>
            <a:r>
              <a:rPr lang="en-US" altLang="ko-KR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Algerian" panose="04020705040A02060702" pitchFamily="82" charset="0"/>
              </a:rPr>
              <a:t>l </a:t>
            </a:r>
            <a:r>
              <a:rPr lang="en-US" altLang="ko-KR" sz="5300" b="1" dirty="0" err="1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Algerian" panose="04020705040A02060702" pitchFamily="82" charset="0"/>
              </a:rPr>
              <a:t>i</a:t>
            </a:r>
            <a:r>
              <a:rPr lang="en-US" altLang="ko-KR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Algerian" panose="04020705040A02060702" pitchFamily="82" charset="0"/>
              </a:rPr>
              <a:t> s t</a:t>
            </a:r>
            <a:r>
              <a:rPr lang="ko-KR" altLang="en-US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Algerian" panose="04020705040A02060702" pitchFamily="82" charset="0"/>
              </a:rPr>
              <a:t> </a:t>
            </a:r>
            <a:r>
              <a:rPr lang="en-US" altLang="ko-KR" sz="5300" b="1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Bauhaus 93" panose="04030905020B02020C02" pitchFamily="82" charset="0"/>
              </a:rPr>
              <a:t>)</a:t>
            </a:r>
            <a:r>
              <a:rPr lang="ko-KR" altLang="en-US" b="1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Bauhaus 93" panose="04030905020B02020C02" pitchFamily="82" charset="0"/>
              </a:rPr>
              <a:t/>
            </a:r>
            <a:br>
              <a:rPr lang="ko-KR" altLang="en-US" b="1" dirty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latin typeface="Bauhaus 93" panose="04030905020B02020C02" pitchFamily="82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8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7181" y="2744592"/>
            <a:ext cx="9987419" cy="1215023"/>
          </a:xfrm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테니스 </a:t>
            </a:r>
            <a:r>
              <a:rPr lang="en-US" altLang="ko-KR" sz="4800" dirty="0" smtClean="0">
                <a:ln>
                  <a:solidFill>
                    <a:srgbClr val="FFC000"/>
                  </a:solidFill>
                </a:ln>
              </a:rPr>
              <a:t>(</a:t>
            </a: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실내</a:t>
            </a:r>
            <a:r>
              <a:rPr lang="en-US" altLang="ko-KR" sz="4800" dirty="0" smtClean="0">
                <a:ln>
                  <a:solidFill>
                    <a:srgbClr val="FFC000"/>
                  </a:solidFill>
                </a:ln>
              </a:rPr>
              <a:t>*</a:t>
            </a:r>
            <a:r>
              <a:rPr lang="ko-KR" altLang="en-US" sz="4800" dirty="0">
                <a:ln>
                  <a:solidFill>
                    <a:srgbClr val="FFC000"/>
                  </a:solidFill>
                </a:ln>
              </a:rPr>
              <a:t>야</a:t>
            </a: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외</a:t>
            </a:r>
            <a:r>
              <a:rPr lang="en-US" altLang="ko-KR" sz="4800" dirty="0" smtClean="0">
                <a:ln>
                  <a:solidFill>
                    <a:srgbClr val="FFC000"/>
                  </a:solidFill>
                </a:ln>
              </a:rPr>
              <a:t>)</a:t>
            </a: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센터 </a:t>
            </a: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운영</a:t>
            </a:r>
            <a:r>
              <a:rPr lang="en-US" altLang="ko-KR" sz="4800" dirty="0" smtClean="0">
                <a:ln>
                  <a:solidFill>
                    <a:srgbClr val="FFC000"/>
                  </a:solidFill>
                </a:ln>
              </a:rPr>
              <a:t>,</a:t>
            </a:r>
            <a:r>
              <a:rPr lang="ko-KR" altLang="en-US" sz="4800" dirty="0" smtClean="0">
                <a:ln>
                  <a:solidFill>
                    <a:srgbClr val="FFC000"/>
                  </a:solidFill>
                </a:ln>
              </a:rPr>
              <a:t> 관리 프로그램</a:t>
            </a:r>
            <a:endParaRPr lang="ko-KR" altLang="en-US" sz="4800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569" y="4922729"/>
            <a:ext cx="7651099" cy="1315233"/>
          </a:xfrm>
          <a:ln>
            <a:solidFill>
              <a:srgbClr val="FFC000"/>
            </a:solidFill>
          </a:ln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   A,B : </a:t>
            </a:r>
            <a:r>
              <a:rPr lang="ko-KR" altLang="en-US" dirty="0" err="1" smtClean="0">
                <a:ln>
                  <a:solidFill>
                    <a:srgbClr val="FFC000"/>
                  </a:solidFill>
                </a:ln>
              </a:rPr>
              <a:t>외부코트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</a:rPr>
              <a:t> 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(</a:t>
            </a:r>
            <a:r>
              <a:rPr lang="en-US" altLang="ko-KR" dirty="0" err="1" smtClean="0">
                <a:ln>
                  <a:solidFill>
                    <a:srgbClr val="FFC000"/>
                  </a:solidFill>
                </a:ln>
              </a:rPr>
              <a:t>a,b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 : 2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</a:rPr>
              <a:t>개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)</a:t>
            </a:r>
            <a:endParaRPr lang="en-US" altLang="ko-KR" dirty="0">
              <a:ln>
                <a:solidFill>
                  <a:srgbClr val="FFC000"/>
                </a:solidFill>
              </a:ln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   C,D : </a:t>
            </a:r>
            <a:r>
              <a:rPr lang="ko-KR" altLang="en-US" dirty="0" err="1" smtClean="0">
                <a:ln>
                  <a:solidFill>
                    <a:srgbClr val="FFC000"/>
                  </a:solidFill>
                </a:ln>
              </a:rPr>
              <a:t>내부코트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(c- </a:t>
            </a:r>
            <a:r>
              <a:rPr lang="ko-KR" altLang="en-US" dirty="0" smtClean="0">
                <a:ln>
                  <a:solidFill>
                    <a:srgbClr val="FFC000"/>
                  </a:solidFill>
                </a:ln>
              </a:rPr>
              <a:t>스크린 테니스코트 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&amp; d- </a:t>
            </a:r>
            <a:r>
              <a:rPr lang="ko-KR" altLang="en-US" dirty="0" err="1" smtClean="0">
                <a:ln>
                  <a:solidFill>
                    <a:srgbClr val="FFC000"/>
                  </a:solidFill>
                </a:ln>
              </a:rPr>
              <a:t>실내코트장</a:t>
            </a:r>
            <a:r>
              <a:rPr lang="en-US" altLang="ko-KR" dirty="0" smtClean="0">
                <a:ln>
                  <a:solidFill>
                    <a:srgbClr val="FFC000"/>
                  </a:solidFill>
                </a:ln>
              </a:rPr>
              <a:t>)</a:t>
            </a:r>
            <a:endParaRPr lang="en-US" altLang="ko-KR" dirty="0">
              <a:ln>
                <a:solidFill>
                  <a:srgbClr val="FFC000"/>
                </a:solidFill>
              </a:ln>
            </a:endParaRPr>
          </a:p>
          <a:p>
            <a:pPr>
              <a:lnSpc>
                <a:spcPct val="150000"/>
              </a:lnSpc>
            </a:pPr>
            <a:endParaRPr lang="ko-KR" altLang="en-US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7181" y="798813"/>
            <a:ext cx="4065339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&lt;&lt; 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기획 의도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맑은 고딕" panose="020B0503020000020004" pitchFamily="50" charset="-127"/>
                <a:cs typeface="+mn-cs"/>
              </a:rPr>
              <a:t>&gt;&gt;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srgbClr val="FFC000"/>
                </a:solidFill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2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58462" y="-3870845"/>
            <a:ext cx="10433538" cy="5519069"/>
          </a:xfrm>
          <a:prstGeom prst="rect">
            <a:avLst/>
          </a:prstGeom>
          <a:ln>
            <a:noFill/>
          </a:ln>
        </p:spPr>
      </p:sp>
      <p:sp>
        <p:nvSpPr>
          <p:cNvPr id="30" name="설명선 3(테두리 없음) 29"/>
          <p:cNvSpPr/>
          <p:nvPr/>
        </p:nvSpPr>
        <p:spPr>
          <a:xfrm flipH="1">
            <a:off x="7532774" y="1641357"/>
            <a:ext cx="96072" cy="109912"/>
          </a:xfrm>
          <a:prstGeom prst="callout3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자유형 30"/>
          <p:cNvSpPr/>
          <p:nvPr/>
        </p:nvSpPr>
        <p:spPr>
          <a:xfrm>
            <a:off x="5520088" y="150122"/>
            <a:ext cx="2403193" cy="1865462"/>
          </a:xfrm>
          <a:custGeom>
            <a:avLst/>
            <a:gdLst>
              <a:gd name="connsiteX0" fmla="*/ 0 w 1932185"/>
              <a:gd name="connsiteY0" fmla="*/ 932731 h 1865462"/>
              <a:gd name="connsiteX1" fmla="*/ 966093 w 1932185"/>
              <a:gd name="connsiteY1" fmla="*/ 0 h 1865462"/>
              <a:gd name="connsiteX2" fmla="*/ 1932186 w 1932185"/>
              <a:gd name="connsiteY2" fmla="*/ 932731 h 1865462"/>
              <a:gd name="connsiteX3" fmla="*/ 966093 w 1932185"/>
              <a:gd name="connsiteY3" fmla="*/ 1865462 h 1865462"/>
              <a:gd name="connsiteX4" fmla="*/ 0 w 1932185"/>
              <a:gd name="connsiteY4" fmla="*/ 932731 h 1865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2185" h="1865462">
                <a:moveTo>
                  <a:pt x="0" y="932731"/>
                </a:moveTo>
                <a:cubicBezTo>
                  <a:pt x="0" y="417598"/>
                  <a:pt x="432535" y="0"/>
                  <a:pt x="966093" y="0"/>
                </a:cubicBezTo>
                <a:cubicBezTo>
                  <a:pt x="1499651" y="0"/>
                  <a:pt x="1932186" y="417598"/>
                  <a:pt x="1932186" y="932731"/>
                </a:cubicBezTo>
                <a:cubicBezTo>
                  <a:pt x="1932186" y="1447864"/>
                  <a:pt x="1499651" y="1865462"/>
                  <a:pt x="966093" y="1865462"/>
                </a:cubicBezTo>
                <a:cubicBezTo>
                  <a:pt x="432535" y="1865462"/>
                  <a:pt x="0" y="1447864"/>
                  <a:pt x="0" y="93273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9472" tIns="289701" rIns="299472" bIns="289701" numCol="1" spcCol="1270" anchor="ctr" anchorCtr="0">
            <a:noAutofit/>
          </a:bodyPr>
          <a:lstStyle/>
          <a:p>
            <a:pPr marL="0" marR="0" lvl="0" indent="0" algn="ctr" defTabSz="11557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OS</a:t>
            </a:r>
          </a:p>
          <a:p>
            <a:pPr marL="0" marR="0" lvl="0" indent="0" algn="ctr" defTabSz="11557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WINDOW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uhaus 93" panose="04030905020B02020C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893559" y="4448908"/>
            <a:ext cx="1993641" cy="178323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타원 8"/>
          <p:cNvSpPr/>
          <p:nvPr/>
        </p:nvSpPr>
        <p:spPr>
          <a:xfrm>
            <a:off x="5465361" y="4419393"/>
            <a:ext cx="2055491" cy="188994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타원 9"/>
          <p:cNvSpPr/>
          <p:nvPr/>
        </p:nvSpPr>
        <p:spPr>
          <a:xfrm>
            <a:off x="7700955" y="4343400"/>
            <a:ext cx="1994438" cy="187235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타원 11"/>
          <p:cNvSpPr/>
          <p:nvPr/>
        </p:nvSpPr>
        <p:spPr>
          <a:xfrm>
            <a:off x="1181623" y="4339778"/>
            <a:ext cx="1988827" cy="190333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12" y="4843330"/>
            <a:ext cx="1717647" cy="93492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331384" y="4327016"/>
            <a:ext cx="2086375" cy="1905127"/>
            <a:chOff x="3236359" y="4325815"/>
            <a:chExt cx="2086375" cy="1905127"/>
          </a:xfrm>
        </p:grpSpPr>
        <p:sp>
          <p:nvSpPr>
            <p:cNvPr id="11" name="타원 10"/>
            <p:cNvSpPr/>
            <p:nvPr/>
          </p:nvSpPr>
          <p:spPr>
            <a:xfrm>
              <a:off x="3236359" y="4325815"/>
              <a:ext cx="2086375" cy="190512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583" y="4867487"/>
              <a:ext cx="1699985" cy="859356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90" y="4924576"/>
            <a:ext cx="1739060" cy="7195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152" y="4758325"/>
            <a:ext cx="1263217" cy="12686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40" y="4939018"/>
            <a:ext cx="1732736" cy="836075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 flipV="1">
            <a:off x="4647885" y="1792364"/>
            <a:ext cx="1605810" cy="25662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29204" y="1688916"/>
            <a:ext cx="3071859" cy="29705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921688">
            <a:off x="6894768" y="1396520"/>
            <a:ext cx="3737695" cy="310442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40943">
            <a:off x="6341212" y="1677302"/>
            <a:ext cx="2813247" cy="317379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77926">
            <a:off x="5129109" y="1579193"/>
            <a:ext cx="2960956" cy="333036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4454" y="854249"/>
            <a:ext cx="3698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개발환경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solidFill>
                    <a:srgbClr val="FFC000"/>
                  </a:solidFill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rgbClr val="FFC000"/>
                </a:solidFill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467924" y="1965788"/>
            <a:ext cx="1779952" cy="167028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타원 25"/>
          <p:cNvSpPr/>
          <p:nvPr/>
        </p:nvSpPr>
        <p:spPr>
          <a:xfrm>
            <a:off x="1235835" y="2280283"/>
            <a:ext cx="1799024" cy="166565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13803" r="1781" b="12544"/>
          <a:stretch/>
        </p:blipFill>
        <p:spPr>
          <a:xfrm>
            <a:off x="9643052" y="2474621"/>
            <a:ext cx="1473392" cy="731604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V="1">
            <a:off x="2968273" y="1470018"/>
            <a:ext cx="2667167" cy="14237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840151" y="1369161"/>
            <a:ext cx="2394866" cy="10378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12" y="2788635"/>
            <a:ext cx="1555877" cy="7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7" t="508" b="18445"/>
          <a:stretch/>
        </p:blipFill>
        <p:spPr>
          <a:xfrm>
            <a:off x="10046" y="18830"/>
            <a:ext cx="12167936" cy="6882063"/>
          </a:xfrm>
          <a:prstGeom prst="rect">
            <a:avLst/>
          </a:prstGeom>
        </p:spPr>
      </p:pic>
      <p:sp>
        <p:nvSpPr>
          <p:cNvPr id="5" name="원통 4"/>
          <p:cNvSpPr/>
          <p:nvPr/>
        </p:nvSpPr>
        <p:spPr>
          <a:xfrm>
            <a:off x="8879305" y="553453"/>
            <a:ext cx="1395663" cy="12994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굽은 화살표 27"/>
          <p:cNvSpPr/>
          <p:nvPr/>
        </p:nvSpPr>
        <p:spPr>
          <a:xfrm>
            <a:off x="1524001" y="861336"/>
            <a:ext cx="7355304" cy="888359"/>
          </a:xfrm>
          <a:prstGeom prst="bentArrow">
            <a:avLst>
              <a:gd name="adj1" fmla="val 6138"/>
              <a:gd name="adj2" fmla="val 26715"/>
              <a:gd name="adj3" fmla="val 3205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3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4" b="10233"/>
          <a:stretch/>
        </p:blipFill>
        <p:spPr>
          <a:xfrm>
            <a:off x="3695179" y="569072"/>
            <a:ext cx="6862298" cy="531816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95179" y="5323562"/>
            <a:ext cx="4647155" cy="563671"/>
          </a:xfrm>
          <a:solidFill>
            <a:srgbClr val="E8EEA7"/>
          </a:solidFill>
        </p:spPr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  UML</a:t>
            </a:r>
            <a:r>
              <a:rPr lang="en-US" altLang="ko-KR" dirty="0" smtClean="0">
                <a:latin typeface="Bahnschrift Light" panose="020B0502040204020203" pitchFamily="34" charset="0"/>
              </a:rPr>
              <a:t>(Use </a:t>
            </a:r>
            <a:r>
              <a:rPr lang="en-US" altLang="ko-KR" dirty="0">
                <a:latin typeface="Bahnschrift Light" panose="020B0502040204020203" pitchFamily="34" charset="0"/>
              </a:rPr>
              <a:t>C</a:t>
            </a:r>
            <a:r>
              <a:rPr lang="en-US" altLang="ko-KR" dirty="0" smtClean="0">
                <a:latin typeface="Bahnschrift Light" panose="020B0502040204020203" pitchFamily="34" charset="0"/>
              </a:rPr>
              <a:t>ase Diagram)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35" y="0"/>
            <a:ext cx="5305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58" y="439973"/>
            <a:ext cx="10058400" cy="62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7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96542"/>
            <a:ext cx="2634343" cy="147217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55" y="1566602"/>
            <a:ext cx="3324689" cy="37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194</Words>
  <Application>Microsoft Office PowerPoint</Application>
  <PresentationFormat>와이드스크린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15</vt:i4>
      </vt:variant>
    </vt:vector>
  </HeadingPairs>
  <TitlesOfParts>
    <vt:vector size="32" baseType="lpstr">
      <vt:lpstr>Arial Unicode MS</vt:lpstr>
      <vt:lpstr>ui-monospace</vt:lpstr>
      <vt:lpstr>맑은 고딕</vt:lpstr>
      <vt:lpstr>Algerian</vt:lpstr>
      <vt:lpstr>Arial</vt:lpstr>
      <vt:lpstr>Bahnschrift</vt:lpstr>
      <vt:lpstr>Bahnschrift Light</vt:lpstr>
      <vt:lpstr>Bauhaus 93</vt:lpstr>
      <vt:lpstr>Wingdings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개인 프로젝트</vt:lpstr>
      <vt:lpstr>( l i s t ) </vt:lpstr>
      <vt:lpstr>테니스 (실내*야외)센터 운영,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Project 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Class01</dc:creator>
  <cp:lastModifiedBy>Class01</cp:lastModifiedBy>
  <cp:revision>29</cp:revision>
  <dcterms:created xsi:type="dcterms:W3CDTF">2023-06-15T08:45:37Z</dcterms:created>
  <dcterms:modified xsi:type="dcterms:W3CDTF">2023-06-19T08:47:03Z</dcterms:modified>
</cp:coreProperties>
</file>