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0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2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7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8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1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5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48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14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0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0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48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2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696728-4A90-43AB-AA71-7AEAA840CCE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3A5CD2-351F-4759-80EB-B375F8B6419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7D59-5CA2-47C6-9610-8D07DDB4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10274"/>
            <a:ext cx="8574622" cy="2616199"/>
          </a:xfrm>
        </p:spPr>
        <p:txBody>
          <a:bodyPr/>
          <a:lstStyle/>
          <a:p>
            <a:r>
              <a:rPr lang="pt-BR" dirty="0"/>
              <a:t>React Native x React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531D-FBEB-4CBC-842E-E862413E9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115324"/>
            <a:ext cx="6987645" cy="1388534"/>
          </a:xfrm>
        </p:spPr>
        <p:txBody>
          <a:bodyPr/>
          <a:lstStyle/>
          <a:p>
            <a:r>
              <a:rPr lang="pt-BR" dirty="0"/>
              <a:t>Afinal, qual é a diferença?</a:t>
            </a:r>
          </a:p>
        </p:txBody>
      </p:sp>
      <p:pic>
        <p:nvPicPr>
          <p:cNvPr id="1026" name="Picture 2" descr="React (JavaScript) – Wikipédia, a enciclopédia livre">
            <a:extLst>
              <a:ext uri="{FF2B5EF4-FFF2-40B4-BE49-F238E27FC236}">
                <a16:creationId xmlns:a16="http://schemas.microsoft.com/office/drawing/2014/main" id="{B732F626-A9CD-4857-B2BC-F0C13350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74" y="3896122"/>
            <a:ext cx="2881797" cy="25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31F4-D953-4E4B-91FF-0EFAF8B3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pic>
        <p:nvPicPr>
          <p:cNvPr id="6" name="Picture 2" descr="React Native Timeline">
            <a:extLst>
              <a:ext uri="{FF2B5EF4-FFF2-40B4-BE49-F238E27FC236}">
                <a16:creationId xmlns:a16="http://schemas.microsoft.com/office/drawing/2014/main" id="{43E02289-D745-49F8-B226-591B6EC40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25591" r="83181" b="40413"/>
          <a:stretch/>
        </p:blipFill>
        <p:spPr bwMode="auto">
          <a:xfrm>
            <a:off x="-38835" y="0"/>
            <a:ext cx="12230835" cy="687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Native Timeline">
            <a:extLst>
              <a:ext uri="{FF2B5EF4-FFF2-40B4-BE49-F238E27FC236}">
                <a16:creationId xmlns:a16="http://schemas.microsoft.com/office/drawing/2014/main" id="{59B8FAE7-6B42-473D-969D-E9142844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b="40413"/>
          <a:stretch/>
        </p:blipFill>
        <p:spPr bwMode="auto">
          <a:xfrm>
            <a:off x="3108945" y="21314"/>
            <a:ext cx="59741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mo.githubusercontent.com/b788fc3cc9e4d36a567f...">
            <a:extLst>
              <a:ext uri="{FF2B5EF4-FFF2-40B4-BE49-F238E27FC236}">
                <a16:creationId xmlns:a16="http://schemas.microsoft.com/office/drawing/2014/main" id="{363F38E6-C92E-4F32-8706-7CCC858C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43" y="1661061"/>
            <a:ext cx="1307040" cy="4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1CA6D9-93AA-4CB5-8B56-EB80621854E1}"/>
              </a:ext>
            </a:extLst>
          </p:cNvPr>
          <p:cNvSpPr txBox="1">
            <a:spLocks/>
          </p:cNvSpPr>
          <p:nvPr/>
        </p:nvSpPr>
        <p:spPr>
          <a:xfrm>
            <a:off x="7758621" y="2261466"/>
            <a:ext cx="2277485" cy="75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/>
                </a:solidFill>
              </a:rPr>
              <a:t>Extensão do PHP para gerar, a partir de XML, elementos HTML reutilizáveis</a:t>
            </a:r>
          </a:p>
        </p:txBody>
      </p:sp>
      <p:pic>
        <p:nvPicPr>
          <p:cNvPr id="3078" name="Picture 6" descr="giyinmek Norm Desen jordan walke - tcfurniture.org">
            <a:extLst>
              <a:ext uri="{FF2B5EF4-FFF2-40B4-BE49-F238E27FC236}">
                <a16:creationId xmlns:a16="http://schemas.microsoft.com/office/drawing/2014/main" id="{A8EF6ADE-4E7C-47D4-9C2D-2469E152A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45" y="2053579"/>
            <a:ext cx="1240671" cy="11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A1F1B6-2F9D-4F5D-B213-502DCA63637D}"/>
              </a:ext>
            </a:extLst>
          </p:cNvPr>
          <p:cNvSpPr txBox="1">
            <a:spLocks/>
          </p:cNvSpPr>
          <p:nvPr/>
        </p:nvSpPr>
        <p:spPr>
          <a:xfrm>
            <a:off x="1901238" y="3378125"/>
            <a:ext cx="2532142" cy="75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/>
                </a:solidFill>
              </a:rPr>
              <a:t>FaxJS, um protótipo do React.js utilizado na linha do tempo do Facebook e do Instagram</a:t>
            </a:r>
          </a:p>
        </p:txBody>
      </p:sp>
      <p:pic>
        <p:nvPicPr>
          <p:cNvPr id="3080" name="Picture 8" descr="React (JavaScript) – Wikipédia, a enciclopédia livre">
            <a:extLst>
              <a:ext uri="{FF2B5EF4-FFF2-40B4-BE49-F238E27FC236}">
                <a16:creationId xmlns:a16="http://schemas.microsoft.com/office/drawing/2014/main" id="{39CA866A-1373-4399-B59F-ADBFE8F2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375" y="3822661"/>
            <a:ext cx="987115" cy="85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C4670 - Computação Móvel - Aula 03">
            <a:extLst>
              <a:ext uri="{FF2B5EF4-FFF2-40B4-BE49-F238E27FC236}">
                <a16:creationId xmlns:a16="http://schemas.microsoft.com/office/drawing/2014/main" id="{E26E7AFF-1B21-4522-A8AA-C16AD91A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206" y="5480825"/>
            <a:ext cx="1135525" cy="13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BB8D34A-0B7A-48BD-AE07-2E0EC037FE93}"/>
              </a:ext>
            </a:extLst>
          </p:cNvPr>
          <p:cNvSpPr/>
          <p:nvPr/>
        </p:nvSpPr>
        <p:spPr>
          <a:xfrm>
            <a:off x="9360845" y="3232688"/>
            <a:ext cx="1053927" cy="56375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Eae!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777136CB-555F-491C-89BC-2C68495CC79C}"/>
              </a:ext>
            </a:extLst>
          </p:cNvPr>
          <p:cNvSpPr/>
          <p:nvPr/>
        </p:nvSpPr>
        <p:spPr>
          <a:xfrm>
            <a:off x="9402056" y="4961895"/>
            <a:ext cx="2277485" cy="7539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Oia eu aqui traveiz!</a:t>
            </a:r>
          </a:p>
        </p:txBody>
      </p:sp>
      <p:pic>
        <p:nvPicPr>
          <p:cNvPr id="3084" name="Picture 12" descr="JSConf US 2013 Speakers">
            <a:extLst>
              <a:ext uri="{FF2B5EF4-FFF2-40B4-BE49-F238E27FC236}">
                <a16:creationId xmlns:a16="http://schemas.microsoft.com/office/drawing/2014/main" id="{3A92139E-7C8F-400C-8C38-3EA06469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46" y="4546373"/>
            <a:ext cx="15335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7EE5-8A6C-4DD2-BA5E-D7A6EF8F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E0EC-A530-4028-BC5F-145C00CF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A88F2-EC51-42DC-ACAC-646F65FD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876" y="0"/>
            <a:ext cx="1285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3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BAED-F703-444E-B02C-9F43666A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o que exatamente são esses dois nomes tão famosos?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5B60-3426-46B6-B621-555096C5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ReactJS é uma </a:t>
            </a:r>
            <a:r>
              <a:rPr lang="pt-BR" b="1" dirty="0"/>
              <a:t>biblioteca</a:t>
            </a:r>
            <a:r>
              <a:rPr lang="pt-BR" dirty="0"/>
              <a:t> JavaScript que com foco no desenvolvimento front-end.</a:t>
            </a:r>
          </a:p>
          <a:p>
            <a:r>
              <a:rPr lang="pt-BR" dirty="0"/>
              <a:t>O React Native, por sua vez, é um </a:t>
            </a:r>
            <a:r>
              <a:rPr lang="pt-BR" b="1" dirty="0"/>
              <a:t>framework</a:t>
            </a:r>
            <a:r>
              <a:rPr lang="pt-BR" dirty="0"/>
              <a:t> mobile multiplataforma que utiliza o ReactJS para construir aplicativos e websites.</a:t>
            </a:r>
          </a:p>
        </p:txBody>
      </p:sp>
    </p:spTree>
    <p:extLst>
      <p:ext uri="{BB962C8B-B14F-4D97-AF65-F5344CB8AC3E}">
        <p14:creationId xmlns:p14="http://schemas.microsoft.com/office/powerpoint/2010/main" val="211975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F73-22CD-44B0-9D13-7E44955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9A59-043A-4844-81C9-276D3B9C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9094"/>
            <a:ext cx="10018713" cy="376167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Maior velocidade para aplicações usando o Document Object Model (DOM):</a:t>
            </a:r>
          </a:p>
          <a:p>
            <a:pPr lvl="1"/>
            <a:r>
              <a:rPr lang="pt-BR" dirty="0"/>
              <a:t>Cria uma estrutura de dados em memória no estilo cache que consegue atualizar o DOM com facilidade</a:t>
            </a:r>
          </a:p>
          <a:p>
            <a:pPr lvl="1"/>
            <a:r>
              <a:rPr lang="pt-BR" dirty="0"/>
              <a:t>Código é escrito como se toda a página fosse renderizada ao mudar, mas apenas os sub componentes sofrem alteração.</a:t>
            </a:r>
          </a:p>
          <a:p>
            <a:r>
              <a:rPr lang="pt-BR" dirty="0"/>
              <a:t>Promove reutilização de componentes;</a:t>
            </a:r>
          </a:p>
          <a:p>
            <a:r>
              <a:rPr lang="pt-BR" dirty="0"/>
              <a:t>Impulsiona otimização de mecanismos de busca, pois possui renderização server-side que agiliza indexagem e </a:t>
            </a:r>
            <a:r>
              <a:rPr lang="pt-BR" i="1" dirty="0"/>
              <a:t>caching</a:t>
            </a:r>
            <a:r>
              <a:rPr lang="pt-BR" dirty="0"/>
              <a:t> do conteúdo;</a:t>
            </a:r>
          </a:p>
          <a:p>
            <a:r>
              <a:rPr lang="pt-BR" dirty="0"/>
              <a:t>Comunidade ativa que desenvolve diversas ferramentas</a:t>
            </a:r>
          </a:p>
        </p:txBody>
      </p:sp>
    </p:spTree>
    <p:extLst>
      <p:ext uri="{BB962C8B-B14F-4D97-AF65-F5344CB8AC3E}">
        <p14:creationId xmlns:p14="http://schemas.microsoft.com/office/powerpoint/2010/main" val="19550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F73-22CD-44B0-9D13-7E449551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9A59-043A-4844-81C9-276D3B9CB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9094"/>
            <a:ext cx="10018713" cy="3761678"/>
          </a:xfrm>
        </p:spPr>
        <p:txBody>
          <a:bodyPr>
            <a:normAutofit/>
          </a:bodyPr>
          <a:lstStyle/>
          <a:p>
            <a:r>
              <a:rPr lang="pt-BR" dirty="0"/>
              <a:t>Gera o código nativo para a plataforma desejada, sem necessidade do programador mudar a linguagem em que está programando;</a:t>
            </a:r>
          </a:p>
          <a:p>
            <a:r>
              <a:rPr lang="pt-BR" i="1" dirty="0"/>
              <a:t>Hot Reloading</a:t>
            </a:r>
            <a:r>
              <a:rPr lang="pt-BR" dirty="0"/>
              <a:t>: o aplicativo roda continuamente, e alterações em tempo de execução são injetadas, facilitando o desenvolvimento;</a:t>
            </a:r>
          </a:p>
          <a:p>
            <a:r>
              <a:rPr lang="pt-BR" dirty="0"/>
              <a:t>Disponibilidade de bibliotecas de UI, como Expo, que removem a necessidade de se criar toda a base dos elementos gráficos;</a:t>
            </a:r>
          </a:p>
          <a:p>
            <a:r>
              <a:rPr lang="pt-BR" dirty="0"/>
              <a:t>Comunidade ativa que desenvolve diversas ferramentas.</a:t>
            </a:r>
          </a:p>
        </p:txBody>
      </p:sp>
    </p:spTree>
    <p:extLst>
      <p:ext uri="{BB962C8B-B14F-4D97-AF65-F5344CB8AC3E}">
        <p14:creationId xmlns:p14="http://schemas.microsoft.com/office/powerpoint/2010/main" val="28074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42A-A86E-4C75-9FBC-CFCF6D4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46" y="25527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b="1" dirty="0"/>
              <a:t>Então... quais são as diferenças?</a:t>
            </a:r>
          </a:p>
        </p:txBody>
      </p:sp>
    </p:spTree>
    <p:extLst>
      <p:ext uri="{BB962C8B-B14F-4D97-AF65-F5344CB8AC3E}">
        <p14:creationId xmlns:p14="http://schemas.microsoft.com/office/powerpoint/2010/main" val="414315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our custom development solution with React JS| Ubidreams">
            <a:extLst>
              <a:ext uri="{FF2B5EF4-FFF2-40B4-BE49-F238E27FC236}">
                <a16:creationId xmlns:a16="http://schemas.microsoft.com/office/drawing/2014/main" id="{526FEBD9-79F2-4DBF-B39A-857D73DF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61" y="128472"/>
            <a:ext cx="3758648" cy="24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C4670 - Computação Móvel - Aula 03">
            <a:extLst>
              <a:ext uri="{FF2B5EF4-FFF2-40B4-BE49-F238E27FC236}">
                <a16:creationId xmlns:a16="http://schemas.microsoft.com/office/drawing/2014/main" id="{3136EB02-F89C-4447-B4F5-957178E83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9" y="1"/>
            <a:ext cx="2242181" cy="25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0D497-4A21-4540-9763-7908C3E6C514}"/>
              </a:ext>
            </a:extLst>
          </p:cNvPr>
          <p:cNvSpPr txBox="1">
            <a:spLocks/>
          </p:cNvSpPr>
          <p:nvPr/>
        </p:nvSpPr>
        <p:spPr>
          <a:xfrm>
            <a:off x="7756306" y="2247900"/>
            <a:ext cx="3261099" cy="461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b="1" dirty="0"/>
              <a:t>Framework</a:t>
            </a:r>
            <a:r>
              <a:rPr lang="pt-BR" sz="1800" dirty="0"/>
              <a:t> TypeScript, que facilita o desenvolvimento multi-plataforma, para Web, iOs ou Android</a:t>
            </a:r>
            <a:endParaRPr lang="pt-BR" sz="1800" b="1" dirty="0"/>
          </a:p>
          <a:p>
            <a:pPr algn="just"/>
            <a:r>
              <a:rPr lang="pt-BR" sz="1800" b="1" dirty="0"/>
              <a:t>Utiliza</a:t>
            </a:r>
            <a:r>
              <a:rPr lang="pt-BR" sz="1800" dirty="0"/>
              <a:t> </a:t>
            </a:r>
            <a:r>
              <a:rPr lang="pt-BR" sz="1800" b="1" dirty="0"/>
              <a:t>APIs nativas</a:t>
            </a:r>
            <a:r>
              <a:rPr lang="pt-BR" sz="1800" dirty="0"/>
              <a:t> para renderizar componentes em todas as plataformas</a:t>
            </a:r>
            <a:endParaRPr lang="pt-BR" sz="1800" b="1" dirty="0"/>
          </a:p>
          <a:p>
            <a:pPr algn="just"/>
            <a:r>
              <a:rPr lang="pt-BR" sz="1800" b="1" dirty="0"/>
              <a:t>Renderização</a:t>
            </a:r>
            <a:r>
              <a:rPr lang="pt-BR" sz="1800" dirty="0"/>
              <a:t> em JSX para UI</a:t>
            </a:r>
            <a:endParaRPr lang="pt-BR" sz="1800" b="1" dirty="0"/>
          </a:p>
          <a:p>
            <a:pPr algn="just"/>
            <a:r>
              <a:rPr lang="pt-BR" sz="1800" b="1" dirty="0"/>
              <a:t>Estilização </a:t>
            </a:r>
            <a:r>
              <a:rPr lang="pt-BR" sz="1800" dirty="0"/>
              <a:t>em Stylesheets</a:t>
            </a:r>
            <a:endParaRPr lang="pt-BR" sz="1800" b="1" dirty="0"/>
          </a:p>
          <a:p>
            <a:pPr algn="just"/>
            <a:r>
              <a:rPr lang="pt-BR" sz="1800" b="1" dirty="0"/>
              <a:t>Construída</a:t>
            </a:r>
            <a:r>
              <a:rPr lang="pt-BR" sz="1800" dirty="0"/>
              <a:t> com foco em desenvolvimento Mobile</a:t>
            </a:r>
            <a:endParaRPr lang="pt-BR" sz="18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FB6DFD-AF9D-41F4-9A6D-E2DEDDFBD7BC}"/>
              </a:ext>
            </a:extLst>
          </p:cNvPr>
          <p:cNvSpPr txBox="1">
            <a:spLocks/>
          </p:cNvSpPr>
          <p:nvPr/>
        </p:nvSpPr>
        <p:spPr>
          <a:xfrm>
            <a:off x="2392580" y="2377068"/>
            <a:ext cx="3504086" cy="4351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/>
              <a:t>Biblioteca</a:t>
            </a:r>
            <a:r>
              <a:rPr lang="pt-BR" sz="1800" dirty="0"/>
              <a:t> JavaScript, que fornece funções, classes e métodos prontos para serem utilizadas </a:t>
            </a:r>
            <a:endParaRPr lang="pt-BR" sz="1800" b="1" dirty="0"/>
          </a:p>
          <a:p>
            <a:r>
              <a:rPr lang="pt-BR" sz="1800" b="1" dirty="0"/>
              <a:t>Utiliza o DOM</a:t>
            </a:r>
            <a:r>
              <a:rPr lang="pt-BR" sz="1800" dirty="0"/>
              <a:t> de maneira eficiente para renderizar os componentes Web</a:t>
            </a:r>
            <a:endParaRPr lang="pt-BR" sz="1800" b="1" dirty="0"/>
          </a:p>
          <a:p>
            <a:r>
              <a:rPr lang="pt-BR" sz="1800" b="1" dirty="0"/>
              <a:t>Renderização</a:t>
            </a:r>
            <a:r>
              <a:rPr lang="pt-BR" sz="1800" dirty="0"/>
              <a:t> de HTML para UI</a:t>
            </a:r>
            <a:endParaRPr lang="pt-BR" sz="1800" b="1" dirty="0"/>
          </a:p>
          <a:p>
            <a:r>
              <a:rPr lang="pt-BR" sz="1800" b="1" dirty="0"/>
              <a:t>Estilização</a:t>
            </a:r>
            <a:r>
              <a:rPr lang="pt-BR" sz="1800" dirty="0"/>
              <a:t> em CSS</a:t>
            </a:r>
            <a:endParaRPr lang="pt-BR" sz="1800" b="1" dirty="0"/>
          </a:p>
          <a:p>
            <a:r>
              <a:rPr lang="pt-BR" sz="1800" b="1" dirty="0"/>
              <a:t>Construída</a:t>
            </a:r>
            <a:r>
              <a:rPr lang="pt-BR" sz="1800" dirty="0"/>
              <a:t> com foco em desenvolvimento Web</a:t>
            </a:r>
            <a:endParaRPr lang="pt-BR" sz="1800" b="1" dirty="0"/>
          </a:p>
        </p:txBody>
      </p:sp>
      <p:pic>
        <p:nvPicPr>
          <p:cNvPr id="5122" name="Picture 2" descr="Versus PNG clipart | PNG Mart">
            <a:extLst>
              <a:ext uri="{FF2B5EF4-FFF2-40B4-BE49-F238E27FC236}">
                <a16:creationId xmlns:a16="http://schemas.microsoft.com/office/drawing/2014/main" id="{D3F25022-AD3A-4B0D-B1A0-B3F54DBC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40" y="399702"/>
            <a:ext cx="2180064" cy="17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DC43A-3B71-47A8-ACE4-B81EE8010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5614">
            <a:off x="4709892" y="1168497"/>
            <a:ext cx="1092120" cy="966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7E3FBB-488B-40B8-965C-916B55E1C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5107">
            <a:off x="7649744" y="1253337"/>
            <a:ext cx="1135170" cy="10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347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React Native x React Js</vt:lpstr>
      <vt:lpstr>Um pouco de história</vt:lpstr>
      <vt:lpstr>PowerPoint Presentation</vt:lpstr>
      <vt:lpstr>Mas o que exatamente são esses dois nomes tão famosos?</vt:lpstr>
      <vt:lpstr>Características do React JS</vt:lpstr>
      <vt:lpstr>Características do React Native</vt:lpstr>
      <vt:lpstr>Então... quais são as diferenças?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x React Js</dc:title>
  <dc:creator>Lucas Miranda</dc:creator>
  <cp:lastModifiedBy>Lucas Miranda</cp:lastModifiedBy>
  <cp:revision>1</cp:revision>
  <dcterms:created xsi:type="dcterms:W3CDTF">2022-06-28T12:35:48Z</dcterms:created>
  <dcterms:modified xsi:type="dcterms:W3CDTF">2022-06-28T14:52:43Z</dcterms:modified>
</cp:coreProperties>
</file>