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tKnwb3Xq+ZT+P4I8OPYTeLy1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EE90"/>
    <a:srgbClr val="33B8E4"/>
    <a:srgbClr val="F28D8D"/>
    <a:srgbClr val="ACD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1" autoAdjust="0"/>
  </p:normalViewPr>
  <p:slideViewPr>
    <p:cSldViewPr snapToGrid="0">
      <p:cViewPr varScale="1">
        <p:scale>
          <a:sx n="63" d="100"/>
          <a:sy n="63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706378ab4_1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27706378ab4_1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8" name="Google Shape;558;g27706378ab4_12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1" name="Google Shape;9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ee0174c3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6" name="Google Shape;1206;g2ee0174c3c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ee0174c3c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4" name="Google Shape;1224;g2ee0174c3c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ee0174c3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8" name="Google Shape;1248;g2ee0174c3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ee2511391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5" name="Google Shape;1265;g2ee2511391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ee0174c3c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4" name="Google Shape;1294;g2ee0174c3c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ee098dacce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0" name="Google Shape;1310;g2ee098dacce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ee098dacce_1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2" name="Google Shape;1432;g2ee098dacce_1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ee098dacce_1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9" name="Google Shape;1559;g2ee098dacce_1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2ec1e345b37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3" name="Google Shape;1683;g2ec1e345b37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2ec1e345b37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3" name="Google Shape;1683;g2ec1e345b37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878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8" name="Google Shape;17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9" name="Google Shape;171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ec1e345b37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4" name="Google Shape;1724;g2ec1e345b37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5" name="Google Shape;1725;g2ec1e345b37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7" name="Google Shape;5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ee098dacce_3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 b="1">
                <a:solidFill>
                  <a:srgbClr val="444746"/>
                </a:solidFill>
                <a:highlight>
                  <a:schemeClr val="lt1"/>
                </a:highlight>
              </a:rPr>
              <a:t>이번 슬라이드에서는 SITE X와 SITE W 간의 네트워크 통합 및 프로토콜 재분배 설정에 대해 설명합니다.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SITE X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배시현</a:t>
            </a:r>
            <a:r>
              <a:rPr lang="en-US">
                <a:solidFill>
                  <a:schemeClr val="dk1"/>
                </a:solidFill>
              </a:rPr>
              <a:t>님께서 담당하시는 SITE X는 스타트업으로, 최근 회사 A에 인수합병되었습니다.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이를 통해 SITE X는 회사 A의 네트워크에 직접 연결되어 통합 네트워크 환경을 구축하게 되었습니다.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SITE Y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이도훈</a:t>
            </a:r>
            <a:r>
              <a:rPr lang="en-US">
                <a:solidFill>
                  <a:schemeClr val="dk1"/>
                </a:solidFill>
              </a:rPr>
              <a:t>님께서 담당하시는 SITE Y는 회사 A의 데이터 센터로서, 고성능 서버팜을 운영하고 있습니다.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SITE Y는 회사 A의 서비스 환경을 구축하고 안정적으로 운영하기 위해 중요한 역할을 하고 있습니다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SITE Z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이원석</a:t>
            </a:r>
            <a:r>
              <a:rPr lang="en-US">
                <a:solidFill>
                  <a:schemeClr val="dk1"/>
                </a:solidFill>
              </a:rPr>
              <a:t>님께서 담당하시는 SITE Z는 회사 A의 본사 네트워크의 코어망으로 역할을 하고 있습니다.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이곳에서는 적절한 라우팅 프로토콜을 사용하여 트래픽을 효율적으로 처리합니다.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SITE W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최현욱</a:t>
            </a:r>
            <a:r>
              <a:rPr lang="en-US">
                <a:solidFill>
                  <a:schemeClr val="dk1"/>
                </a:solidFill>
              </a:rPr>
              <a:t>님께서 담당하시는 SITE W는 회사 A의 본사 건물로, 직원들이 근무하는 주요 업무 공간입니다.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SITE W는 회사 A의 분배망 및 접근망으로 구성되어 있으며, 스위치(L2 및 L3) 기반의 네트워크를 구축하여 효율적이고 안전한 네트워크 환경을 제공합니다.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이 네트워크 구성은 직원들이 안정적으로 업무를 수행할 수 있도록 지원합니다.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4" name="Google Shape;704;g2ee098dacce_3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ee098dacce_3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3" name="Google Shape;743;g2ee098dacce_3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ee1a8da756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 b="1">
                <a:solidFill>
                  <a:srgbClr val="444746"/>
                </a:solidFill>
                <a:highlight>
                  <a:srgbClr val="FFFFFF"/>
                </a:highlight>
              </a:rPr>
              <a:t>이번 슬라이드에서는 SITE X와 SITE W 간의 네트워크 통합 및 프로토콜 재분배 설정에 대해 설명합니다.</a:t>
            </a:r>
            <a:endParaRPr sz="1050" b="1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X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프로토콜: EIGRP 1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구성 요소: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HOST 7: 네트워크에 연결된 호스트 컴퓨터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L2_SW_1: Layer 2 스위치, 호스트와 L3 스위치 간의 연결을 담당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L3_SW_1: Layer 3 스위치, EIGRP 1 영역의 주요 라우팅 장비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이더채널 및 LACP 설정: L3_SW_1에서 L3_SW_3으로 연결되는 링크는 이더채널로 구성되며, LACP를 사용하여 링크 집합을 관리합니다.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W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프로토콜: OSPF 1 Area 1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L3_SW_3: EIGRP와 OSPF 간의 재분배를 담당하는 장비</a:t>
            </a:r>
            <a:endParaRPr/>
          </a:p>
        </p:txBody>
      </p:sp>
      <p:sp>
        <p:nvSpPr>
          <p:cNvPr id="783" name="Google Shape;783;g2ee1a8da756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ee1a8da756_3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>
                <a:solidFill>
                  <a:srgbClr val="444746"/>
                </a:solidFill>
                <a:highlight>
                  <a:srgbClr val="FFFFFF"/>
                </a:highlight>
              </a:rPr>
              <a:t>이번 슬라이드에서는 SITE W와 SITE Y 간의 네트워크 통합 및 프로토콜 재분배 설정에 대해 설명합니다.</a:t>
            </a:r>
            <a:endParaRPr sz="1050" b="1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W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프로토콜: OSPF 1 Area 1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chemeClr val="lt1"/>
                </a:highlight>
              </a:rPr>
              <a:t>L3_SW_2</a:t>
            </a: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 : SITE W와 SITE Y 간의 라우팅 정보를 재분배하여 통신을 원활하게 합니다.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Y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프로토콜: Static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Y는 Static 라우팅을 사용하여 네트워크를 관리합니다.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152400" marR="3556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Static 장점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152400" marR="3556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1. 설정이 가장 간단하다. 네트워크 관리가 용이하다.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152400" marR="3556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2.  라우터의 CPU 부하가  적다.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단말(DHCP client)이 DHCP 서버로 부터 IP 주소를 할당(임대) 받는 절차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1) DHCP Discover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2) DHCP Offer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3) DHCP Request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4) DHCP Ack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DHCP Ack를 수신한 단말은 이제 IP 주소를 포함한 네트워크 정보를 획득(임대)하였고, 이제 인터넷 사용이 가능하게 됩니다.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Local DNS 서버가 Recursive하게 상위 DNS와 DNS 메시지를 주고 받아 단말이 요구한 IP 주소를 얻어와서 단말에 전달해 준다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</p:txBody>
      </p:sp>
      <p:sp>
        <p:nvSpPr>
          <p:cNvPr id="821" name="Google Shape;821;g2ee1a8da756_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ee1a8da756_3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이번 슬라이드에서는 SITE Z와 SITE W 간의 네트워크 구성 및 OSPF 프로토콜 사용 이유에 대해 설명합니다.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Z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프로토콜: OSPF Area 0 (백본 영역)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구성 요소: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R1과 R2는 주요 라우터로서 트래픽을 처리하며,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R3, R4: OSPF Area 0과 Area 1 간의 경계 라우터 (ABR: Area Border Router)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L3_SW_3: SITE W와의 연결을 담당하는 Layer 3 스위치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Z는 OSPF의 백본 영역(Area 0)을 사용하여 네트워크의 중심 역할을 합니다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회사 A 의 주요 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W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프로토콜: OSPF Area 1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구성 요소: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L3_SW_3, L3_SW_4: OSPF Area 1에 속한 Layer 3 스위치, 주요 트래픽 처리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R3, R4: SITE Z와 SITE W를 연결하는 ABR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SITE W는 OSPF의 Area 1을 사용하여 네트워크를 관리합니다. L3_SW_3와 L3_SW_4는 주요 트래픽을 처리하며, R3와 R4는 Area 0과 Area 1 간의 경계를 관리합니다.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444746"/>
                </a:solidFill>
                <a:highlight>
                  <a:srgbClr val="FFFFFF"/>
                </a:highlight>
              </a:rPr>
              <a:t>ASBR: External 라우팅 정보를 OSPF 내부 라우터들로 전파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</p:txBody>
      </p:sp>
      <p:sp>
        <p:nvSpPr>
          <p:cNvPr id="860" name="Google Shape;860;g2ee1a8da756_3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ee1a8da756_3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1" name="Google Shape;901;g2ee1a8da756_3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-animated gradient">
  <p:cSld name="3_Title Slide-animated gradient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27706378ab4_12_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27706378ab4_12_19"/>
          <p:cNvSpPr txBox="1">
            <a:spLocks noGrp="1"/>
          </p:cNvSpPr>
          <p:nvPr>
            <p:ph type="subTitle" idx="1"/>
          </p:nvPr>
        </p:nvSpPr>
        <p:spPr>
          <a:xfrm>
            <a:off x="625995" y="5079368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27706378ab4_12_19"/>
          <p:cNvSpPr txBox="1">
            <a:spLocks noGrp="1"/>
          </p:cNvSpPr>
          <p:nvPr>
            <p:ph type="body" idx="2"/>
          </p:nvPr>
        </p:nvSpPr>
        <p:spPr>
          <a:xfrm>
            <a:off x="625995" y="5399364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27706378ab4_12_19"/>
          <p:cNvSpPr txBox="1">
            <a:spLocks noGrp="1"/>
          </p:cNvSpPr>
          <p:nvPr>
            <p:ph type="body" idx="3"/>
          </p:nvPr>
        </p:nvSpPr>
        <p:spPr>
          <a:xfrm>
            <a:off x="625995" y="5719360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g27706378ab4_12_19"/>
          <p:cNvSpPr txBox="1">
            <a:spLocks noGrp="1"/>
          </p:cNvSpPr>
          <p:nvPr>
            <p:ph type="body" idx="4"/>
          </p:nvPr>
        </p:nvSpPr>
        <p:spPr>
          <a:xfrm>
            <a:off x="617723" y="3829648"/>
            <a:ext cx="7900328" cy="39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g27706378ab4_12_19"/>
          <p:cNvSpPr txBox="1"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4800"/>
              <a:buFont typeface="Arial"/>
              <a:buNone/>
              <a:defRPr sz="4800" b="0" i="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g27706378ab4_12_19"/>
          <p:cNvGrpSpPr/>
          <p:nvPr/>
        </p:nvGrpSpPr>
        <p:grpSpPr>
          <a:xfrm>
            <a:off x="656167" y="527051"/>
            <a:ext cx="1062565" cy="565151"/>
            <a:chOff x="310" y="249"/>
            <a:chExt cx="502" cy="267"/>
          </a:xfrm>
        </p:grpSpPr>
        <p:sp>
          <p:nvSpPr>
            <p:cNvPr id="32" name="Google Shape;32;g27706378ab4_12_19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27706378ab4_12_19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27706378ab4_12_19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27706378ab4_12_19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27706378ab4_12_19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27706378ab4_12_19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27706378ab4_12_19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27706378ab4_12_19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27706378ab4_12_19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27706378ab4_12_19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7706378ab4_12_19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7706378ab4_12_19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7706378ab4_12_19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27706378ab4_12_19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extLst>
    <p:ext uri="{DCECCB84-F9BA-43D5-87BE-67443E8EF086}">
      <p15:sldGuideLst xmlns:p15="http://schemas.microsoft.com/office/powerpoint/2012/main">
        <p15:guide id="1" orient="horz" pos="304">
          <p15:clr>
            <a:srgbClr val="FBAE40"/>
          </p15:clr>
        </p15:guide>
        <p15:guide id="2" pos="480">
          <p15:clr>
            <a:srgbClr val="FBAE40"/>
          </p15:clr>
        </p15:guide>
        <p15:guide id="3" orient="horz" pos="691">
          <p15:clr>
            <a:srgbClr val="FBAE40"/>
          </p15:clr>
        </p15:guide>
        <p15:guide id="4" pos="1083">
          <p15:clr>
            <a:srgbClr val="FBAE40"/>
          </p15:clr>
        </p15:guide>
        <p15:guide id="5" pos="4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ircled_Bullets">
  <p:cSld name="2_Circled_Bulle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06378ab4_12_129"/>
          <p:cNvSpPr txBox="1">
            <a:spLocks noGrp="1"/>
          </p:cNvSpPr>
          <p:nvPr>
            <p:ph type="title"/>
          </p:nvPr>
        </p:nvSpPr>
        <p:spPr>
          <a:xfrm>
            <a:off x="584200" y="455084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7706378ab4_12_129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7706378ab4_12_129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7706378ab4_12_129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7706378ab4_12_129"/>
          <p:cNvSpPr txBox="1">
            <a:spLocks noGrp="1"/>
          </p:cNvSpPr>
          <p:nvPr>
            <p:ph type="body" idx="1"/>
          </p:nvPr>
        </p:nvSpPr>
        <p:spPr>
          <a:xfrm>
            <a:off x="1820333" y="1910029"/>
            <a:ext cx="7298267" cy="92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g27706378ab4_12_129"/>
          <p:cNvSpPr txBox="1">
            <a:spLocks noGrp="1"/>
          </p:cNvSpPr>
          <p:nvPr>
            <p:ph type="body" idx="2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g27706378ab4_12_129"/>
          <p:cNvSpPr txBox="1">
            <a:spLocks noGrp="1"/>
          </p:cNvSpPr>
          <p:nvPr>
            <p:ph type="body" idx="3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g27706378ab4_12_129"/>
          <p:cNvSpPr txBox="1">
            <a:spLocks noGrp="1"/>
          </p:cNvSpPr>
          <p:nvPr>
            <p:ph type="body" idx="4"/>
          </p:nvPr>
        </p:nvSpPr>
        <p:spPr>
          <a:xfrm>
            <a:off x="767480" y="3403400"/>
            <a:ext cx="931499" cy="92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5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g27706378ab4_12_129"/>
          <p:cNvSpPr txBox="1">
            <a:spLocks noGrp="1"/>
          </p:cNvSpPr>
          <p:nvPr>
            <p:ph type="body" idx="5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5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g27706378ab4_12_129"/>
          <p:cNvSpPr txBox="1">
            <a:spLocks noGrp="1"/>
          </p:cNvSpPr>
          <p:nvPr>
            <p:ph type="body" idx="6"/>
          </p:nvPr>
        </p:nvSpPr>
        <p:spPr>
          <a:xfrm>
            <a:off x="767480" y="1902997"/>
            <a:ext cx="931499" cy="92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5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ircled_Bullets">
  <p:cSld name="5_Circled_Bulle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06378ab4_12_140"/>
          <p:cNvSpPr txBox="1">
            <a:spLocks noGrp="1"/>
          </p:cNvSpPr>
          <p:nvPr>
            <p:ph type="title"/>
          </p:nvPr>
        </p:nvSpPr>
        <p:spPr>
          <a:xfrm>
            <a:off x="584200" y="455084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7706378ab4_12_140"/>
          <p:cNvSpPr/>
          <p:nvPr/>
        </p:nvSpPr>
        <p:spPr>
          <a:xfrm>
            <a:off x="767481" y="2639091"/>
            <a:ext cx="619753" cy="619753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7706378ab4_12_140"/>
          <p:cNvSpPr/>
          <p:nvPr/>
        </p:nvSpPr>
        <p:spPr>
          <a:xfrm>
            <a:off x="767480" y="1771903"/>
            <a:ext cx="619753" cy="619753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7706378ab4_12_140"/>
          <p:cNvSpPr/>
          <p:nvPr/>
        </p:nvSpPr>
        <p:spPr>
          <a:xfrm>
            <a:off x="767481" y="3503261"/>
            <a:ext cx="619753" cy="619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7706378ab4_12_140"/>
          <p:cNvSpPr txBox="1">
            <a:spLocks noGrp="1"/>
          </p:cNvSpPr>
          <p:nvPr>
            <p:ph type="body" idx="1"/>
          </p:nvPr>
        </p:nvSpPr>
        <p:spPr>
          <a:xfrm>
            <a:off x="1563179" y="1779789"/>
            <a:ext cx="7571664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g27706378ab4_12_140"/>
          <p:cNvSpPr txBox="1">
            <a:spLocks noGrp="1"/>
          </p:cNvSpPr>
          <p:nvPr>
            <p:ph type="body" idx="2"/>
          </p:nvPr>
        </p:nvSpPr>
        <p:spPr>
          <a:xfrm>
            <a:off x="1563180" y="2646081"/>
            <a:ext cx="7571664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g27706378ab4_12_140"/>
          <p:cNvSpPr txBox="1">
            <a:spLocks noGrp="1"/>
          </p:cNvSpPr>
          <p:nvPr>
            <p:ph type="body" idx="3"/>
          </p:nvPr>
        </p:nvSpPr>
        <p:spPr>
          <a:xfrm>
            <a:off x="1563180" y="3503261"/>
            <a:ext cx="7571664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g27706378ab4_12_140"/>
          <p:cNvSpPr txBox="1">
            <a:spLocks noGrp="1"/>
          </p:cNvSpPr>
          <p:nvPr>
            <p:ph type="body" idx="4"/>
          </p:nvPr>
        </p:nvSpPr>
        <p:spPr>
          <a:xfrm>
            <a:off x="767481" y="177002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g27706378ab4_12_140"/>
          <p:cNvSpPr txBox="1">
            <a:spLocks noGrp="1"/>
          </p:cNvSpPr>
          <p:nvPr>
            <p:ph type="body" idx="5"/>
          </p:nvPr>
        </p:nvSpPr>
        <p:spPr>
          <a:xfrm>
            <a:off x="767481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g27706378ab4_12_140"/>
          <p:cNvSpPr txBox="1">
            <a:spLocks noGrp="1"/>
          </p:cNvSpPr>
          <p:nvPr>
            <p:ph type="body" idx="6"/>
          </p:nvPr>
        </p:nvSpPr>
        <p:spPr>
          <a:xfrm>
            <a:off x="767483" y="3500657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g27706378ab4_12_140"/>
          <p:cNvSpPr/>
          <p:nvPr/>
        </p:nvSpPr>
        <p:spPr>
          <a:xfrm>
            <a:off x="767483" y="4366108"/>
            <a:ext cx="619753" cy="6197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7706378ab4_12_140"/>
          <p:cNvSpPr txBox="1">
            <a:spLocks noGrp="1"/>
          </p:cNvSpPr>
          <p:nvPr>
            <p:ph type="body" idx="7"/>
          </p:nvPr>
        </p:nvSpPr>
        <p:spPr>
          <a:xfrm>
            <a:off x="1563181" y="4366108"/>
            <a:ext cx="7571664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g27706378ab4_12_140"/>
          <p:cNvSpPr txBox="1">
            <a:spLocks noGrp="1"/>
          </p:cNvSpPr>
          <p:nvPr>
            <p:ph type="body" idx="8"/>
          </p:nvPr>
        </p:nvSpPr>
        <p:spPr>
          <a:xfrm>
            <a:off x="767484" y="4363504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g27706378ab4_12_140"/>
          <p:cNvSpPr/>
          <p:nvPr/>
        </p:nvSpPr>
        <p:spPr>
          <a:xfrm>
            <a:off x="767484" y="5228955"/>
            <a:ext cx="619753" cy="619753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endParaRPr sz="53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7706378ab4_12_140"/>
          <p:cNvSpPr txBox="1">
            <a:spLocks noGrp="1"/>
          </p:cNvSpPr>
          <p:nvPr>
            <p:ph type="body" idx="9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g27706378ab4_12_140"/>
          <p:cNvSpPr txBox="1">
            <a:spLocks noGrp="1"/>
          </p:cNvSpPr>
          <p:nvPr>
            <p:ph type="body" idx="13"/>
          </p:nvPr>
        </p:nvSpPr>
        <p:spPr>
          <a:xfrm>
            <a:off x="767485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ircled_Bullets">
  <p:cSld name="6_Circled_Bulle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706378ab4_12_157"/>
          <p:cNvSpPr txBox="1">
            <a:spLocks noGrp="1"/>
          </p:cNvSpPr>
          <p:nvPr>
            <p:ph type="title"/>
          </p:nvPr>
        </p:nvSpPr>
        <p:spPr>
          <a:xfrm>
            <a:off x="584200" y="455084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27706378ab4_12_157"/>
          <p:cNvSpPr/>
          <p:nvPr/>
        </p:nvSpPr>
        <p:spPr>
          <a:xfrm>
            <a:off x="767481" y="2639091"/>
            <a:ext cx="619753" cy="619753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7706378ab4_12_157"/>
          <p:cNvSpPr/>
          <p:nvPr/>
        </p:nvSpPr>
        <p:spPr>
          <a:xfrm>
            <a:off x="767480" y="1771903"/>
            <a:ext cx="619753" cy="619753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7706378ab4_12_157"/>
          <p:cNvSpPr/>
          <p:nvPr/>
        </p:nvSpPr>
        <p:spPr>
          <a:xfrm>
            <a:off x="767481" y="3503261"/>
            <a:ext cx="619753" cy="619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7706378ab4_12_157"/>
          <p:cNvSpPr txBox="1">
            <a:spLocks noGrp="1"/>
          </p:cNvSpPr>
          <p:nvPr>
            <p:ph type="body" idx="1"/>
          </p:nvPr>
        </p:nvSpPr>
        <p:spPr>
          <a:xfrm>
            <a:off x="1563179" y="1779789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g27706378ab4_12_157"/>
          <p:cNvSpPr txBox="1">
            <a:spLocks noGrp="1"/>
          </p:cNvSpPr>
          <p:nvPr>
            <p:ph type="body" idx="2"/>
          </p:nvPr>
        </p:nvSpPr>
        <p:spPr>
          <a:xfrm>
            <a:off x="1563180" y="2646081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g27706378ab4_12_157"/>
          <p:cNvSpPr txBox="1">
            <a:spLocks noGrp="1"/>
          </p:cNvSpPr>
          <p:nvPr>
            <p:ph type="body" idx="3"/>
          </p:nvPr>
        </p:nvSpPr>
        <p:spPr>
          <a:xfrm>
            <a:off x="1563180" y="3503261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g27706378ab4_12_157"/>
          <p:cNvSpPr txBox="1">
            <a:spLocks noGrp="1"/>
          </p:cNvSpPr>
          <p:nvPr>
            <p:ph type="body" idx="4"/>
          </p:nvPr>
        </p:nvSpPr>
        <p:spPr>
          <a:xfrm>
            <a:off x="767481" y="177002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g27706378ab4_12_157"/>
          <p:cNvSpPr txBox="1">
            <a:spLocks noGrp="1"/>
          </p:cNvSpPr>
          <p:nvPr>
            <p:ph type="body" idx="5"/>
          </p:nvPr>
        </p:nvSpPr>
        <p:spPr>
          <a:xfrm>
            <a:off x="767481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g27706378ab4_12_157"/>
          <p:cNvSpPr txBox="1">
            <a:spLocks noGrp="1"/>
          </p:cNvSpPr>
          <p:nvPr>
            <p:ph type="body" idx="6"/>
          </p:nvPr>
        </p:nvSpPr>
        <p:spPr>
          <a:xfrm>
            <a:off x="767483" y="3500657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g27706378ab4_12_157"/>
          <p:cNvSpPr/>
          <p:nvPr/>
        </p:nvSpPr>
        <p:spPr>
          <a:xfrm>
            <a:off x="767483" y="4366108"/>
            <a:ext cx="619753" cy="6197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7706378ab4_12_157"/>
          <p:cNvSpPr txBox="1">
            <a:spLocks noGrp="1"/>
          </p:cNvSpPr>
          <p:nvPr>
            <p:ph type="body" idx="7"/>
          </p:nvPr>
        </p:nvSpPr>
        <p:spPr>
          <a:xfrm>
            <a:off x="1563181" y="4366108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g27706378ab4_12_157"/>
          <p:cNvSpPr txBox="1">
            <a:spLocks noGrp="1"/>
          </p:cNvSpPr>
          <p:nvPr>
            <p:ph type="body" idx="8"/>
          </p:nvPr>
        </p:nvSpPr>
        <p:spPr>
          <a:xfrm>
            <a:off x="767484" y="4363504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g27706378ab4_12_157"/>
          <p:cNvSpPr/>
          <p:nvPr/>
        </p:nvSpPr>
        <p:spPr>
          <a:xfrm>
            <a:off x="767484" y="5228955"/>
            <a:ext cx="619753" cy="619753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7706378ab4_12_157"/>
          <p:cNvSpPr txBox="1">
            <a:spLocks noGrp="1"/>
          </p:cNvSpPr>
          <p:nvPr>
            <p:ph type="body" idx="9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g27706378ab4_12_157"/>
          <p:cNvSpPr txBox="1">
            <a:spLocks noGrp="1"/>
          </p:cNvSpPr>
          <p:nvPr>
            <p:ph type="body" idx="13"/>
          </p:nvPr>
        </p:nvSpPr>
        <p:spPr>
          <a:xfrm>
            <a:off x="767485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g27706378ab4_12_157"/>
          <p:cNvSpPr/>
          <p:nvPr/>
        </p:nvSpPr>
        <p:spPr>
          <a:xfrm>
            <a:off x="5886101" y="2644112"/>
            <a:ext cx="619753" cy="6197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7706378ab4_12_157"/>
          <p:cNvSpPr/>
          <p:nvPr/>
        </p:nvSpPr>
        <p:spPr>
          <a:xfrm>
            <a:off x="5886100" y="1776924"/>
            <a:ext cx="619753" cy="619753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7706378ab4_12_157"/>
          <p:cNvSpPr/>
          <p:nvPr/>
        </p:nvSpPr>
        <p:spPr>
          <a:xfrm>
            <a:off x="5886101" y="3508283"/>
            <a:ext cx="619753" cy="6197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7706378ab4_12_157"/>
          <p:cNvSpPr txBox="1">
            <a:spLocks noGrp="1"/>
          </p:cNvSpPr>
          <p:nvPr>
            <p:ph type="body" idx="14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g27706378ab4_12_157"/>
          <p:cNvSpPr txBox="1">
            <a:spLocks noGrp="1"/>
          </p:cNvSpPr>
          <p:nvPr>
            <p:ph type="body" idx="15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g27706378ab4_12_157"/>
          <p:cNvSpPr txBox="1">
            <a:spLocks noGrp="1"/>
          </p:cNvSpPr>
          <p:nvPr>
            <p:ph type="body" idx="16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g27706378ab4_12_157"/>
          <p:cNvSpPr txBox="1">
            <a:spLocks noGrp="1"/>
          </p:cNvSpPr>
          <p:nvPr>
            <p:ph type="body" idx="17"/>
          </p:nvPr>
        </p:nvSpPr>
        <p:spPr>
          <a:xfrm>
            <a:off x="5886101" y="177504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g27706378ab4_12_157"/>
          <p:cNvSpPr txBox="1">
            <a:spLocks noGrp="1"/>
          </p:cNvSpPr>
          <p:nvPr>
            <p:ph type="body" idx="18"/>
          </p:nvPr>
        </p:nvSpPr>
        <p:spPr>
          <a:xfrm>
            <a:off x="5886101" y="2644112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g27706378ab4_12_157"/>
          <p:cNvSpPr txBox="1">
            <a:spLocks noGrp="1"/>
          </p:cNvSpPr>
          <p:nvPr>
            <p:ph type="body" idx="19"/>
          </p:nvPr>
        </p:nvSpPr>
        <p:spPr>
          <a:xfrm>
            <a:off x="5886103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g27706378ab4_12_157"/>
          <p:cNvSpPr/>
          <p:nvPr/>
        </p:nvSpPr>
        <p:spPr>
          <a:xfrm>
            <a:off x="5886103" y="4371129"/>
            <a:ext cx="619753" cy="619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7706378ab4_12_157"/>
          <p:cNvSpPr txBox="1">
            <a:spLocks noGrp="1"/>
          </p:cNvSpPr>
          <p:nvPr>
            <p:ph type="body" idx="20"/>
          </p:nvPr>
        </p:nvSpPr>
        <p:spPr>
          <a:xfrm>
            <a:off x="6681801" y="4371129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g27706378ab4_12_157"/>
          <p:cNvSpPr txBox="1">
            <a:spLocks noGrp="1"/>
          </p:cNvSpPr>
          <p:nvPr>
            <p:ph type="body" idx="21"/>
          </p:nvPr>
        </p:nvSpPr>
        <p:spPr>
          <a:xfrm>
            <a:off x="5886104" y="436852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g27706378ab4_12_157"/>
          <p:cNvSpPr/>
          <p:nvPr/>
        </p:nvSpPr>
        <p:spPr>
          <a:xfrm>
            <a:off x="5886104" y="5233976"/>
            <a:ext cx="619753" cy="619753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spcFirstLastPara="1" wrap="square" lIns="121900" tIns="60925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7706378ab4_12_157"/>
          <p:cNvSpPr txBox="1">
            <a:spLocks noGrp="1"/>
          </p:cNvSpPr>
          <p:nvPr>
            <p:ph type="body" idx="22"/>
          </p:nvPr>
        </p:nvSpPr>
        <p:spPr>
          <a:xfrm>
            <a:off x="6681803" y="5233976"/>
            <a:ext cx="2901181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g27706378ab4_12_157"/>
          <p:cNvSpPr txBox="1">
            <a:spLocks noGrp="1"/>
          </p:cNvSpPr>
          <p:nvPr>
            <p:ph type="body" idx="23"/>
          </p:nvPr>
        </p:nvSpPr>
        <p:spPr>
          <a:xfrm>
            <a:off x="5886105" y="5231372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marR="0" lvl="0" indent="-22860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accent5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706378ab4_12_1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losing Slide">
  <p:cSld name="3_Closing Slide">
    <p:bg>
      <p:bgPr>
        <a:solidFill>
          <a:schemeClr val="accent5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27706378ab4_12_206"/>
          <p:cNvGrpSpPr/>
          <p:nvPr/>
        </p:nvGrpSpPr>
        <p:grpSpPr>
          <a:xfrm>
            <a:off x="4995059" y="2839808"/>
            <a:ext cx="2157259" cy="1147389"/>
            <a:chOff x="310" y="249"/>
            <a:chExt cx="502" cy="267"/>
          </a:xfrm>
        </p:grpSpPr>
        <p:sp>
          <p:nvSpPr>
            <p:cNvPr id="207" name="Google Shape;207;g27706378ab4_12_20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27706378ab4_12_206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7706378ab4_12_206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7706378ab4_12_206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7706378ab4_12_206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7706378ab4_12_206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7706378ab4_12_206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7706378ab4_12_206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7706378ab4_12_206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7706378ab4_12_206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7706378ab4_12_206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7706378ab4_12_206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7706378ab4_12_206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7706378ab4_12_206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706378ab4_12_222"/>
          <p:cNvSpPr txBox="1">
            <a:spLocks noGrp="1"/>
          </p:cNvSpPr>
          <p:nvPr>
            <p:ph type="title"/>
          </p:nvPr>
        </p:nvSpPr>
        <p:spPr>
          <a:xfrm>
            <a:off x="584200" y="455084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Segue 1">
  <p:cSld name="4_Segue_1"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e2511391f_0_296"/>
          <p:cNvSpPr txBox="1">
            <a:spLocks noGrp="1"/>
          </p:cNvSpPr>
          <p:nvPr>
            <p:ph type="ctrTitle"/>
          </p:nvPr>
        </p:nvSpPr>
        <p:spPr>
          <a:xfrm>
            <a:off x="555233" y="1220545"/>
            <a:ext cx="101307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100"/>
              <a:buFont typeface="Arial"/>
              <a:buNone/>
              <a:defRPr sz="6100" b="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g2ee2511391f_0_296"/>
          <p:cNvSpPr/>
          <p:nvPr/>
        </p:nvSpPr>
        <p:spPr>
          <a:xfrm>
            <a:off x="11896699" y="6628441"/>
            <a:ext cx="2913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ee2511391f_0_296"/>
          <p:cNvSpPr/>
          <p:nvPr/>
        </p:nvSpPr>
        <p:spPr>
          <a:xfrm>
            <a:off x="8498285" y="6628441"/>
            <a:ext cx="35439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2024  Cisco and/or its affiliates. All rights reserved.   Cisco Confidential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g2ee2511391f_0_296"/>
          <p:cNvGrpSpPr/>
          <p:nvPr/>
        </p:nvGrpSpPr>
        <p:grpSpPr>
          <a:xfrm>
            <a:off x="275713" y="6463764"/>
            <a:ext cx="453690" cy="241371"/>
            <a:chOff x="310" y="249"/>
            <a:chExt cx="502" cy="267"/>
          </a:xfrm>
        </p:grpSpPr>
        <p:sp>
          <p:nvSpPr>
            <p:cNvPr id="228" name="Google Shape;228;g2ee2511391f_0_296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2ee2511391f_0_296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ee2511391f_0_296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2ee2511391f_0_296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2ee2511391f_0_296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2ee2511391f_0_296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2ee2511391f_0_296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ee2511391f_0_296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2ee2511391f_0_296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ee2511391f_0_296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ee2511391f_0_296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ee2511391f_0_296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ee2511391f_0_296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ee2511391f_0_296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Segue 2">
  <p:cSld name="4_Segue_2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e2511391f_0_611"/>
          <p:cNvSpPr txBox="1">
            <a:spLocks noGrp="1"/>
          </p:cNvSpPr>
          <p:nvPr>
            <p:ph type="ctrTitle"/>
          </p:nvPr>
        </p:nvSpPr>
        <p:spPr>
          <a:xfrm>
            <a:off x="555233" y="1220545"/>
            <a:ext cx="101307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100"/>
              <a:buFont typeface="Arial"/>
              <a:buNone/>
              <a:defRPr sz="6100" b="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g2ee2511391f_0_611"/>
          <p:cNvSpPr/>
          <p:nvPr/>
        </p:nvSpPr>
        <p:spPr>
          <a:xfrm>
            <a:off x="11896699" y="6628441"/>
            <a:ext cx="2913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ee2511391f_0_611"/>
          <p:cNvSpPr/>
          <p:nvPr/>
        </p:nvSpPr>
        <p:spPr>
          <a:xfrm>
            <a:off x="8498285" y="6628441"/>
            <a:ext cx="35439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2024  Cisco and/or its affiliates. All rights reserved.   Cisco Confidential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g2ee2511391f_0_611"/>
          <p:cNvGrpSpPr/>
          <p:nvPr/>
        </p:nvGrpSpPr>
        <p:grpSpPr>
          <a:xfrm>
            <a:off x="275713" y="6463764"/>
            <a:ext cx="453690" cy="241371"/>
            <a:chOff x="310" y="249"/>
            <a:chExt cx="502" cy="267"/>
          </a:xfrm>
        </p:grpSpPr>
        <p:sp>
          <p:nvSpPr>
            <p:cNvPr id="247" name="Google Shape;247;g2ee2511391f_0_611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ee2511391f_0_611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ee2511391f_0_611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2ee2511391f_0_611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2ee2511391f_0_611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2ee2511391f_0_611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2ee2511391f_0_611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ee2511391f_0_611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ee2511391f_0_611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ee2511391f_0_611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ee2511391f_0_611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2ee2511391f_0_611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2ee2511391f_0_611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2ee2511391f_0_611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Segue 3">
  <p:cSld name="4_Segue_3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e098dacce_3_296"/>
          <p:cNvSpPr txBox="1">
            <a:spLocks noGrp="1"/>
          </p:cNvSpPr>
          <p:nvPr>
            <p:ph type="ctrTitle"/>
          </p:nvPr>
        </p:nvSpPr>
        <p:spPr>
          <a:xfrm>
            <a:off x="555233" y="1220545"/>
            <a:ext cx="101307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100"/>
              <a:buFont typeface="Arial"/>
              <a:buNone/>
              <a:defRPr sz="6100" b="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g2ee098dacce_3_296"/>
          <p:cNvSpPr/>
          <p:nvPr/>
        </p:nvSpPr>
        <p:spPr>
          <a:xfrm>
            <a:off x="11896699" y="6628441"/>
            <a:ext cx="2913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ee098dacce_3_296"/>
          <p:cNvSpPr/>
          <p:nvPr/>
        </p:nvSpPr>
        <p:spPr>
          <a:xfrm>
            <a:off x="8498285" y="6628441"/>
            <a:ext cx="35439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2024  Cisco and/or its affiliates. All rights reserved.   Cisco Confidential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g2ee098dacce_3_296"/>
          <p:cNvGrpSpPr/>
          <p:nvPr/>
        </p:nvGrpSpPr>
        <p:grpSpPr>
          <a:xfrm>
            <a:off x="275713" y="6463764"/>
            <a:ext cx="453690" cy="241371"/>
            <a:chOff x="310" y="249"/>
            <a:chExt cx="502" cy="267"/>
          </a:xfrm>
        </p:grpSpPr>
        <p:sp>
          <p:nvSpPr>
            <p:cNvPr id="266" name="Google Shape;266;g2ee098dacce_3_296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ee098dacce_3_296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2ee098dacce_3_296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2ee098dacce_3_296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2ee098dacce_3_296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2ee098dacce_3_296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2ee098dacce_3_296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2ee098dacce_3_296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2ee098dacce_3_296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2ee098dacce_3_296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2ee098dacce_3_296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2ee098dacce_3_296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2ee098dacce_3_296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ee098dacce_3_296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Segue">
  <p:cSld name="3_Segu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706378ab4_12_10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27706378ab4_12_105"/>
          <p:cNvSpPr txBox="1"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100"/>
              <a:buFont typeface="Arial"/>
              <a:buNone/>
              <a:defRPr sz="6100" b="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27706378ab4_12_105"/>
          <p:cNvSpPr/>
          <p:nvPr/>
        </p:nvSpPr>
        <p:spPr>
          <a:xfrm>
            <a:off x="11896699" y="6628441"/>
            <a:ext cx="291219" cy="20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7706378ab4_12_105"/>
          <p:cNvSpPr/>
          <p:nvPr/>
        </p:nvSpPr>
        <p:spPr>
          <a:xfrm>
            <a:off x="8498285" y="6628441"/>
            <a:ext cx="3544024" cy="20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2024  Cisco and/or its affiliates. All rights reserved.   Cisco Confidential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g27706378ab4_12_105"/>
          <p:cNvGrpSpPr/>
          <p:nvPr/>
        </p:nvGrpSpPr>
        <p:grpSpPr>
          <a:xfrm>
            <a:off x="275713" y="6463764"/>
            <a:ext cx="453676" cy="241299"/>
            <a:chOff x="310" y="249"/>
            <a:chExt cx="502" cy="267"/>
          </a:xfrm>
        </p:grpSpPr>
        <p:sp>
          <p:nvSpPr>
            <p:cNvPr id="52" name="Google Shape;52;g27706378ab4_12_10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27706378ab4_12_105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27706378ab4_12_105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27706378ab4_12_105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27706378ab4_12_105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27706378ab4_12_105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27706378ab4_12_105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27706378ab4_12_105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27706378ab4_12_105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27706378ab4_12_105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27706378ab4_12_105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27706378ab4_12_105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27706378ab4_12_105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27706378ab4_12_105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Segue">
  <p:cSld name="4_Segue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11896699" y="6628441"/>
            <a:ext cx="291219" cy="20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/>
          <p:nvPr/>
        </p:nvSpPr>
        <p:spPr>
          <a:xfrm>
            <a:off x="8498285" y="6628441"/>
            <a:ext cx="3544024" cy="20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2024  Cisco and/or its affiliates. All rights reserved.   Cisco Confidential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1"/>
          <p:cNvGrpSpPr/>
          <p:nvPr/>
        </p:nvGrpSpPr>
        <p:grpSpPr>
          <a:xfrm>
            <a:off x="275713" y="6463764"/>
            <a:ext cx="453676" cy="241299"/>
            <a:chOff x="310" y="249"/>
            <a:chExt cx="502" cy="267"/>
          </a:xfrm>
        </p:grpSpPr>
        <p:sp>
          <p:nvSpPr>
            <p:cNvPr id="70" name="Google Shape;70;p3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1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1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1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1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1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33B8E4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losing Slide">
  <p:cSld name="1_Closing Slide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27706378ab4_12_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2191999" cy="688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06378ab4_12_41"/>
          <p:cNvSpPr txBox="1">
            <a:spLocks noGrp="1"/>
          </p:cNvSpPr>
          <p:nvPr>
            <p:ph type="sldNum" idx="12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27706378ab4_12_41"/>
          <p:cNvSpPr txBox="1">
            <a:spLocks noGrp="1"/>
          </p:cNvSpPr>
          <p:nvPr>
            <p:ph type="body" idx="1"/>
          </p:nvPr>
        </p:nvSpPr>
        <p:spPr>
          <a:xfrm>
            <a:off x="192087" y="1065259"/>
            <a:ext cx="11804381" cy="55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243825" bIns="609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g27706378ab4_12_41"/>
          <p:cNvSpPr txBox="1">
            <a:spLocks noGrp="1"/>
          </p:cNvSpPr>
          <p:nvPr>
            <p:ph type="title"/>
          </p:nvPr>
        </p:nvSpPr>
        <p:spPr>
          <a:xfrm>
            <a:off x="1" y="55191"/>
            <a:ext cx="12192000" cy="101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3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le Slide-animated gradient">
  <p:cSld name="5_Title Slide-animated gradient">
    <p:bg>
      <p:bgPr>
        <a:solidFill>
          <a:schemeClr val="accent5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706378ab4_12_62"/>
          <p:cNvSpPr txBox="1">
            <a:spLocks noGrp="1"/>
          </p:cNvSpPr>
          <p:nvPr>
            <p:ph type="subTitle" idx="1"/>
          </p:nvPr>
        </p:nvSpPr>
        <p:spPr>
          <a:xfrm>
            <a:off x="625995" y="5079368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g27706378ab4_12_62"/>
          <p:cNvSpPr txBox="1">
            <a:spLocks noGrp="1"/>
          </p:cNvSpPr>
          <p:nvPr>
            <p:ph type="body" idx="2"/>
          </p:nvPr>
        </p:nvSpPr>
        <p:spPr>
          <a:xfrm>
            <a:off x="625995" y="5399364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g27706378ab4_12_62"/>
          <p:cNvSpPr txBox="1">
            <a:spLocks noGrp="1"/>
          </p:cNvSpPr>
          <p:nvPr>
            <p:ph type="body" idx="3"/>
          </p:nvPr>
        </p:nvSpPr>
        <p:spPr>
          <a:xfrm>
            <a:off x="625995" y="5719360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0" name="Google Shape;100;g27706378ab4_12_62"/>
          <p:cNvGrpSpPr/>
          <p:nvPr/>
        </p:nvGrpSpPr>
        <p:grpSpPr>
          <a:xfrm>
            <a:off x="656167" y="527051"/>
            <a:ext cx="1062565" cy="565151"/>
            <a:chOff x="310" y="249"/>
            <a:chExt cx="502" cy="267"/>
          </a:xfrm>
        </p:grpSpPr>
        <p:sp>
          <p:nvSpPr>
            <p:cNvPr id="101" name="Google Shape;101;g27706378ab4_12_6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7706378ab4_12_62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27706378ab4_12_62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27706378ab4_12_62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27706378ab4_12_62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7706378ab4_12_62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27706378ab4_12_62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7706378ab4_12_62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27706378ab4_12_62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27706378ab4_12_62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27706378ab4_12_62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27706378ab4_12_62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27706378ab4_12_62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7706378ab4_12_62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27706378ab4_12_62"/>
          <p:cNvSpPr txBox="1">
            <a:spLocks noGrp="1"/>
          </p:cNvSpPr>
          <p:nvPr>
            <p:ph type="body" idx="4"/>
          </p:nvPr>
        </p:nvSpPr>
        <p:spPr>
          <a:xfrm>
            <a:off x="617723" y="3829648"/>
            <a:ext cx="7900328" cy="39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g27706378ab4_12_62"/>
          <p:cNvSpPr txBox="1"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 xmlns:p15="http://schemas.microsoft.com/office/powerpoint/2012/main">
        <p15:guide id="1" orient="horz" pos="304">
          <p15:clr>
            <a:srgbClr val="FBAE40"/>
          </p15:clr>
        </p15:guide>
        <p15:guide id="2" pos="480">
          <p15:clr>
            <a:srgbClr val="FBAE40"/>
          </p15:clr>
        </p15:guide>
        <p15:guide id="3" orient="horz" pos="691">
          <p15:clr>
            <a:srgbClr val="FBAE40"/>
          </p15:clr>
        </p15:guide>
        <p15:guide id="4" pos="1083">
          <p15:clr>
            <a:srgbClr val="FBAE40"/>
          </p15:clr>
        </p15:guide>
        <p15:guide id="5" pos="4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Slide-animated gradient">
  <p:cSld name="6_Title Slide-animated gradient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706378ab4_12_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706378ab4_12_83"/>
          <p:cNvSpPr txBox="1">
            <a:spLocks noGrp="1"/>
          </p:cNvSpPr>
          <p:nvPr>
            <p:ph type="subTitle" idx="1"/>
          </p:nvPr>
        </p:nvSpPr>
        <p:spPr>
          <a:xfrm>
            <a:off x="625995" y="5079368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g27706378ab4_12_83"/>
          <p:cNvSpPr txBox="1">
            <a:spLocks noGrp="1"/>
          </p:cNvSpPr>
          <p:nvPr>
            <p:ph type="body" idx="2"/>
          </p:nvPr>
        </p:nvSpPr>
        <p:spPr>
          <a:xfrm>
            <a:off x="625995" y="5399364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g27706378ab4_12_83"/>
          <p:cNvSpPr txBox="1">
            <a:spLocks noGrp="1"/>
          </p:cNvSpPr>
          <p:nvPr>
            <p:ph type="body" idx="3"/>
          </p:nvPr>
        </p:nvSpPr>
        <p:spPr>
          <a:xfrm>
            <a:off x="625995" y="5719360"/>
            <a:ext cx="57588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2" name="Google Shape;122;g27706378ab4_12_83"/>
          <p:cNvGrpSpPr/>
          <p:nvPr/>
        </p:nvGrpSpPr>
        <p:grpSpPr>
          <a:xfrm>
            <a:off x="656167" y="527051"/>
            <a:ext cx="1062565" cy="565151"/>
            <a:chOff x="310" y="249"/>
            <a:chExt cx="502" cy="267"/>
          </a:xfrm>
        </p:grpSpPr>
        <p:sp>
          <p:nvSpPr>
            <p:cNvPr id="123" name="Google Shape;123;g27706378ab4_12_8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7706378ab4_12_83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7706378ab4_12_83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7706378ab4_12_83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7706378ab4_12_83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7706378ab4_12_83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27706378ab4_12_83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27706378ab4_12_83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7706378ab4_12_83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7706378ab4_12_83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7706378ab4_12_83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7706378ab4_12_83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7706378ab4_12_83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7706378ab4_12_83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27706378ab4_12_83"/>
          <p:cNvSpPr txBox="1">
            <a:spLocks noGrp="1"/>
          </p:cNvSpPr>
          <p:nvPr>
            <p:ph type="body" idx="4"/>
          </p:nvPr>
        </p:nvSpPr>
        <p:spPr>
          <a:xfrm>
            <a:off x="617723" y="3829648"/>
            <a:ext cx="7900328" cy="39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g27706378ab4_12_83"/>
          <p:cNvSpPr txBox="1"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4800"/>
              <a:buFont typeface="Arial"/>
              <a:buNone/>
              <a:defRPr sz="4800" b="0" i="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 xmlns:p15="http://schemas.microsoft.com/office/powerpoint/2012/main">
        <p15:guide id="1" orient="horz" pos="304">
          <p15:clr>
            <a:srgbClr val="FBAE40"/>
          </p15:clr>
        </p15:guide>
        <p15:guide id="2" pos="480">
          <p15:clr>
            <a:srgbClr val="FBAE40"/>
          </p15:clr>
        </p15:guide>
        <p15:guide id="3" orient="horz" pos="691">
          <p15:clr>
            <a:srgbClr val="FBAE40"/>
          </p15:clr>
        </p15:guide>
        <p15:guide id="4" pos="1083">
          <p15:clr>
            <a:srgbClr val="FBAE40"/>
          </p15:clr>
        </p15:guide>
        <p15:guide id="5" pos="4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_Slide">
  <p:cSld name="Multi_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06378ab4_12_125"/>
          <p:cNvSpPr txBox="1">
            <a:spLocks noGrp="1"/>
          </p:cNvSpPr>
          <p:nvPr>
            <p:ph type="body"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g27706378ab4_12_125"/>
          <p:cNvSpPr txBox="1">
            <a:spLocks noGrp="1"/>
          </p:cNvSpPr>
          <p:nvPr>
            <p:ph type="title"/>
          </p:nvPr>
        </p:nvSpPr>
        <p:spPr>
          <a:xfrm>
            <a:off x="583688" y="455084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706378ab4_12_0"/>
          <p:cNvSpPr txBox="1">
            <a:spLocks noGrp="1"/>
          </p:cNvSpPr>
          <p:nvPr>
            <p:ph type="title"/>
          </p:nvPr>
        </p:nvSpPr>
        <p:spPr>
          <a:xfrm>
            <a:off x="584200" y="455084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7706378ab4_12_0"/>
          <p:cNvSpPr/>
          <p:nvPr/>
        </p:nvSpPr>
        <p:spPr>
          <a:xfrm>
            <a:off x="11354276" y="6323876"/>
            <a:ext cx="291219" cy="20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27706378ab4_12_0"/>
          <p:cNvSpPr/>
          <p:nvPr/>
        </p:nvSpPr>
        <p:spPr>
          <a:xfrm>
            <a:off x="7823344" y="6322204"/>
            <a:ext cx="3544024" cy="20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100" tIns="41025" rIns="82100" bIns="41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2024  Cisco and/or its affiliates. All rights reserved.   Cisco Confidential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g27706378ab4_12_0"/>
          <p:cNvGrpSpPr/>
          <p:nvPr/>
        </p:nvGrpSpPr>
        <p:grpSpPr>
          <a:xfrm>
            <a:off x="677385" y="6286929"/>
            <a:ext cx="453676" cy="241299"/>
            <a:chOff x="310" y="249"/>
            <a:chExt cx="502" cy="267"/>
          </a:xfrm>
        </p:grpSpPr>
        <p:sp>
          <p:nvSpPr>
            <p:cNvPr id="10" name="Google Shape;10;g27706378ab4_12_0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g27706378ab4_12_0"/>
            <p:cNvSpPr/>
            <p:nvPr/>
          </p:nvSpPr>
          <p:spPr>
            <a:xfrm>
              <a:off x="585" y="425"/>
              <a:ext cx="66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27706378ab4_12_0"/>
            <p:cNvSpPr/>
            <p:nvPr/>
          </p:nvSpPr>
          <p:spPr>
            <a:xfrm>
              <a:off x="355" y="425"/>
              <a:ext cx="67" cy="91"/>
            </a:xfrm>
            <a:custGeom>
              <a:avLst/>
              <a:gdLst/>
              <a:ahLst/>
              <a:cxnLst/>
              <a:rect l="l" t="t" r="r" b="b"/>
              <a:pathLst>
                <a:path w="51" h="69" extrusionOk="0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27706378ab4_12_0"/>
            <p:cNvSpPr/>
            <p:nvPr/>
          </p:nvSpPr>
          <p:spPr>
            <a:xfrm>
              <a:off x="675" y="42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27706378ab4_12_0"/>
            <p:cNvSpPr/>
            <p:nvPr/>
          </p:nvSpPr>
          <p:spPr>
            <a:xfrm>
              <a:off x="503" y="425"/>
              <a:ext cx="60" cy="91"/>
            </a:xfrm>
            <a:custGeom>
              <a:avLst/>
              <a:gdLst/>
              <a:ahLst/>
              <a:cxnLst/>
              <a:rect l="l" t="t" r="r" b="b"/>
              <a:pathLst>
                <a:path w="46" h="69" extrusionOk="0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27706378ab4_12_0"/>
            <p:cNvSpPr/>
            <p:nvPr/>
          </p:nvSpPr>
          <p:spPr>
            <a:xfrm>
              <a:off x="31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27706378ab4_12_0"/>
            <p:cNvSpPr/>
            <p:nvPr/>
          </p:nvSpPr>
          <p:spPr>
            <a:xfrm>
              <a:off x="37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27706378ab4_12_0"/>
            <p:cNvSpPr/>
            <p:nvPr/>
          </p:nvSpPr>
          <p:spPr>
            <a:xfrm>
              <a:off x="43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27706378ab4_12_0"/>
            <p:cNvSpPr/>
            <p:nvPr/>
          </p:nvSpPr>
          <p:spPr>
            <a:xfrm>
              <a:off x="49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27706378ab4_12_0"/>
            <p:cNvSpPr/>
            <p:nvPr/>
          </p:nvSpPr>
          <p:spPr>
            <a:xfrm>
              <a:off x="55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27706378ab4_12_0"/>
            <p:cNvSpPr/>
            <p:nvPr/>
          </p:nvSpPr>
          <p:spPr>
            <a:xfrm>
              <a:off x="61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27706378ab4_12_0"/>
            <p:cNvSpPr/>
            <p:nvPr/>
          </p:nvSpPr>
          <p:spPr>
            <a:xfrm>
              <a:off x="670" y="249"/>
              <a:ext cx="22" cy="139"/>
            </a:xfrm>
            <a:custGeom>
              <a:avLst/>
              <a:gdLst/>
              <a:ahLst/>
              <a:cxnLst/>
              <a:rect l="l" t="t" r="r" b="b"/>
              <a:pathLst>
                <a:path w="17" h="106" extrusionOk="0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27706378ab4_12_0"/>
            <p:cNvSpPr/>
            <p:nvPr/>
          </p:nvSpPr>
          <p:spPr>
            <a:xfrm>
              <a:off x="730" y="291"/>
              <a:ext cx="22" cy="75"/>
            </a:xfrm>
            <a:custGeom>
              <a:avLst/>
              <a:gdLst/>
              <a:ahLst/>
              <a:cxnLst/>
              <a:rect l="l" t="t" r="r" b="b"/>
              <a:pathLst>
                <a:path w="17" h="57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27706378ab4_12_0"/>
            <p:cNvSpPr/>
            <p:nvPr/>
          </p:nvSpPr>
          <p:spPr>
            <a:xfrm>
              <a:off x="790" y="321"/>
              <a:ext cx="22" cy="45"/>
            </a:xfrm>
            <a:custGeom>
              <a:avLst/>
              <a:gdLst/>
              <a:ahLst/>
              <a:cxnLst/>
              <a:rect l="l" t="t" r="r" b="b"/>
              <a:pathLst>
                <a:path w="17" h="34" extrusionOk="0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706378ab4_12_224"/>
          <p:cNvSpPr txBox="1">
            <a:spLocks noGrp="1"/>
          </p:cNvSpPr>
          <p:nvPr>
            <p:ph type="ctrTitle"/>
          </p:nvPr>
        </p:nvSpPr>
        <p:spPr>
          <a:xfrm>
            <a:off x="625996" y="3088640"/>
            <a:ext cx="8896944" cy="144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800"/>
              <a:buFont typeface="Arial"/>
              <a:buNone/>
            </a:pPr>
            <a:br>
              <a:rPr lang="en-US">
                <a:solidFill>
                  <a:srgbClr val="AEE8FA"/>
                </a:solidFill>
              </a:rPr>
            </a:br>
            <a:r>
              <a:rPr lang="en-US">
                <a:solidFill>
                  <a:srgbClr val="38C6F4"/>
                </a:solidFill>
              </a:rPr>
              <a:t>5조 인프라 설계 계획서</a:t>
            </a:r>
            <a:br>
              <a:rPr lang="en-US">
                <a:solidFill>
                  <a:srgbClr val="AEE8FA"/>
                </a:solidFill>
              </a:rPr>
            </a:br>
            <a:br>
              <a:rPr lang="en-US">
                <a:solidFill>
                  <a:srgbClr val="AEE8FA"/>
                </a:solidFill>
              </a:rPr>
            </a:br>
            <a:r>
              <a:rPr lang="en-US">
                <a:solidFill>
                  <a:srgbClr val="38C6F4"/>
                </a:solidFill>
              </a:rPr>
              <a:t>2024.07.2</a:t>
            </a:r>
            <a:r>
              <a:rPr lang="en-US"/>
              <a:t>5</a:t>
            </a:r>
            <a:endParaRPr>
              <a:solidFill>
                <a:srgbClr val="38C6F4"/>
              </a:solidFill>
            </a:endParaRPr>
          </a:p>
        </p:txBody>
      </p:sp>
      <p:sp>
        <p:nvSpPr>
          <p:cNvPr id="561" name="Google Shape;561;g27706378ab4_12_224"/>
          <p:cNvSpPr txBox="1">
            <a:spLocks noGrp="1"/>
          </p:cNvSpPr>
          <p:nvPr>
            <p:ph type="subTitle" idx="1"/>
          </p:nvPr>
        </p:nvSpPr>
        <p:spPr>
          <a:xfrm>
            <a:off x="626000" y="5252271"/>
            <a:ext cx="50730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8C6F4"/>
                </a:solidFill>
              </a:rPr>
              <a:t>팀원 : 배시현, 이도훈, 이원석, 최현욱</a:t>
            </a:r>
            <a:endParaRPr>
              <a:solidFill>
                <a:srgbClr val="38C6F4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8C6F4"/>
                </a:solidFill>
              </a:rPr>
              <a:t>발표자 : 배시현</a:t>
            </a:r>
            <a:endParaRPr>
              <a:solidFill>
                <a:srgbClr val="38C6F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"/>
          <p:cNvSpPr/>
          <p:nvPr/>
        </p:nvSpPr>
        <p:spPr>
          <a:xfrm>
            <a:off x="336149" y="2998871"/>
            <a:ext cx="2897078" cy="208262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ADD8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4" name="Google Shape;994;p7"/>
          <p:cNvSpPr/>
          <p:nvPr/>
        </p:nvSpPr>
        <p:spPr>
          <a:xfrm>
            <a:off x="3413395" y="619768"/>
            <a:ext cx="5393400" cy="1605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7"/>
          <p:cNvSpPr/>
          <p:nvPr/>
        </p:nvSpPr>
        <p:spPr>
          <a:xfrm>
            <a:off x="3399295" y="2228493"/>
            <a:ext cx="5393400" cy="442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6" name="Google Shape;9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3760" y="1035080"/>
            <a:ext cx="625823" cy="40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3760" y="1972933"/>
            <a:ext cx="625823" cy="40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1273" y="1972933"/>
            <a:ext cx="625823" cy="40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49" y="1035080"/>
            <a:ext cx="625823" cy="407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"/>
          <p:cNvSpPr txBox="1"/>
          <p:nvPr/>
        </p:nvSpPr>
        <p:spPr>
          <a:xfrm>
            <a:off x="4509106" y="1226538"/>
            <a:ext cx="3728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7"/>
          <p:cNvSpPr txBox="1"/>
          <p:nvPr/>
        </p:nvSpPr>
        <p:spPr>
          <a:xfrm>
            <a:off x="7359126" y="1226538"/>
            <a:ext cx="3728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"/>
          <p:cNvSpPr txBox="1"/>
          <p:nvPr/>
        </p:nvSpPr>
        <p:spPr>
          <a:xfrm>
            <a:off x="4509106" y="2158749"/>
            <a:ext cx="3728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7"/>
          <p:cNvSpPr txBox="1"/>
          <p:nvPr/>
        </p:nvSpPr>
        <p:spPr>
          <a:xfrm>
            <a:off x="7359125" y="2158749"/>
            <a:ext cx="3728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4" name="Google Shape;1004;p7" descr="Layer 3 Switch | Cisco Network Topology Icons 30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423" y="3290392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7" descr="Layer 3 Switch | Cisco Network Topology Icons 30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8552" y="3290392"/>
            <a:ext cx="400201" cy="4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"/>
          <p:cNvSpPr/>
          <p:nvPr/>
        </p:nvSpPr>
        <p:spPr>
          <a:xfrm>
            <a:off x="3849730" y="3585666"/>
            <a:ext cx="800443" cy="19283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p7"/>
          <p:cNvSpPr/>
          <p:nvPr/>
        </p:nvSpPr>
        <p:spPr>
          <a:xfrm>
            <a:off x="5468230" y="641116"/>
            <a:ext cx="1245300" cy="4676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Z</a:t>
            </a:r>
            <a:b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0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7"/>
          <p:cNvSpPr/>
          <p:nvPr/>
        </p:nvSpPr>
        <p:spPr>
          <a:xfrm>
            <a:off x="5468230" y="6000602"/>
            <a:ext cx="1245300" cy="4676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W</a:t>
            </a:r>
            <a:br>
              <a:rPr lang="en-US" sz="16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1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1</a:t>
            </a:r>
            <a:endParaRPr sz="1600" b="1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7"/>
          <p:cNvSpPr/>
          <p:nvPr/>
        </p:nvSpPr>
        <p:spPr>
          <a:xfrm rot="-5400000" flipH="1">
            <a:off x="4336440" y="1933972"/>
            <a:ext cx="79052" cy="423035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"/>
          <p:cNvSpPr/>
          <p:nvPr/>
        </p:nvSpPr>
        <p:spPr>
          <a:xfrm rot="5400000" flipH="1">
            <a:off x="7788752" y="1946939"/>
            <a:ext cx="79052" cy="423035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"/>
          <p:cNvSpPr/>
          <p:nvPr/>
        </p:nvSpPr>
        <p:spPr>
          <a:xfrm>
            <a:off x="4351226" y="747168"/>
            <a:ext cx="738828" cy="10507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1.1.1.1/32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"/>
          <p:cNvSpPr/>
          <p:nvPr/>
        </p:nvSpPr>
        <p:spPr>
          <a:xfrm>
            <a:off x="7187795" y="744650"/>
            <a:ext cx="738828" cy="1050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2.2.2.2/32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"/>
          <p:cNvSpPr/>
          <p:nvPr/>
        </p:nvSpPr>
        <p:spPr>
          <a:xfrm>
            <a:off x="3503790" y="2071472"/>
            <a:ext cx="738828" cy="10507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3.3.3.3/32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"/>
          <p:cNvSpPr/>
          <p:nvPr/>
        </p:nvSpPr>
        <p:spPr>
          <a:xfrm>
            <a:off x="2364723" y="3722935"/>
            <a:ext cx="738900" cy="105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E4E79"/>
                </a:solidFill>
              </a:rPr>
              <a:t>7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rgbClr val="1E4E79"/>
                </a:solidFill>
              </a:rPr>
              <a:t>7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rgbClr val="1E4E79"/>
                </a:solidFill>
              </a:rPr>
              <a:t>7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rgbClr val="1E4E79"/>
                </a:solidFill>
              </a:rPr>
              <a:t>7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/32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7" name="Google Shape;1017;p7"/>
          <p:cNvCxnSpPr/>
          <p:nvPr/>
        </p:nvCxnSpPr>
        <p:spPr>
          <a:xfrm rot="10800000">
            <a:off x="4989583" y="1227833"/>
            <a:ext cx="2198212" cy="823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18" name="Google Shape;1018;p7"/>
          <p:cNvCxnSpPr/>
          <p:nvPr/>
        </p:nvCxnSpPr>
        <p:spPr>
          <a:xfrm rot="10800000">
            <a:off x="4989583" y="2159751"/>
            <a:ext cx="2198212" cy="823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19" name="Google Shape;1019;p7"/>
          <p:cNvCxnSpPr/>
          <p:nvPr/>
        </p:nvCxnSpPr>
        <p:spPr>
          <a:xfrm rot="10800000">
            <a:off x="4657622" y="1447845"/>
            <a:ext cx="0" cy="515563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20" name="Google Shape;1020;p7"/>
          <p:cNvCxnSpPr/>
          <p:nvPr/>
        </p:nvCxnSpPr>
        <p:spPr>
          <a:xfrm rot="10800000">
            <a:off x="7525982" y="1447845"/>
            <a:ext cx="0" cy="515563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21" name="Google Shape;1021;p7"/>
          <p:cNvSpPr/>
          <p:nvPr/>
        </p:nvSpPr>
        <p:spPr>
          <a:xfrm>
            <a:off x="4752394" y="1478062"/>
            <a:ext cx="309938" cy="121723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7"/>
          <p:cNvSpPr/>
          <p:nvPr/>
        </p:nvSpPr>
        <p:spPr>
          <a:xfrm>
            <a:off x="4752394" y="1817340"/>
            <a:ext cx="309938" cy="121723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7"/>
          <p:cNvSpPr/>
          <p:nvPr/>
        </p:nvSpPr>
        <p:spPr>
          <a:xfrm>
            <a:off x="5027289" y="1920936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S0/0/1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"/>
          <p:cNvSpPr/>
          <p:nvPr/>
        </p:nvSpPr>
        <p:spPr>
          <a:xfrm>
            <a:off x="7126097" y="1817340"/>
            <a:ext cx="309938" cy="121723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"/>
          <p:cNvSpPr/>
          <p:nvPr/>
        </p:nvSpPr>
        <p:spPr>
          <a:xfrm>
            <a:off x="7126097" y="1473957"/>
            <a:ext cx="309938" cy="121723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7"/>
          <p:cNvSpPr/>
          <p:nvPr/>
        </p:nvSpPr>
        <p:spPr>
          <a:xfrm>
            <a:off x="5027289" y="2371284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Gi0/0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7"/>
          <p:cNvSpPr/>
          <p:nvPr/>
        </p:nvSpPr>
        <p:spPr>
          <a:xfrm>
            <a:off x="6764336" y="2381194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Gi0/0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Google Shape;1028;p7" descr="Layer 2 Remote Switch | Cisco Network Topology Icons 30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0817" y="5052589"/>
            <a:ext cx="461146" cy="2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7" descr="Layer 2 Remote Switch | Cisco Network Topology Icons 30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26296" y="5052589"/>
            <a:ext cx="442457" cy="218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7"/>
          <p:cNvCxnSpPr/>
          <p:nvPr/>
        </p:nvCxnSpPr>
        <p:spPr>
          <a:xfrm rot="10800000" flipH="1">
            <a:off x="4657816" y="2389581"/>
            <a:ext cx="1" cy="900811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1" name="Google Shape;1031;p7"/>
          <p:cNvCxnSpPr/>
          <p:nvPr/>
        </p:nvCxnSpPr>
        <p:spPr>
          <a:xfrm rot="10800000">
            <a:off x="7536117" y="2389581"/>
            <a:ext cx="9427" cy="900811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2" name="Google Shape;1032;p7"/>
          <p:cNvCxnSpPr/>
          <p:nvPr/>
        </p:nvCxnSpPr>
        <p:spPr>
          <a:xfrm rot="10800000">
            <a:off x="4893826" y="3470500"/>
            <a:ext cx="2453885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3" name="Google Shape;1033;p7"/>
          <p:cNvCxnSpPr/>
          <p:nvPr/>
        </p:nvCxnSpPr>
        <p:spPr>
          <a:xfrm rot="10800000">
            <a:off x="4893826" y="3508296"/>
            <a:ext cx="2453885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4" name="Google Shape;1034;p7"/>
          <p:cNvSpPr/>
          <p:nvPr/>
        </p:nvSpPr>
        <p:spPr>
          <a:xfrm>
            <a:off x="5044335" y="3349577"/>
            <a:ext cx="45719" cy="276504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"/>
          <p:cNvSpPr/>
          <p:nvPr/>
        </p:nvSpPr>
        <p:spPr>
          <a:xfrm>
            <a:off x="7145980" y="3349577"/>
            <a:ext cx="45719" cy="276504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"/>
          <p:cNvSpPr/>
          <p:nvPr/>
        </p:nvSpPr>
        <p:spPr>
          <a:xfrm>
            <a:off x="7615146" y="3597449"/>
            <a:ext cx="800443" cy="19283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L3_SW_4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7" name="Google Shape;1037;p7" descr="PC | Cisco Network Topology Icons 30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6429" y="5774356"/>
            <a:ext cx="332932" cy="29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7" descr="PC | Cisco Network Topology Icons 30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5807" y="5774356"/>
            <a:ext cx="332932" cy="29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7"/>
          <p:cNvSpPr/>
          <p:nvPr/>
        </p:nvSpPr>
        <p:spPr>
          <a:xfrm>
            <a:off x="3344706" y="6199721"/>
            <a:ext cx="8322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10</a:t>
            </a:r>
            <a:b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7"/>
          <p:cNvSpPr/>
          <p:nvPr/>
        </p:nvSpPr>
        <p:spPr>
          <a:xfrm rot="1571678">
            <a:off x="4994097" y="3609740"/>
            <a:ext cx="61713" cy="221519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"/>
          <p:cNvSpPr/>
          <p:nvPr/>
        </p:nvSpPr>
        <p:spPr>
          <a:xfrm rot="1571678">
            <a:off x="7147671" y="4825326"/>
            <a:ext cx="61713" cy="221519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"/>
          <p:cNvSpPr/>
          <p:nvPr/>
        </p:nvSpPr>
        <p:spPr>
          <a:xfrm rot="7963319">
            <a:off x="7182526" y="3584578"/>
            <a:ext cx="61713" cy="221519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"/>
          <p:cNvSpPr/>
          <p:nvPr/>
        </p:nvSpPr>
        <p:spPr>
          <a:xfrm rot="7963319">
            <a:off x="5013005" y="4840518"/>
            <a:ext cx="61713" cy="221519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4" name="Google Shape;1044;p7"/>
          <p:cNvCxnSpPr>
            <a:endCxn id="1037" idx="0"/>
          </p:cNvCxnSpPr>
          <p:nvPr/>
        </p:nvCxnSpPr>
        <p:spPr>
          <a:xfrm flipH="1">
            <a:off x="3752895" y="5280256"/>
            <a:ext cx="885300" cy="4941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045" name="Google Shape;1045;p7" descr="PC | Cisco Network Topology Icons 30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31" y="5774356"/>
            <a:ext cx="332932" cy="29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7" descr="PC | Cisco Network Topology Icons 30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68701" y="5757306"/>
            <a:ext cx="332932" cy="29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7"/>
          <p:cNvSpPr/>
          <p:nvPr/>
        </p:nvSpPr>
        <p:spPr>
          <a:xfrm>
            <a:off x="4005967" y="6199964"/>
            <a:ext cx="8322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20</a:t>
            </a:r>
            <a:b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048;p7"/>
          <p:cNvSpPr/>
          <p:nvPr/>
        </p:nvSpPr>
        <p:spPr>
          <a:xfrm>
            <a:off x="6481544" y="6160875"/>
            <a:ext cx="8322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4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10</a:t>
            </a:r>
            <a:b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049;p7"/>
          <p:cNvSpPr/>
          <p:nvPr/>
        </p:nvSpPr>
        <p:spPr>
          <a:xfrm>
            <a:off x="7114604" y="6153475"/>
            <a:ext cx="8322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20</a:t>
            </a:r>
            <a:b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0" name="Google Shape;1050;p7"/>
          <p:cNvCxnSpPr>
            <a:endCxn id="1038" idx="0"/>
          </p:cNvCxnSpPr>
          <p:nvPr/>
        </p:nvCxnSpPr>
        <p:spPr>
          <a:xfrm flipH="1">
            <a:off x="4432273" y="5276656"/>
            <a:ext cx="193500" cy="4977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1" name="Google Shape;1051;p7"/>
          <p:cNvCxnSpPr>
            <a:stCxn id="1029" idx="2"/>
            <a:endCxn id="1045" idx="0"/>
          </p:cNvCxnSpPr>
          <p:nvPr/>
        </p:nvCxnSpPr>
        <p:spPr>
          <a:xfrm flipH="1">
            <a:off x="6897424" y="5271052"/>
            <a:ext cx="650100" cy="5034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2" name="Google Shape;1052;p7"/>
          <p:cNvCxnSpPr/>
          <p:nvPr/>
        </p:nvCxnSpPr>
        <p:spPr>
          <a:xfrm>
            <a:off x="7521524" y="5280380"/>
            <a:ext cx="651300" cy="4557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53" name="Google Shape;1053;p7"/>
          <p:cNvSpPr/>
          <p:nvPr/>
        </p:nvSpPr>
        <p:spPr>
          <a:xfrm>
            <a:off x="5555756" y="1248352"/>
            <a:ext cx="1120050" cy="1487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203.230.100.0/30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7"/>
          <p:cNvSpPr/>
          <p:nvPr/>
        </p:nvSpPr>
        <p:spPr>
          <a:xfrm>
            <a:off x="5547039" y="2028817"/>
            <a:ext cx="1120050" cy="1487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203.230.101.0/30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"/>
          <p:cNvSpPr/>
          <p:nvPr/>
        </p:nvSpPr>
        <p:spPr>
          <a:xfrm>
            <a:off x="4688489" y="1617688"/>
            <a:ext cx="1120050" cy="1487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203.230.102.0/30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7"/>
          <p:cNvSpPr/>
          <p:nvPr/>
        </p:nvSpPr>
        <p:spPr>
          <a:xfrm>
            <a:off x="6358644" y="1617688"/>
            <a:ext cx="1120050" cy="1487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203.230.103.0/30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"/>
          <p:cNvSpPr txBox="1"/>
          <p:nvPr/>
        </p:nvSpPr>
        <p:spPr>
          <a:xfrm>
            <a:off x="4419497" y="1421988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"/>
          <p:cNvSpPr txBox="1"/>
          <p:nvPr/>
        </p:nvSpPr>
        <p:spPr>
          <a:xfrm>
            <a:off x="4419497" y="1779895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7"/>
          <p:cNvSpPr txBox="1"/>
          <p:nvPr/>
        </p:nvSpPr>
        <p:spPr>
          <a:xfrm>
            <a:off x="4987262" y="1996278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7"/>
          <p:cNvSpPr txBox="1"/>
          <p:nvPr/>
        </p:nvSpPr>
        <p:spPr>
          <a:xfrm>
            <a:off x="6967899" y="1996278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7"/>
          <p:cNvSpPr/>
          <p:nvPr/>
        </p:nvSpPr>
        <p:spPr>
          <a:xfrm>
            <a:off x="5626144" y="3313830"/>
            <a:ext cx="1120050" cy="1487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203.230.80.0/30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7"/>
          <p:cNvSpPr txBox="1"/>
          <p:nvPr/>
        </p:nvSpPr>
        <p:spPr>
          <a:xfrm>
            <a:off x="5028066" y="3270281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"/>
          <p:cNvSpPr txBox="1"/>
          <p:nvPr/>
        </p:nvSpPr>
        <p:spPr>
          <a:xfrm>
            <a:off x="6914203" y="3270281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"/>
          <p:cNvSpPr/>
          <p:nvPr/>
        </p:nvSpPr>
        <p:spPr>
          <a:xfrm>
            <a:off x="3541429" y="5032743"/>
            <a:ext cx="800443" cy="19283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1065;p7"/>
          <p:cNvSpPr/>
          <p:nvPr/>
        </p:nvSpPr>
        <p:spPr>
          <a:xfrm>
            <a:off x="7865075" y="5075134"/>
            <a:ext cx="800443" cy="19283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L2_SW_4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066;p7"/>
          <p:cNvSpPr/>
          <p:nvPr/>
        </p:nvSpPr>
        <p:spPr>
          <a:xfrm>
            <a:off x="4264750" y="4229522"/>
            <a:ext cx="510662" cy="19267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Trunk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"/>
          <p:cNvSpPr/>
          <p:nvPr/>
        </p:nvSpPr>
        <p:spPr>
          <a:xfrm>
            <a:off x="5219774" y="4044075"/>
            <a:ext cx="510662" cy="19267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Trunk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"/>
          <p:cNvSpPr/>
          <p:nvPr/>
        </p:nvSpPr>
        <p:spPr>
          <a:xfrm>
            <a:off x="6585228" y="4044075"/>
            <a:ext cx="510662" cy="19267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Trunk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"/>
          <p:cNvSpPr/>
          <p:nvPr/>
        </p:nvSpPr>
        <p:spPr>
          <a:xfrm>
            <a:off x="7507633" y="4229522"/>
            <a:ext cx="510662" cy="19267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Trunk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"/>
          <p:cNvSpPr/>
          <p:nvPr/>
        </p:nvSpPr>
        <p:spPr>
          <a:xfrm>
            <a:off x="4168284" y="2793885"/>
            <a:ext cx="1120050" cy="1487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203.230.50.0/30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"/>
          <p:cNvSpPr/>
          <p:nvPr/>
        </p:nvSpPr>
        <p:spPr>
          <a:xfrm>
            <a:off x="7020283" y="2793885"/>
            <a:ext cx="1120050" cy="1487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203.230.60.0/30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"/>
          <p:cNvSpPr txBox="1"/>
          <p:nvPr/>
        </p:nvSpPr>
        <p:spPr>
          <a:xfrm>
            <a:off x="4347006" y="2338197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"/>
          <p:cNvSpPr txBox="1"/>
          <p:nvPr/>
        </p:nvSpPr>
        <p:spPr>
          <a:xfrm>
            <a:off x="4727537" y="2292331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"/>
          <p:cNvSpPr txBox="1"/>
          <p:nvPr/>
        </p:nvSpPr>
        <p:spPr>
          <a:xfrm>
            <a:off x="7133781" y="2323591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"/>
          <p:cNvSpPr txBox="1"/>
          <p:nvPr/>
        </p:nvSpPr>
        <p:spPr>
          <a:xfrm>
            <a:off x="7521527" y="2351996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"/>
          <p:cNvSpPr txBox="1"/>
          <p:nvPr/>
        </p:nvSpPr>
        <p:spPr>
          <a:xfrm>
            <a:off x="7115470" y="3100647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"/>
          <p:cNvSpPr txBox="1"/>
          <p:nvPr/>
        </p:nvSpPr>
        <p:spPr>
          <a:xfrm>
            <a:off x="7538825" y="3084471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"/>
          <p:cNvSpPr txBox="1"/>
          <p:nvPr/>
        </p:nvSpPr>
        <p:spPr>
          <a:xfrm>
            <a:off x="4326109" y="3113745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7"/>
          <p:cNvSpPr txBox="1"/>
          <p:nvPr/>
        </p:nvSpPr>
        <p:spPr>
          <a:xfrm>
            <a:off x="4730204" y="3100647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"/>
          <p:cNvSpPr/>
          <p:nvPr/>
        </p:nvSpPr>
        <p:spPr>
          <a:xfrm>
            <a:off x="4225972" y="4580360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 4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p7"/>
          <p:cNvSpPr/>
          <p:nvPr/>
        </p:nvSpPr>
        <p:spPr>
          <a:xfrm>
            <a:off x="7468891" y="4627371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 4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p7"/>
          <p:cNvSpPr/>
          <p:nvPr/>
        </p:nvSpPr>
        <p:spPr>
          <a:xfrm>
            <a:off x="4244444" y="3825520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 4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"/>
          <p:cNvSpPr/>
          <p:nvPr/>
        </p:nvSpPr>
        <p:spPr>
          <a:xfrm>
            <a:off x="7413475" y="3845731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 4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4" name="Google Shape;1084;p7"/>
          <p:cNvSpPr/>
          <p:nvPr/>
        </p:nvSpPr>
        <p:spPr>
          <a:xfrm>
            <a:off x="4830829" y="3769760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Po 2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5" name="Google Shape;1085;p7"/>
          <p:cNvSpPr/>
          <p:nvPr/>
        </p:nvSpPr>
        <p:spPr>
          <a:xfrm>
            <a:off x="6743368" y="4568901"/>
            <a:ext cx="580800" cy="24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Po 2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p7"/>
          <p:cNvSpPr/>
          <p:nvPr/>
        </p:nvSpPr>
        <p:spPr>
          <a:xfrm>
            <a:off x="4704312" y="4669713"/>
            <a:ext cx="580800" cy="24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 3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7"/>
          <p:cNvSpPr/>
          <p:nvPr/>
        </p:nvSpPr>
        <p:spPr>
          <a:xfrm>
            <a:off x="6831640" y="3779926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Po 3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8" name="Google Shape;1088;p7"/>
          <p:cNvSpPr/>
          <p:nvPr/>
        </p:nvSpPr>
        <p:spPr>
          <a:xfrm>
            <a:off x="4954976" y="3450502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 1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"/>
          <p:cNvSpPr/>
          <p:nvPr/>
        </p:nvSpPr>
        <p:spPr>
          <a:xfrm>
            <a:off x="6642257" y="3449608"/>
            <a:ext cx="580727" cy="24259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 1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"/>
          <p:cNvSpPr txBox="1"/>
          <p:nvPr/>
        </p:nvSpPr>
        <p:spPr>
          <a:xfrm>
            <a:off x="7494658" y="1779895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7"/>
          <p:cNvSpPr txBox="1"/>
          <p:nvPr/>
        </p:nvSpPr>
        <p:spPr>
          <a:xfrm>
            <a:off x="7501883" y="1421988"/>
            <a:ext cx="308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2" name="Google Shape;1092;p7"/>
          <p:cNvCxnSpPr/>
          <p:nvPr/>
        </p:nvCxnSpPr>
        <p:spPr>
          <a:xfrm flipH="1">
            <a:off x="4892411" y="3646110"/>
            <a:ext cx="2442600" cy="14142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93" name="Google Shape;1093;p7"/>
          <p:cNvCxnSpPr/>
          <p:nvPr/>
        </p:nvCxnSpPr>
        <p:spPr>
          <a:xfrm flipH="1">
            <a:off x="4849472" y="3607494"/>
            <a:ext cx="2472300" cy="14244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94" name="Google Shape;1094;p7"/>
          <p:cNvCxnSpPr/>
          <p:nvPr/>
        </p:nvCxnSpPr>
        <p:spPr>
          <a:xfrm rot="10800000">
            <a:off x="4864191" y="3589489"/>
            <a:ext cx="2543100" cy="14631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95" name="Google Shape;1095;p7"/>
          <p:cNvCxnSpPr/>
          <p:nvPr/>
        </p:nvCxnSpPr>
        <p:spPr>
          <a:xfrm rot="10800000">
            <a:off x="4838467" y="3618394"/>
            <a:ext cx="2543100" cy="14631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096" name="Google Shape;1096;p7" descr="PC | Cisco Network Topology Icons 30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2534" y="5789794"/>
            <a:ext cx="332932" cy="29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7"/>
          <p:cNvSpPr/>
          <p:nvPr/>
        </p:nvSpPr>
        <p:spPr>
          <a:xfrm>
            <a:off x="4756375" y="6118557"/>
            <a:ext cx="7296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30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8" name="Google Shape;1098;p7"/>
          <p:cNvSpPr/>
          <p:nvPr/>
        </p:nvSpPr>
        <p:spPr>
          <a:xfrm flipH="1">
            <a:off x="7837160" y="6131714"/>
            <a:ext cx="7296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6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40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9" name="Google Shape;1099;p7"/>
          <p:cNvCxnSpPr/>
          <p:nvPr/>
        </p:nvCxnSpPr>
        <p:spPr>
          <a:xfrm rot="10800000">
            <a:off x="7525981" y="3686044"/>
            <a:ext cx="0" cy="13470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00" name="Google Shape;1100;p7"/>
          <p:cNvCxnSpPr/>
          <p:nvPr/>
        </p:nvCxnSpPr>
        <p:spPr>
          <a:xfrm rot="10800000">
            <a:off x="7566401" y="3686044"/>
            <a:ext cx="0" cy="13470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01" name="Google Shape;1101;p7"/>
          <p:cNvSpPr/>
          <p:nvPr/>
        </p:nvSpPr>
        <p:spPr>
          <a:xfrm rot="-5400000">
            <a:off x="7522792" y="3672027"/>
            <a:ext cx="45600" cy="276600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"/>
          <p:cNvSpPr/>
          <p:nvPr/>
        </p:nvSpPr>
        <p:spPr>
          <a:xfrm rot="-5400000">
            <a:off x="7522793" y="4719386"/>
            <a:ext cx="45600" cy="276600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3" name="Google Shape;1103;p7"/>
          <p:cNvCxnSpPr/>
          <p:nvPr/>
        </p:nvCxnSpPr>
        <p:spPr>
          <a:xfrm rot="10800000">
            <a:off x="4662831" y="3698094"/>
            <a:ext cx="0" cy="13470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04" name="Google Shape;1104;p7"/>
          <p:cNvCxnSpPr/>
          <p:nvPr/>
        </p:nvCxnSpPr>
        <p:spPr>
          <a:xfrm rot="10800000">
            <a:off x="4702501" y="3698094"/>
            <a:ext cx="0" cy="13470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05" name="Google Shape;1105;p7"/>
          <p:cNvSpPr/>
          <p:nvPr/>
        </p:nvSpPr>
        <p:spPr>
          <a:xfrm rot="-5400000">
            <a:off x="4677067" y="3684077"/>
            <a:ext cx="45600" cy="276600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"/>
          <p:cNvSpPr/>
          <p:nvPr/>
        </p:nvSpPr>
        <p:spPr>
          <a:xfrm rot="-5400000">
            <a:off x="4677068" y="4731436"/>
            <a:ext cx="45600" cy="276600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"/>
          <p:cNvSpPr/>
          <p:nvPr/>
        </p:nvSpPr>
        <p:spPr>
          <a:xfrm>
            <a:off x="4726370" y="2987735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"/>
          <p:cNvSpPr/>
          <p:nvPr/>
        </p:nvSpPr>
        <p:spPr>
          <a:xfrm>
            <a:off x="7115470" y="2962760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"/>
          <p:cNvSpPr/>
          <p:nvPr/>
        </p:nvSpPr>
        <p:spPr>
          <a:xfrm>
            <a:off x="3990275" y="3809413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Fa0/25-26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"/>
          <p:cNvSpPr/>
          <p:nvPr/>
        </p:nvSpPr>
        <p:spPr>
          <a:xfrm>
            <a:off x="7709625" y="3809400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Fa0/13-14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"/>
          <p:cNvSpPr/>
          <p:nvPr/>
        </p:nvSpPr>
        <p:spPr>
          <a:xfrm>
            <a:off x="7709625" y="3809413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Fa0/25-26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"/>
          <p:cNvSpPr/>
          <p:nvPr/>
        </p:nvSpPr>
        <p:spPr>
          <a:xfrm>
            <a:off x="5154287" y="3704788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Fa0/37-38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"/>
          <p:cNvSpPr/>
          <p:nvPr/>
        </p:nvSpPr>
        <p:spPr>
          <a:xfrm>
            <a:off x="6667112" y="3704788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Fa0/37-38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7"/>
          <p:cNvSpPr/>
          <p:nvPr/>
        </p:nvSpPr>
        <p:spPr>
          <a:xfrm>
            <a:off x="3990275" y="4798725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Fa0/1-2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7"/>
          <p:cNvSpPr/>
          <p:nvPr/>
        </p:nvSpPr>
        <p:spPr>
          <a:xfrm>
            <a:off x="7709625" y="4798725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Fa0/1-2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7"/>
          <p:cNvSpPr/>
          <p:nvPr/>
        </p:nvSpPr>
        <p:spPr>
          <a:xfrm>
            <a:off x="5154287" y="4780425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Fa0/11-12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"/>
          <p:cNvSpPr/>
          <p:nvPr/>
        </p:nvSpPr>
        <p:spPr>
          <a:xfrm>
            <a:off x="6667112" y="4780425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Fa0/11-12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7"/>
          <p:cNvSpPr/>
          <p:nvPr/>
        </p:nvSpPr>
        <p:spPr>
          <a:xfrm>
            <a:off x="4729652" y="2526109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Gi0/1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7"/>
          <p:cNvSpPr/>
          <p:nvPr/>
        </p:nvSpPr>
        <p:spPr>
          <a:xfrm>
            <a:off x="7114927" y="2526109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Gi0/1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0" name="Google Shape;1120;p7"/>
          <p:cNvCxnSpPr>
            <a:stCxn id="1029" idx="2"/>
            <a:endCxn id="1046" idx="0"/>
          </p:cNvCxnSpPr>
          <p:nvPr/>
        </p:nvCxnSpPr>
        <p:spPr>
          <a:xfrm flipH="1">
            <a:off x="7535225" y="5271052"/>
            <a:ext cx="12300" cy="486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21" name="Google Shape;1121;p7"/>
          <p:cNvCxnSpPr>
            <a:stCxn id="1028" idx="2"/>
            <a:endCxn id="1096" idx="0"/>
          </p:cNvCxnSpPr>
          <p:nvPr/>
        </p:nvCxnSpPr>
        <p:spPr>
          <a:xfrm>
            <a:off x="4691390" y="5280279"/>
            <a:ext cx="437700" cy="5094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22" name="Google Shape;1122;p7"/>
          <p:cNvSpPr txBox="1"/>
          <p:nvPr/>
        </p:nvSpPr>
        <p:spPr>
          <a:xfrm>
            <a:off x="4911062" y="1005678"/>
            <a:ext cx="30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7"/>
          <p:cNvSpPr txBox="1"/>
          <p:nvPr/>
        </p:nvSpPr>
        <p:spPr>
          <a:xfrm>
            <a:off x="6891699" y="1005678"/>
            <a:ext cx="30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7"/>
          <p:cNvSpPr/>
          <p:nvPr/>
        </p:nvSpPr>
        <p:spPr>
          <a:xfrm>
            <a:off x="4078849" y="5412851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Fa0/13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"/>
          <p:cNvSpPr/>
          <p:nvPr/>
        </p:nvSpPr>
        <p:spPr>
          <a:xfrm>
            <a:off x="4421283" y="5410021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Fa0/14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7"/>
          <p:cNvSpPr/>
          <p:nvPr/>
        </p:nvSpPr>
        <p:spPr>
          <a:xfrm>
            <a:off x="4752394" y="5425018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Fa0/15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7"/>
          <p:cNvSpPr/>
          <p:nvPr/>
        </p:nvSpPr>
        <p:spPr>
          <a:xfrm>
            <a:off x="7050253" y="5382088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Fa0/13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"/>
          <p:cNvSpPr/>
          <p:nvPr/>
        </p:nvSpPr>
        <p:spPr>
          <a:xfrm>
            <a:off x="7390453" y="5388812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Fa0/14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"/>
          <p:cNvSpPr/>
          <p:nvPr/>
        </p:nvSpPr>
        <p:spPr>
          <a:xfrm>
            <a:off x="7759064" y="5404885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Fa0/15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0" name="Google Shape;1130;p7" descr="PC | Cisco Network Topology Icons 30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2515" y="5757306"/>
            <a:ext cx="332932" cy="29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"/>
          <p:cNvSpPr txBox="1"/>
          <p:nvPr/>
        </p:nvSpPr>
        <p:spPr>
          <a:xfrm>
            <a:off x="366761" y="83582"/>
            <a:ext cx="2970542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3B8E4"/>
                </a:solidFill>
              </a:rPr>
              <a:t>3. </a:t>
            </a:r>
            <a:r>
              <a:rPr lang="en-US" sz="32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Blueprint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 3.1 Full Topology</a:t>
            </a:r>
            <a:endParaRPr/>
          </a:p>
        </p:txBody>
      </p:sp>
      <p:sp>
        <p:nvSpPr>
          <p:cNvPr id="1132" name="Google Shape;1132;p7"/>
          <p:cNvSpPr/>
          <p:nvPr/>
        </p:nvSpPr>
        <p:spPr>
          <a:xfrm>
            <a:off x="1152587" y="4493666"/>
            <a:ext cx="1245300" cy="4676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X</a:t>
            </a:r>
            <a:br>
              <a:rPr lang="en-US" sz="1600" b="1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100" b="1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rPr>
              <a:t>EIGRP 1</a:t>
            </a:r>
            <a:endParaRPr sz="1600" b="1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3" name="Google Shape;1133;p7"/>
          <p:cNvSpPr/>
          <p:nvPr/>
        </p:nvSpPr>
        <p:spPr>
          <a:xfrm>
            <a:off x="2133046" y="3946577"/>
            <a:ext cx="800443" cy="1928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4" name="Google Shape;1134;p7" descr="Layer 2 Remote Switch | Cisco Network Topology Icons 30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963" y="3373984"/>
            <a:ext cx="461146" cy="227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5" name="Google Shape;1135;p7"/>
          <p:cNvCxnSpPr/>
          <p:nvPr/>
        </p:nvCxnSpPr>
        <p:spPr>
          <a:xfrm rot="10800000">
            <a:off x="1344585" y="3445920"/>
            <a:ext cx="122797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136" name="Google Shape;1136;p7" descr="PC | Cisco Network Topology Icons 30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700" y="4178982"/>
            <a:ext cx="332932" cy="29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7"/>
          <p:cNvSpPr/>
          <p:nvPr/>
        </p:nvSpPr>
        <p:spPr>
          <a:xfrm>
            <a:off x="695404" y="4509245"/>
            <a:ext cx="729600" cy="19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7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8" name="Google Shape;1138;p7"/>
          <p:cNvCxnSpPr/>
          <p:nvPr/>
        </p:nvCxnSpPr>
        <p:spPr>
          <a:xfrm rot="10800000">
            <a:off x="1075200" y="3617253"/>
            <a:ext cx="0" cy="519367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139" name="Google Shape;1139;p7" descr="Layer 3 Switch | Cisco Network Topology Icons 30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4697" y="3290392"/>
            <a:ext cx="400201" cy="4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7"/>
          <p:cNvSpPr/>
          <p:nvPr/>
        </p:nvSpPr>
        <p:spPr>
          <a:xfrm>
            <a:off x="187300" y="3377016"/>
            <a:ext cx="800443" cy="19283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1" name="Google Shape;1141;p7"/>
          <p:cNvCxnSpPr/>
          <p:nvPr/>
        </p:nvCxnSpPr>
        <p:spPr>
          <a:xfrm rot="10800000">
            <a:off x="1344585" y="3499411"/>
            <a:ext cx="122797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42" name="Google Shape;1142;p7"/>
          <p:cNvCxnSpPr/>
          <p:nvPr/>
        </p:nvCxnSpPr>
        <p:spPr>
          <a:xfrm rot="10800000">
            <a:off x="2984763" y="3507325"/>
            <a:ext cx="149700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43" name="Google Shape;1143;p7"/>
          <p:cNvCxnSpPr/>
          <p:nvPr/>
        </p:nvCxnSpPr>
        <p:spPr>
          <a:xfrm rot="10800000">
            <a:off x="2984763" y="3460050"/>
            <a:ext cx="149700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44" name="Google Shape;1144;p7"/>
          <p:cNvSpPr/>
          <p:nvPr/>
        </p:nvSpPr>
        <p:spPr>
          <a:xfrm>
            <a:off x="8977461" y="2992534"/>
            <a:ext cx="2897100" cy="208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0EE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5" name="Google Shape;1145;p7"/>
          <p:cNvSpPr/>
          <p:nvPr/>
        </p:nvSpPr>
        <p:spPr>
          <a:xfrm>
            <a:off x="9088380" y="3690980"/>
            <a:ext cx="800443" cy="1928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6" name="Google Shape;1146;p7"/>
          <p:cNvSpPr txBox="1"/>
          <p:nvPr/>
        </p:nvSpPr>
        <p:spPr>
          <a:xfrm>
            <a:off x="9049974" y="3836835"/>
            <a:ext cx="100578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1000" b="0" i="0" u="none" strike="noStrike" cap="none">
                <a:solidFill>
                  <a:srgbClr val="C72FF1"/>
                </a:solidFill>
                <a:latin typeface="Malgun Gothic"/>
                <a:ea typeface="Malgun Gothic"/>
                <a:cs typeface="Malgun Gothic"/>
                <a:sym typeface="Malgun Gothic"/>
              </a:rPr>
              <a:t>DHCP Server</a:t>
            </a:r>
            <a:endParaRPr sz="1000" b="0" i="0" u="none" strike="noStrike" cap="none">
              <a:solidFill>
                <a:srgbClr val="C72FF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7" name="Google Shape;1147;p7"/>
          <p:cNvSpPr/>
          <p:nvPr/>
        </p:nvSpPr>
        <p:spPr>
          <a:xfrm>
            <a:off x="9766849" y="4493667"/>
            <a:ext cx="12453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rgbClr val="90EE9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Y</a:t>
            </a:r>
            <a:br>
              <a:rPr lang="en-US" sz="1600" b="1" i="0" u="none" strike="noStrike" cap="none">
                <a:solidFill>
                  <a:srgbClr val="90EE9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100" b="1" i="0" u="none" strike="noStrike" cap="none">
                <a:solidFill>
                  <a:srgbClr val="90EE9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sz="1600" b="1" i="0" u="none" strike="noStrike" cap="none">
              <a:solidFill>
                <a:srgbClr val="90EE9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1148;p7"/>
          <p:cNvSpPr/>
          <p:nvPr/>
        </p:nvSpPr>
        <p:spPr>
          <a:xfrm>
            <a:off x="10680531" y="4566468"/>
            <a:ext cx="898227" cy="1856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DNS Server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9" name="Google Shape;1149;p7" descr="Layer 2 Remote Switch | Cisco Network Topology Icons 30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2466" y="3437203"/>
            <a:ext cx="461146" cy="2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7"/>
          <p:cNvSpPr/>
          <p:nvPr/>
        </p:nvSpPr>
        <p:spPr>
          <a:xfrm>
            <a:off x="11237936" y="3425627"/>
            <a:ext cx="800443" cy="19283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L2_SW_2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1" name="Google Shape;1151;p7"/>
          <p:cNvCxnSpPr>
            <a:endCxn id="1149" idx="2"/>
          </p:cNvCxnSpPr>
          <p:nvPr/>
        </p:nvCxnSpPr>
        <p:spPr>
          <a:xfrm rot="10800000">
            <a:off x="11123039" y="3664893"/>
            <a:ext cx="0" cy="4182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52" name="Google Shape;1152;p7"/>
          <p:cNvSpPr/>
          <p:nvPr/>
        </p:nvSpPr>
        <p:spPr>
          <a:xfrm>
            <a:off x="9855977" y="3398670"/>
            <a:ext cx="69081" cy="227690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3" name="Google Shape;1153;p7" descr="File Server | Cisco Network Topology Icons 30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76583" y="4139327"/>
            <a:ext cx="306125" cy="3962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4" name="Google Shape;1154;p7"/>
          <p:cNvCxnSpPr>
            <a:endCxn id="1155" idx="3"/>
          </p:cNvCxnSpPr>
          <p:nvPr/>
        </p:nvCxnSpPr>
        <p:spPr>
          <a:xfrm rot="10800000">
            <a:off x="9699861" y="3490493"/>
            <a:ext cx="1170600" cy="81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56" name="Google Shape;1156;p7"/>
          <p:cNvSpPr/>
          <p:nvPr/>
        </p:nvSpPr>
        <p:spPr>
          <a:xfrm>
            <a:off x="10681799" y="3398670"/>
            <a:ext cx="69081" cy="227690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5" name="Google Shape;1155;p7" descr="Layer 3 Switch | Cisco Network Topology Icons 30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9660" y="3290392"/>
            <a:ext cx="400201" cy="400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7"/>
          <p:cNvCxnSpPr/>
          <p:nvPr/>
        </p:nvCxnSpPr>
        <p:spPr>
          <a:xfrm rot="10800000">
            <a:off x="9699861" y="3536010"/>
            <a:ext cx="1170582" cy="816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58" name="Google Shape;1158;p7"/>
          <p:cNvCxnSpPr/>
          <p:nvPr/>
        </p:nvCxnSpPr>
        <p:spPr>
          <a:xfrm rot="10800000">
            <a:off x="7755403" y="3464090"/>
            <a:ext cx="1539654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59" name="Google Shape;1159;p7"/>
          <p:cNvSpPr/>
          <p:nvPr/>
        </p:nvSpPr>
        <p:spPr>
          <a:xfrm>
            <a:off x="7951061" y="3346278"/>
            <a:ext cx="45719" cy="276504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0" name="Google Shape;1160;p7"/>
          <p:cNvCxnSpPr/>
          <p:nvPr/>
        </p:nvCxnSpPr>
        <p:spPr>
          <a:xfrm rot="10800000">
            <a:off x="7755403" y="3510054"/>
            <a:ext cx="1539654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61" name="Google Shape;1161;p7"/>
          <p:cNvSpPr/>
          <p:nvPr/>
        </p:nvSpPr>
        <p:spPr>
          <a:xfrm>
            <a:off x="1271782" y="3232494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Fa0/1-2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7"/>
          <p:cNvSpPr/>
          <p:nvPr/>
        </p:nvSpPr>
        <p:spPr>
          <a:xfrm>
            <a:off x="3838331" y="3260092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Fa0/47-48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7"/>
          <p:cNvSpPr/>
          <p:nvPr/>
        </p:nvSpPr>
        <p:spPr>
          <a:xfrm>
            <a:off x="9074463" y="3398670"/>
            <a:ext cx="69081" cy="227690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7"/>
          <p:cNvSpPr/>
          <p:nvPr/>
        </p:nvSpPr>
        <p:spPr>
          <a:xfrm>
            <a:off x="4339377" y="3327806"/>
            <a:ext cx="45719" cy="276504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7"/>
          <p:cNvSpPr/>
          <p:nvPr/>
        </p:nvSpPr>
        <p:spPr>
          <a:xfrm>
            <a:off x="3154917" y="3327806"/>
            <a:ext cx="45719" cy="276504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"/>
          <p:cNvSpPr/>
          <p:nvPr/>
        </p:nvSpPr>
        <p:spPr>
          <a:xfrm>
            <a:off x="2415153" y="3327806"/>
            <a:ext cx="45719" cy="276504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7"/>
          <p:cNvSpPr/>
          <p:nvPr/>
        </p:nvSpPr>
        <p:spPr>
          <a:xfrm>
            <a:off x="1473045" y="3327806"/>
            <a:ext cx="45719" cy="276504"/>
          </a:xfrm>
          <a:prstGeom prst="ellipse">
            <a:avLst/>
          </a:prstGeom>
          <a:noFill/>
          <a:ln w="9525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7"/>
          <p:cNvSpPr/>
          <p:nvPr/>
        </p:nvSpPr>
        <p:spPr>
          <a:xfrm>
            <a:off x="2130389" y="3260092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Fa0/25-26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7"/>
          <p:cNvSpPr/>
          <p:nvPr/>
        </p:nvSpPr>
        <p:spPr>
          <a:xfrm>
            <a:off x="8958763" y="4640088"/>
            <a:ext cx="1295147" cy="32506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203.230.210.0/24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7"/>
          <p:cNvSpPr/>
          <p:nvPr/>
        </p:nvSpPr>
        <p:spPr>
          <a:xfrm>
            <a:off x="1986010" y="4640088"/>
            <a:ext cx="1295147" cy="32506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203.230.200.0/24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1" name="Google Shape;1171;p7"/>
          <p:cNvCxnSpPr>
            <a:stCxn id="1074" idx="0"/>
          </p:cNvCxnSpPr>
          <p:nvPr/>
        </p:nvCxnSpPr>
        <p:spPr>
          <a:xfrm flipH="1">
            <a:off x="4838087" y="2323591"/>
            <a:ext cx="2450100" cy="10221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72" name="Google Shape;1172;p7"/>
          <p:cNvCxnSpPr/>
          <p:nvPr/>
        </p:nvCxnSpPr>
        <p:spPr>
          <a:xfrm rot="10800000">
            <a:off x="4888702" y="2307504"/>
            <a:ext cx="2499428" cy="1034673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73" name="Google Shape;1173;p7"/>
          <p:cNvSpPr/>
          <p:nvPr/>
        </p:nvSpPr>
        <p:spPr>
          <a:xfrm>
            <a:off x="6791466" y="1920936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S0/0/1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7"/>
          <p:cNvSpPr/>
          <p:nvPr/>
        </p:nvSpPr>
        <p:spPr>
          <a:xfrm>
            <a:off x="5027289" y="1292241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Gi0/1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7"/>
          <p:cNvSpPr/>
          <p:nvPr/>
        </p:nvSpPr>
        <p:spPr>
          <a:xfrm>
            <a:off x="6801483" y="1292241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Gi0/1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7"/>
          <p:cNvSpPr/>
          <p:nvPr/>
        </p:nvSpPr>
        <p:spPr>
          <a:xfrm>
            <a:off x="6763314" y="3025379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Fa0/13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7"/>
          <p:cNvSpPr/>
          <p:nvPr/>
        </p:nvSpPr>
        <p:spPr>
          <a:xfrm>
            <a:off x="5202195" y="3044736"/>
            <a:ext cx="309900" cy="1218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Fa0/13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7"/>
          <p:cNvSpPr/>
          <p:nvPr/>
        </p:nvSpPr>
        <p:spPr>
          <a:xfrm rot="1419239">
            <a:off x="5388192" y="2529816"/>
            <a:ext cx="1120106" cy="14871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203.230.150.0/30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7"/>
          <p:cNvSpPr/>
          <p:nvPr/>
        </p:nvSpPr>
        <p:spPr>
          <a:xfrm rot="-1317317">
            <a:off x="5472728" y="2895606"/>
            <a:ext cx="1120137" cy="14874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203.230.160.0/30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"/>
          <p:cNvSpPr/>
          <p:nvPr/>
        </p:nvSpPr>
        <p:spPr>
          <a:xfrm rot="-921">
            <a:off x="8185311" y="3333932"/>
            <a:ext cx="1119900" cy="148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203.230.105.0/30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"/>
          <p:cNvSpPr txBox="1"/>
          <p:nvPr/>
        </p:nvSpPr>
        <p:spPr>
          <a:xfrm>
            <a:off x="9102880" y="3248690"/>
            <a:ext cx="30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"/>
          <p:cNvSpPr txBox="1"/>
          <p:nvPr/>
        </p:nvSpPr>
        <p:spPr>
          <a:xfrm>
            <a:off x="7711071" y="3268307"/>
            <a:ext cx="30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7"/>
          <p:cNvSpPr/>
          <p:nvPr/>
        </p:nvSpPr>
        <p:spPr>
          <a:xfrm>
            <a:off x="3080243" y="3260092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Fa0/</a:t>
            </a:r>
            <a:r>
              <a:rPr lang="en-US" sz="700">
                <a:solidFill>
                  <a:schemeClr val="dk1"/>
                </a:solidFill>
              </a:rPr>
              <a:t>1</a:t>
            </a: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700">
                <a:solidFill>
                  <a:schemeClr val="dk1"/>
                </a:solidFill>
              </a:rPr>
              <a:t>2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"/>
          <p:cNvSpPr/>
          <p:nvPr/>
        </p:nvSpPr>
        <p:spPr>
          <a:xfrm rot="-921">
            <a:off x="3288086" y="3333932"/>
            <a:ext cx="1119900" cy="148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203.230.10</a:t>
            </a:r>
            <a:r>
              <a:rPr lang="en-US" sz="800">
                <a:solidFill>
                  <a:srgbClr val="1E4E79"/>
                </a:solidFill>
              </a:rPr>
              <a:t>4</a:t>
            </a:r>
            <a:r>
              <a:rPr lang="en-US" sz="8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.0/30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"/>
          <p:cNvSpPr/>
          <p:nvPr/>
        </p:nvSpPr>
        <p:spPr>
          <a:xfrm>
            <a:off x="5217075" y="3293765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Fa0/3-4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"/>
          <p:cNvSpPr/>
          <p:nvPr/>
        </p:nvSpPr>
        <p:spPr>
          <a:xfrm>
            <a:off x="6533313" y="3302564"/>
            <a:ext cx="461100" cy="105000"/>
          </a:xfrm>
          <a:prstGeom prst="roundRect">
            <a:avLst>
              <a:gd name="adj" fmla="val 16667"/>
            </a:avLst>
          </a:prstGeom>
          <a:solidFill>
            <a:srgbClr val="CFE9F1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Fa0/3-4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7" name="Google Shape;1187;p7"/>
          <p:cNvGrpSpPr/>
          <p:nvPr/>
        </p:nvGrpSpPr>
        <p:grpSpPr>
          <a:xfrm>
            <a:off x="7912043" y="3217530"/>
            <a:ext cx="3096251" cy="147563"/>
            <a:chOff x="7912043" y="3217530"/>
            <a:chExt cx="3096251" cy="147563"/>
          </a:xfrm>
        </p:grpSpPr>
        <p:sp>
          <p:nvSpPr>
            <p:cNvPr id="1188" name="Google Shape;1188;p7"/>
            <p:cNvSpPr/>
            <p:nvPr/>
          </p:nvSpPr>
          <p:spPr>
            <a:xfrm>
              <a:off x="7912043" y="3217530"/>
              <a:ext cx="461100" cy="105000"/>
            </a:xfrm>
            <a:prstGeom prst="roundRect">
              <a:avLst>
                <a:gd name="adj" fmla="val 16667"/>
              </a:avLst>
            </a:prstGeom>
            <a:solidFill>
              <a:srgbClr val="CFE9F1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Fa0/47-48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9721773" y="3260092"/>
              <a:ext cx="461100" cy="105000"/>
            </a:xfrm>
            <a:prstGeom prst="roundRect">
              <a:avLst>
                <a:gd name="adj" fmla="val 16667"/>
              </a:avLst>
            </a:prstGeom>
            <a:solidFill>
              <a:srgbClr val="CFE9F1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Fa0/25-26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8739619" y="3260092"/>
              <a:ext cx="461100" cy="105000"/>
            </a:xfrm>
            <a:prstGeom prst="roundRect">
              <a:avLst>
                <a:gd name="adj" fmla="val 16667"/>
              </a:avLst>
            </a:prstGeom>
            <a:solidFill>
              <a:srgbClr val="CFE9F1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Fa0/</a:t>
              </a:r>
              <a:r>
                <a:rPr lang="en-US" sz="700">
                  <a:solidFill>
                    <a:schemeClr val="dk1"/>
                  </a:solidFill>
                </a:rPr>
                <a:t>1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-US" sz="700">
                  <a:solidFill>
                    <a:schemeClr val="dk1"/>
                  </a:solidFill>
                </a:rPr>
                <a:t>2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10547194" y="3260092"/>
              <a:ext cx="461100" cy="105000"/>
            </a:xfrm>
            <a:prstGeom prst="roundRect">
              <a:avLst>
                <a:gd name="adj" fmla="val 16667"/>
              </a:avLst>
            </a:prstGeom>
            <a:solidFill>
              <a:srgbClr val="CFE9F1"/>
            </a:solidFill>
            <a:ln w="190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Fa0/</a:t>
              </a:r>
              <a:r>
                <a:rPr lang="en-US" sz="700">
                  <a:solidFill>
                    <a:schemeClr val="dk1"/>
                  </a:solidFill>
                </a:rPr>
                <a:t>1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-US" sz="700">
                  <a:solidFill>
                    <a:schemeClr val="dk1"/>
                  </a:solidFill>
                </a:rPr>
                <a:t>2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2" name="Google Shape;1192;p7"/>
          <p:cNvSpPr/>
          <p:nvPr/>
        </p:nvSpPr>
        <p:spPr>
          <a:xfrm>
            <a:off x="8068965" y="2071472"/>
            <a:ext cx="738900" cy="105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E4E79"/>
                </a:solidFill>
              </a:rPr>
              <a:t>4.4.4.4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/32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7"/>
          <p:cNvSpPr/>
          <p:nvPr/>
        </p:nvSpPr>
        <p:spPr>
          <a:xfrm>
            <a:off x="9855973" y="3722935"/>
            <a:ext cx="738900" cy="105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E4E79"/>
                </a:solidFill>
              </a:rPr>
              <a:t>8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rgbClr val="1E4E79"/>
                </a:solidFill>
              </a:rPr>
              <a:t>8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rgbClr val="1E4E79"/>
                </a:solidFill>
              </a:rPr>
              <a:t>8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rgbClr val="1E4E79"/>
                </a:solidFill>
              </a:rPr>
              <a:t>8</a:t>
            </a:r>
            <a:r>
              <a:rPr lang="en-US"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/32</a:t>
            </a:r>
            <a:endParaRPr sz="9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7"/>
          <p:cNvSpPr txBox="1"/>
          <p:nvPr/>
        </p:nvSpPr>
        <p:spPr>
          <a:xfrm>
            <a:off x="337575" y="5403200"/>
            <a:ext cx="1701000" cy="800400"/>
          </a:xfrm>
          <a:prstGeom prst="rect">
            <a:avLst/>
          </a:prstGeom>
          <a:noFill/>
          <a:ln w="9525" cap="flat" cmpd="sng">
            <a:solidFill>
              <a:srgbClr val="90EE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10 - Sales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20 - Engineer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30 - HR_Network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40 - Developer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7"/>
          <p:cNvSpPr txBox="1"/>
          <p:nvPr/>
        </p:nvSpPr>
        <p:spPr>
          <a:xfrm>
            <a:off x="9040027" y="5403200"/>
            <a:ext cx="2082900" cy="800400"/>
          </a:xfrm>
          <a:prstGeom prst="rect">
            <a:avLst/>
          </a:prstGeom>
          <a:noFill/>
          <a:ln w="9525" cap="flat" cmpd="sng">
            <a:solidFill>
              <a:srgbClr val="90EE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10 - </a:t>
            </a:r>
            <a:r>
              <a:rPr lang="en-US" sz="1000">
                <a:solidFill>
                  <a:schemeClr val="dk1"/>
                </a:solidFill>
              </a:rPr>
              <a:t>203.230.10.0/24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20 - </a:t>
            </a:r>
            <a:r>
              <a:rPr lang="en-US" sz="1000">
                <a:solidFill>
                  <a:schemeClr val="dk1"/>
                </a:solidFill>
              </a:rPr>
              <a:t>203.230.20.0/24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30 - </a:t>
            </a:r>
            <a:r>
              <a:rPr lang="en-US" sz="1000">
                <a:solidFill>
                  <a:schemeClr val="dk1"/>
                </a:solidFill>
              </a:rPr>
              <a:t>203.230.30.0/24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40 -</a:t>
            </a:r>
            <a:r>
              <a:rPr lang="en-US" sz="1000">
                <a:solidFill>
                  <a:schemeClr val="dk1"/>
                </a:solidFill>
              </a:rPr>
              <a:t> 203.230.40.0/24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6" name="Google Shape;1196;p7"/>
          <p:cNvCxnSpPr/>
          <p:nvPr/>
        </p:nvCxnSpPr>
        <p:spPr>
          <a:xfrm rot="10800000">
            <a:off x="7544210" y="641975"/>
            <a:ext cx="8100" cy="4032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97" name="Google Shape;1197;p7"/>
          <p:cNvCxnSpPr/>
          <p:nvPr/>
        </p:nvCxnSpPr>
        <p:spPr>
          <a:xfrm rot="10800000">
            <a:off x="4672621" y="641975"/>
            <a:ext cx="8100" cy="4032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198" name="Google Shape;1198;p7"/>
          <p:cNvGrpSpPr/>
          <p:nvPr/>
        </p:nvGrpSpPr>
        <p:grpSpPr>
          <a:xfrm>
            <a:off x="4243026" y="109774"/>
            <a:ext cx="800400" cy="463545"/>
            <a:chOff x="4257426" y="109774"/>
            <a:chExt cx="800400" cy="463545"/>
          </a:xfrm>
        </p:grpSpPr>
        <p:pic>
          <p:nvPicPr>
            <p:cNvPr id="1199" name="Google Shape;1199;p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57426" y="109774"/>
              <a:ext cx="800400" cy="46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0" name="Google Shape;1200;p7"/>
            <p:cNvSpPr txBox="1"/>
            <p:nvPr/>
          </p:nvSpPr>
          <p:spPr>
            <a:xfrm>
              <a:off x="4397050" y="167975"/>
              <a:ext cx="62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ISP1</a:t>
              </a:r>
              <a:endParaRPr/>
            </a:p>
          </p:txBody>
        </p:sp>
      </p:grpSp>
      <p:grpSp>
        <p:nvGrpSpPr>
          <p:cNvPr id="1201" name="Google Shape;1201;p7"/>
          <p:cNvGrpSpPr/>
          <p:nvPr/>
        </p:nvGrpSpPr>
        <p:grpSpPr>
          <a:xfrm>
            <a:off x="7113001" y="109774"/>
            <a:ext cx="800400" cy="463545"/>
            <a:chOff x="4257426" y="109774"/>
            <a:chExt cx="800400" cy="463545"/>
          </a:xfrm>
        </p:grpSpPr>
        <p:pic>
          <p:nvPicPr>
            <p:cNvPr id="1202" name="Google Shape;1202;p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57426" y="109774"/>
              <a:ext cx="800400" cy="46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3" name="Google Shape;1203;p7"/>
            <p:cNvSpPr txBox="1"/>
            <p:nvPr/>
          </p:nvSpPr>
          <p:spPr>
            <a:xfrm>
              <a:off x="4400175" y="164825"/>
              <a:ext cx="62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ISP2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CD5584-DC46-41C2-8C93-46B6ACBAF61F}"/>
              </a:ext>
            </a:extLst>
          </p:cNvPr>
          <p:cNvGrpSpPr/>
          <p:nvPr/>
        </p:nvGrpSpPr>
        <p:grpSpPr>
          <a:xfrm>
            <a:off x="530400" y="2437761"/>
            <a:ext cx="3285899" cy="307800"/>
            <a:chOff x="422701" y="1551825"/>
            <a:chExt cx="3285899" cy="307800"/>
          </a:xfrm>
        </p:grpSpPr>
        <p:cxnSp>
          <p:nvCxnSpPr>
            <p:cNvPr id="1208" name="Google Shape;1208;g2ee0174c3c0_0_14"/>
            <p:cNvCxnSpPr/>
            <p:nvPr/>
          </p:nvCxnSpPr>
          <p:spPr>
            <a:xfrm>
              <a:off x="422701" y="1706805"/>
              <a:ext cx="696900" cy="0"/>
            </a:xfrm>
            <a:prstGeom prst="straightConnector1">
              <a:avLst/>
            </a:prstGeom>
            <a:noFill/>
            <a:ln w="25400" cap="flat" cmpd="sng">
              <a:solidFill>
                <a:srgbClr val="00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09" name="Google Shape;1209;g2ee0174c3c0_0_14"/>
            <p:cNvSpPr txBox="1"/>
            <p:nvPr/>
          </p:nvSpPr>
          <p:spPr>
            <a:xfrm>
              <a:off x="1119600" y="1551825"/>
              <a:ext cx="2589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 </a:t>
              </a:r>
              <a:r>
                <a:rPr lang="en-US"/>
                <a:t>E2 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다른 </a:t>
              </a:r>
              <a:r>
                <a:rPr lang="en-US"/>
                <a:t>Routing Protocol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3FC0BB-7518-48F0-AF95-18E8B253E569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422700" y="86719"/>
            <a:chExt cx="11331050" cy="5700756"/>
          </a:xfrm>
        </p:grpSpPr>
        <p:grpSp>
          <p:nvGrpSpPr>
            <p:cNvPr id="1210" name="Google Shape;1210;g2ee0174c3c0_0_14"/>
            <p:cNvGrpSpPr/>
            <p:nvPr/>
          </p:nvGrpSpPr>
          <p:grpSpPr>
            <a:xfrm>
              <a:off x="422700" y="2453550"/>
              <a:ext cx="5524501" cy="3333925"/>
              <a:chOff x="422700" y="2453550"/>
              <a:chExt cx="5524501" cy="3333925"/>
            </a:xfrm>
          </p:grpSpPr>
          <p:pic>
            <p:nvPicPr>
              <p:cNvPr id="1211" name="Google Shape;1211;g2ee0174c3c0_0_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2700" y="2453550"/>
                <a:ext cx="5524501" cy="3333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2" name="Google Shape;1212;g2ee0174c3c0_0_14"/>
              <p:cNvSpPr/>
              <p:nvPr/>
            </p:nvSpPr>
            <p:spPr>
              <a:xfrm>
                <a:off x="422700" y="4526450"/>
                <a:ext cx="5524500" cy="474300"/>
              </a:xfrm>
              <a:prstGeom prst="rect">
                <a:avLst/>
              </a:prstGeom>
              <a:noFill/>
              <a:ln w="31750" cap="flat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3" name="Google Shape;1213;g2ee0174c3c0_0_14"/>
            <p:cNvGrpSpPr/>
            <p:nvPr/>
          </p:nvGrpSpPr>
          <p:grpSpPr>
            <a:xfrm>
              <a:off x="6076850" y="2453550"/>
              <a:ext cx="5676900" cy="3044025"/>
              <a:chOff x="6091075" y="2453550"/>
              <a:chExt cx="5676900" cy="3044025"/>
            </a:xfrm>
          </p:grpSpPr>
          <p:pic>
            <p:nvPicPr>
              <p:cNvPr id="1214" name="Google Shape;1214;g2ee0174c3c0_0_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091075" y="2453550"/>
                <a:ext cx="5676775" cy="304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5" name="Google Shape;1215;g2ee0174c3c0_0_14"/>
              <p:cNvSpPr/>
              <p:nvPr/>
            </p:nvSpPr>
            <p:spPr>
              <a:xfrm>
                <a:off x="6091075" y="4678850"/>
                <a:ext cx="5676900" cy="307800"/>
              </a:xfrm>
              <a:prstGeom prst="rect">
                <a:avLst/>
              </a:prstGeom>
              <a:noFill/>
              <a:ln w="31750" cap="flat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g2ee0174c3c0_0_14"/>
              <p:cNvSpPr/>
              <p:nvPr/>
            </p:nvSpPr>
            <p:spPr>
              <a:xfrm>
                <a:off x="6091075" y="5189775"/>
                <a:ext cx="5676900" cy="307800"/>
              </a:xfrm>
              <a:prstGeom prst="rect">
                <a:avLst/>
              </a:prstGeom>
              <a:noFill/>
              <a:ln w="31750" cap="flat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7" name="Google Shape;1217;g2ee0174c3c0_0_14"/>
            <p:cNvGrpSpPr/>
            <p:nvPr/>
          </p:nvGrpSpPr>
          <p:grpSpPr>
            <a:xfrm>
              <a:off x="6096000" y="86719"/>
              <a:ext cx="5539200" cy="2262034"/>
              <a:chOff x="2810300" y="2090950"/>
              <a:chExt cx="4438650" cy="2324100"/>
            </a:xfrm>
          </p:grpSpPr>
          <p:pic>
            <p:nvPicPr>
              <p:cNvPr id="1218" name="Google Shape;1218;g2ee0174c3c0_0_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810300" y="2090950"/>
                <a:ext cx="4438650" cy="23241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219" name="Google Shape;1219;g2ee0174c3c0_0_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319864" y="3510138"/>
                <a:ext cx="742606" cy="5798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20" name="Google Shape;1220;g2ee0174c3c0_0_14"/>
          <p:cNvSpPr txBox="1">
            <a:spLocks noGrp="1"/>
          </p:cNvSpPr>
          <p:nvPr>
            <p:ph type="title" idx="4294967295"/>
          </p:nvPr>
        </p:nvSpPr>
        <p:spPr>
          <a:xfrm>
            <a:off x="530400" y="2074999"/>
            <a:ext cx="2079812" cy="45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1800"/>
            </a:pPr>
            <a:r>
              <a:rPr lang="en-US" altLang="ko-KR" sz="1400" b="1"/>
              <a:t>※ </a:t>
            </a:r>
            <a:r>
              <a:rPr lang="en-US" sz="1400"/>
              <a:t>R3 라우팅 테이블</a:t>
            </a:r>
            <a:endParaRPr sz="1400"/>
          </a:p>
        </p:txBody>
      </p:sp>
      <p:sp>
        <p:nvSpPr>
          <p:cNvPr id="18" name="Google Shape;1670;g2ee098dacce_10_231">
            <a:extLst>
              <a:ext uri="{FF2B5EF4-FFF2-40B4-BE49-F238E27FC236}">
                <a16:creationId xmlns:a16="http://schemas.microsoft.com/office/drawing/2014/main" id="{FA96BE8C-49A8-4083-9F7C-01CF082F3A89}"/>
              </a:ext>
            </a:extLst>
          </p:cNvPr>
          <p:cNvSpPr txBox="1"/>
          <p:nvPr/>
        </p:nvSpPr>
        <p:spPr>
          <a:xfrm>
            <a:off x="365041" y="91775"/>
            <a:ext cx="497853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3200" b="1">
                <a:solidFill>
                  <a:srgbClr val="33B8E4"/>
                </a:solidFill>
              </a:rPr>
              <a:t>4. Technical Implements </a:t>
            </a:r>
            <a:endParaRPr lang="en-US" altLang="ko-KR" sz="2000"/>
          </a:p>
          <a:p>
            <a:pPr lvl="0"/>
            <a:r>
              <a:rPr lang="en-US" altLang="ko-KR" b="1">
                <a:solidFill>
                  <a:srgbClr val="33B8E4"/>
                </a:solidFill>
              </a:rPr>
              <a:t> 4.1 How was the Implementation Verified?</a:t>
            </a:r>
            <a:endParaRPr b="1">
              <a:solidFill>
                <a:srgbClr val="33B8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ee0174c3c0_0_28"/>
          <p:cNvSpPr txBox="1">
            <a:spLocks noGrp="1"/>
          </p:cNvSpPr>
          <p:nvPr>
            <p:ph type="title" idx="4294967295"/>
          </p:nvPr>
        </p:nvSpPr>
        <p:spPr>
          <a:xfrm>
            <a:off x="487073" y="1373187"/>
            <a:ext cx="2501153" cy="42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1800"/>
            </a:pPr>
            <a:r>
              <a:rPr lang="en-US" altLang="ko-KR" sz="1400" b="1"/>
              <a:t>※ </a:t>
            </a:r>
            <a:r>
              <a:rPr lang="en-US" sz="1400"/>
              <a:t>L3SW1 라우팅 테이블</a:t>
            </a:r>
            <a:endParaRPr sz="14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393F15-8235-49FD-BC21-2C3EA063B5A7}"/>
              </a:ext>
            </a:extLst>
          </p:cNvPr>
          <p:cNvGrpSpPr/>
          <p:nvPr/>
        </p:nvGrpSpPr>
        <p:grpSpPr>
          <a:xfrm>
            <a:off x="530400" y="1808905"/>
            <a:ext cx="5781899" cy="307800"/>
            <a:chOff x="439276" y="1230500"/>
            <a:chExt cx="5781899" cy="307800"/>
          </a:xfrm>
        </p:grpSpPr>
        <p:cxnSp>
          <p:nvCxnSpPr>
            <p:cNvPr id="1230" name="Google Shape;1230;g2ee0174c3c0_0_28"/>
            <p:cNvCxnSpPr/>
            <p:nvPr/>
          </p:nvCxnSpPr>
          <p:spPr>
            <a:xfrm>
              <a:off x="439276" y="1382880"/>
              <a:ext cx="696900" cy="0"/>
            </a:xfrm>
            <a:prstGeom prst="straightConnector1">
              <a:avLst/>
            </a:pr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31" name="Google Shape;1231;g2ee0174c3c0_0_28"/>
            <p:cNvSpPr txBox="1"/>
            <p:nvPr/>
          </p:nvSpPr>
          <p:spPr>
            <a:xfrm>
              <a:off x="1136175" y="1230500"/>
              <a:ext cx="5085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D: D EX(재분배된 EIGRP:  OSPF, Static              EIGRP)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EB64E6-74E1-467A-AEAB-3E91EC63EEDA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439275" y="36805"/>
            <a:chExt cx="11262801" cy="6390072"/>
          </a:xfrm>
        </p:grpSpPr>
        <p:grpSp>
          <p:nvGrpSpPr>
            <p:cNvPr id="1227" name="Google Shape;1227;g2ee0174c3c0_0_28"/>
            <p:cNvGrpSpPr/>
            <p:nvPr/>
          </p:nvGrpSpPr>
          <p:grpSpPr>
            <a:xfrm>
              <a:off x="6015136" y="36805"/>
              <a:ext cx="5202977" cy="2062536"/>
              <a:chOff x="7017975" y="235550"/>
              <a:chExt cx="3724250" cy="1906625"/>
            </a:xfrm>
          </p:grpSpPr>
          <p:pic>
            <p:nvPicPr>
              <p:cNvPr id="1228" name="Google Shape;1228;g2ee0174c3c0_0_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17975" y="235550"/>
                <a:ext cx="3724250" cy="1906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9" name="Google Shape;1229;g2ee0174c3c0_0_2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603124" y="507666"/>
                <a:ext cx="705426" cy="5798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3666C0F-0784-47CF-A87D-13CD55744369}"/>
                </a:ext>
              </a:extLst>
            </p:cNvPr>
            <p:cNvGrpSpPr/>
            <p:nvPr/>
          </p:nvGrpSpPr>
          <p:grpSpPr>
            <a:xfrm>
              <a:off x="439275" y="1850910"/>
              <a:ext cx="4993859" cy="4575964"/>
              <a:chOff x="439275" y="1850910"/>
              <a:chExt cx="4993859" cy="4575964"/>
            </a:xfrm>
          </p:grpSpPr>
          <p:pic>
            <p:nvPicPr>
              <p:cNvPr id="1233" name="Google Shape;1233;g2ee0174c3c0_0_28"/>
              <p:cNvPicPr preferRelativeResize="0"/>
              <p:nvPr/>
            </p:nvPicPr>
            <p:blipFill rotWithShape="1">
              <a:blip r:embed="rId5">
                <a:alphaModFix/>
              </a:blip>
              <a:srcRect t="59901" b="21082"/>
              <a:stretch/>
            </p:blipFill>
            <p:spPr>
              <a:xfrm>
                <a:off x="439275" y="5341750"/>
                <a:ext cx="4993859" cy="1085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4" name="Google Shape;1234;g2ee0174c3c0_0_28"/>
              <p:cNvPicPr preferRelativeResize="0"/>
              <p:nvPr/>
            </p:nvPicPr>
            <p:blipFill rotWithShape="1">
              <a:blip r:embed="rId5">
                <a:alphaModFix/>
              </a:blip>
              <a:srcRect b="39635"/>
              <a:stretch/>
            </p:blipFill>
            <p:spPr>
              <a:xfrm>
                <a:off x="439275" y="1850910"/>
                <a:ext cx="4993859" cy="3444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5" name="Google Shape;1235;g2ee0174c3c0_0_28"/>
              <p:cNvSpPr/>
              <p:nvPr/>
            </p:nvSpPr>
            <p:spPr>
              <a:xfrm>
                <a:off x="439275" y="2051900"/>
                <a:ext cx="4993763" cy="4374900"/>
              </a:xfrm>
              <a:prstGeom prst="rect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2875351-FFA1-4004-9335-0D4E66CD6D01}"/>
                </a:ext>
              </a:extLst>
            </p:cNvPr>
            <p:cNvGrpSpPr/>
            <p:nvPr/>
          </p:nvGrpSpPr>
          <p:grpSpPr>
            <a:xfrm>
              <a:off x="5569375" y="2286800"/>
              <a:ext cx="6132701" cy="4140077"/>
              <a:chOff x="5569375" y="2286800"/>
              <a:chExt cx="6132701" cy="4140077"/>
            </a:xfrm>
          </p:grpSpPr>
          <p:pic>
            <p:nvPicPr>
              <p:cNvPr id="1237" name="Google Shape;1237;g2ee0174c3c0_0_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569380" y="3578996"/>
                <a:ext cx="6132696" cy="28478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8" name="Google Shape;1238;g2ee0174c3c0_0_28"/>
              <p:cNvPicPr preferRelativeResize="0"/>
              <p:nvPr/>
            </p:nvPicPr>
            <p:blipFill rotWithShape="1">
              <a:blip r:embed="rId5">
                <a:alphaModFix/>
              </a:blip>
              <a:srcRect t="78689"/>
              <a:stretch/>
            </p:blipFill>
            <p:spPr>
              <a:xfrm>
                <a:off x="5569375" y="2286800"/>
                <a:ext cx="6094500" cy="1325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9" name="Google Shape;1239;g2ee0174c3c0_0_28"/>
              <p:cNvSpPr/>
              <p:nvPr/>
            </p:nvSpPr>
            <p:spPr>
              <a:xfrm>
                <a:off x="5569425" y="5476875"/>
                <a:ext cx="6094500" cy="910500"/>
              </a:xfrm>
              <a:prstGeom prst="rect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0" name="Google Shape;1240;g2ee0174c3c0_0_2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397850" y="2334650"/>
                <a:ext cx="409575" cy="729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1" name="Google Shape;1241;g2ee0174c3c0_0_28"/>
              <p:cNvSpPr txBox="1"/>
              <p:nvPr/>
            </p:nvSpPr>
            <p:spPr>
              <a:xfrm>
                <a:off x="9807425" y="2545550"/>
                <a:ext cx="1510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lt1"/>
                    </a:solidFill>
                    <a:highlight>
                      <a:srgbClr val="000000"/>
                    </a:highlight>
                  </a:rPr>
                  <a:t>loopback secondary</a:t>
                </a:r>
                <a:endParaRPr sz="700" b="0" i="0" u="none" strike="noStrike" cap="none">
                  <a:solidFill>
                    <a:schemeClr val="lt1"/>
                  </a:solidFill>
                  <a:highlight>
                    <a:srgbClr val="000000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g2ee0174c3c0_0_28"/>
              <p:cNvSpPr/>
              <p:nvPr/>
            </p:nvSpPr>
            <p:spPr>
              <a:xfrm>
                <a:off x="5569425" y="3579000"/>
                <a:ext cx="6094500" cy="1581300"/>
              </a:xfrm>
              <a:prstGeom prst="rect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g2ee0174c3c0_0_28"/>
              <p:cNvSpPr/>
              <p:nvPr/>
            </p:nvSpPr>
            <p:spPr>
              <a:xfrm>
                <a:off x="5569425" y="3269425"/>
                <a:ext cx="6094450" cy="307800"/>
              </a:xfrm>
              <a:prstGeom prst="rect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A148155-573D-425A-9B4C-0B154001D6C1}"/>
              </a:ext>
            </a:extLst>
          </p:cNvPr>
          <p:cNvCxnSpPr/>
          <p:nvPr/>
        </p:nvCxnSpPr>
        <p:spPr>
          <a:xfrm>
            <a:off x="4562043" y="1956217"/>
            <a:ext cx="58446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70;g2ee098dacce_10_231">
            <a:extLst>
              <a:ext uri="{FF2B5EF4-FFF2-40B4-BE49-F238E27FC236}">
                <a16:creationId xmlns:a16="http://schemas.microsoft.com/office/drawing/2014/main" id="{C59A98D3-3B7B-4525-90FA-9912B78A54FC}"/>
              </a:ext>
            </a:extLst>
          </p:cNvPr>
          <p:cNvSpPr txBox="1"/>
          <p:nvPr/>
        </p:nvSpPr>
        <p:spPr>
          <a:xfrm>
            <a:off x="338144" y="100738"/>
            <a:ext cx="497853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3200" b="1">
                <a:solidFill>
                  <a:srgbClr val="33B8E4"/>
                </a:solidFill>
              </a:rPr>
              <a:t>4. Technical Implements </a:t>
            </a:r>
            <a:endParaRPr lang="en-US" altLang="ko-KR" sz="2000"/>
          </a:p>
          <a:p>
            <a:pPr lvl="0"/>
            <a:r>
              <a:rPr lang="en-US" altLang="ko-KR" b="1">
                <a:solidFill>
                  <a:srgbClr val="33B8E4"/>
                </a:solidFill>
              </a:rPr>
              <a:t> 4.1 How was the Implementation Verified?</a:t>
            </a:r>
            <a:endParaRPr b="1">
              <a:solidFill>
                <a:srgbClr val="33B8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ee0174c3c0_0_35"/>
          <p:cNvSpPr txBox="1">
            <a:spLocks noGrp="1"/>
          </p:cNvSpPr>
          <p:nvPr>
            <p:ph type="title" idx="4294967295"/>
          </p:nvPr>
        </p:nvSpPr>
        <p:spPr>
          <a:xfrm>
            <a:off x="487819" y="1426854"/>
            <a:ext cx="2708025" cy="595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1800"/>
            </a:pPr>
            <a:r>
              <a:rPr lang="en-US" altLang="ko-KR" sz="1400" b="1"/>
              <a:t>※ </a:t>
            </a:r>
            <a:r>
              <a:rPr lang="en-US" sz="1400"/>
              <a:t>L3SW2 라우팅 테이블</a:t>
            </a:r>
            <a:endParaRPr sz="14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1B57AB-ED8B-416A-80AC-C732D9E015CF}"/>
              </a:ext>
            </a:extLst>
          </p:cNvPr>
          <p:cNvGrpSpPr/>
          <p:nvPr/>
        </p:nvGrpSpPr>
        <p:grpSpPr>
          <a:xfrm>
            <a:off x="487819" y="1974504"/>
            <a:ext cx="11216362" cy="2908992"/>
            <a:chOff x="412075" y="2008838"/>
            <a:chExt cx="11216362" cy="290899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11F85E3-0A08-4F5A-BFC2-C6B66324CFC6}"/>
                </a:ext>
              </a:extLst>
            </p:cNvPr>
            <p:cNvGrpSpPr/>
            <p:nvPr/>
          </p:nvGrpSpPr>
          <p:grpSpPr>
            <a:xfrm>
              <a:off x="6689575" y="2008838"/>
              <a:ext cx="4938862" cy="2903031"/>
              <a:chOff x="6689575" y="2008838"/>
              <a:chExt cx="4938862" cy="2903031"/>
            </a:xfrm>
          </p:grpSpPr>
          <p:pic>
            <p:nvPicPr>
              <p:cNvPr id="1252" name="Google Shape;1252;g2ee0174c3c0_0_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689575" y="2008838"/>
                <a:ext cx="4938862" cy="29030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253" name="Google Shape;1253;g2ee0174c3c0_0_35"/>
              <p:cNvSpPr/>
              <p:nvPr/>
            </p:nvSpPr>
            <p:spPr>
              <a:xfrm>
                <a:off x="8727906" y="2370380"/>
                <a:ext cx="862200" cy="88140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5801B0-F714-4160-A2B6-B2F4B7E61C33}"/>
                </a:ext>
              </a:extLst>
            </p:cNvPr>
            <p:cNvGrpSpPr/>
            <p:nvPr/>
          </p:nvGrpSpPr>
          <p:grpSpPr>
            <a:xfrm>
              <a:off x="526825" y="2010535"/>
              <a:ext cx="5781899" cy="533300"/>
              <a:chOff x="439276" y="1992500"/>
              <a:chExt cx="5781899" cy="533300"/>
            </a:xfrm>
          </p:grpSpPr>
          <p:cxnSp>
            <p:nvCxnSpPr>
              <p:cNvPr id="1255" name="Google Shape;1255;g2ee0174c3c0_0_35"/>
              <p:cNvCxnSpPr/>
              <p:nvPr/>
            </p:nvCxnSpPr>
            <p:spPr>
              <a:xfrm>
                <a:off x="439276" y="2144880"/>
                <a:ext cx="6969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FF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6" name="Google Shape;1256;g2ee0174c3c0_0_35"/>
              <p:cNvSpPr txBox="1"/>
              <p:nvPr/>
            </p:nvSpPr>
            <p:spPr>
              <a:xfrm>
                <a:off x="1136175" y="1992500"/>
                <a:ext cx="5085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S*	: Default Static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7" name="Google Shape;1257;g2ee0174c3c0_0_35"/>
              <p:cNvCxnSpPr>
                <a:cxnSpLocks/>
              </p:cNvCxnSpPr>
              <p:nvPr/>
            </p:nvCxnSpPr>
            <p:spPr>
              <a:xfrm>
                <a:off x="439276" y="2370380"/>
                <a:ext cx="6969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8" name="Google Shape;1258;g2ee0174c3c0_0_35"/>
              <p:cNvSpPr txBox="1"/>
              <p:nvPr/>
            </p:nvSpPr>
            <p:spPr>
              <a:xfrm>
                <a:off x="1136175" y="2218000"/>
                <a:ext cx="335415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C	: Port Channel (이더채널)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5D4E7DA-22ED-4481-8903-5D25600AC440}"/>
                </a:ext>
              </a:extLst>
            </p:cNvPr>
            <p:cNvGrpSpPr/>
            <p:nvPr/>
          </p:nvGrpSpPr>
          <p:grpSpPr>
            <a:xfrm>
              <a:off x="412075" y="2751305"/>
              <a:ext cx="6011500" cy="2166525"/>
              <a:chOff x="412075" y="2751305"/>
              <a:chExt cx="6011500" cy="2166525"/>
            </a:xfrm>
          </p:grpSpPr>
          <p:pic>
            <p:nvPicPr>
              <p:cNvPr id="1251" name="Google Shape;1251;g2ee0174c3c0_0_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2075" y="2751305"/>
                <a:ext cx="6011500" cy="2166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4" name="Google Shape;1254;g2ee0174c3c0_0_35"/>
              <p:cNvSpPr/>
              <p:nvPr/>
            </p:nvSpPr>
            <p:spPr>
              <a:xfrm>
                <a:off x="412075" y="4458196"/>
                <a:ext cx="6011400" cy="319200"/>
              </a:xfrm>
              <a:prstGeom prst="rect">
                <a:avLst/>
              </a:prstGeom>
              <a:noFill/>
              <a:ln w="31750" cap="flat" cmpd="sng">
                <a:solidFill>
                  <a:srgbClr val="00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g2ee0174c3c0_0_35"/>
              <p:cNvSpPr/>
              <p:nvPr/>
            </p:nvSpPr>
            <p:spPr>
              <a:xfrm>
                <a:off x="412075" y="3065525"/>
                <a:ext cx="6011400" cy="246600"/>
              </a:xfrm>
              <a:prstGeom prst="rect">
                <a:avLst/>
              </a:prstGeom>
              <a:noFill/>
              <a:ln w="317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g2ee0174c3c0_0_35"/>
              <p:cNvSpPr/>
              <p:nvPr/>
            </p:nvSpPr>
            <p:spPr>
              <a:xfrm>
                <a:off x="412075" y="4120075"/>
                <a:ext cx="6011400" cy="246600"/>
              </a:xfrm>
              <a:prstGeom prst="rect">
                <a:avLst/>
              </a:prstGeom>
              <a:noFill/>
              <a:ln w="317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" name="Google Shape;1670;g2ee098dacce_10_231">
            <a:extLst>
              <a:ext uri="{FF2B5EF4-FFF2-40B4-BE49-F238E27FC236}">
                <a16:creationId xmlns:a16="http://schemas.microsoft.com/office/drawing/2014/main" id="{9ACC747B-E57C-48AD-9FCB-3A40F5E8E7E1}"/>
              </a:ext>
            </a:extLst>
          </p:cNvPr>
          <p:cNvSpPr txBox="1"/>
          <p:nvPr/>
        </p:nvSpPr>
        <p:spPr>
          <a:xfrm>
            <a:off x="338145" y="109704"/>
            <a:ext cx="497853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3200" b="1">
                <a:solidFill>
                  <a:srgbClr val="33B8E4"/>
                </a:solidFill>
              </a:rPr>
              <a:t>4. Technical Implements </a:t>
            </a:r>
            <a:endParaRPr lang="en-US" altLang="ko-KR" sz="2000"/>
          </a:p>
          <a:p>
            <a:pPr lvl="0"/>
            <a:r>
              <a:rPr lang="en-US" altLang="ko-KR" b="1">
                <a:solidFill>
                  <a:srgbClr val="33B8E4"/>
                </a:solidFill>
              </a:rPr>
              <a:t> 4.1 How was the Implementation Verified?</a:t>
            </a:r>
            <a:endParaRPr b="1">
              <a:solidFill>
                <a:srgbClr val="33B8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ee2511391f_2_0"/>
          <p:cNvSpPr txBox="1">
            <a:spLocks noGrp="1"/>
          </p:cNvSpPr>
          <p:nvPr>
            <p:ph type="title" idx="4294967295"/>
          </p:nvPr>
        </p:nvSpPr>
        <p:spPr>
          <a:xfrm>
            <a:off x="506447" y="937036"/>
            <a:ext cx="2760955" cy="44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1800"/>
            </a:pPr>
            <a:r>
              <a:rPr lang="en-US" altLang="ko-KR" sz="1400" b="1"/>
              <a:t>※ </a:t>
            </a:r>
            <a:r>
              <a:rPr lang="en-US" sz="1400"/>
              <a:t>L3SW3 라우팅 테이블</a:t>
            </a:r>
            <a:endParaRPr sz="14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E3E1D4-3693-4FA3-A4EC-9B5D0DCD7020}"/>
              </a:ext>
            </a:extLst>
          </p:cNvPr>
          <p:cNvGrpSpPr/>
          <p:nvPr/>
        </p:nvGrpSpPr>
        <p:grpSpPr>
          <a:xfrm>
            <a:off x="530400" y="1324360"/>
            <a:ext cx="3881410" cy="813475"/>
            <a:chOff x="463064" y="1227153"/>
            <a:chExt cx="3881410" cy="813475"/>
          </a:xfrm>
        </p:grpSpPr>
        <p:sp>
          <p:nvSpPr>
            <p:cNvPr id="1268" name="Google Shape;1268;g2ee2511391f_2_0"/>
            <p:cNvSpPr txBox="1"/>
            <p:nvPr/>
          </p:nvSpPr>
          <p:spPr>
            <a:xfrm>
              <a:off x="1355273" y="1227153"/>
              <a:ext cx="298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 IA  </a:t>
              </a:r>
              <a:r>
                <a:rPr lang="en-US"/>
                <a:t>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다른 OSPF Area (LSA)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9" name="Google Shape;1269;g2ee2511391f_2_0"/>
            <p:cNvCxnSpPr/>
            <p:nvPr/>
          </p:nvCxnSpPr>
          <p:spPr>
            <a:xfrm>
              <a:off x="463064" y="1631158"/>
              <a:ext cx="696900" cy="0"/>
            </a:xfrm>
            <a:prstGeom prst="straightConnector1">
              <a:avLst/>
            </a:prstGeom>
            <a:noFill/>
            <a:ln w="25400" cap="flat" cmpd="sng">
              <a:solidFill>
                <a:srgbClr val="00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82" name="Google Shape;1282;g2ee2511391f_2_0"/>
            <p:cNvCxnSpPr/>
            <p:nvPr/>
          </p:nvCxnSpPr>
          <p:spPr>
            <a:xfrm>
              <a:off x="463064" y="1381058"/>
              <a:ext cx="696900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83" name="Google Shape;1283;g2ee2511391f_2_0"/>
            <p:cNvSpPr txBox="1"/>
            <p:nvPr/>
          </p:nvSpPr>
          <p:spPr>
            <a:xfrm>
              <a:off x="1355274" y="1476178"/>
              <a:ext cx="2589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 </a:t>
              </a:r>
              <a:r>
                <a:rPr lang="en-US"/>
                <a:t>E2 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다른 </a:t>
              </a:r>
              <a:r>
                <a:rPr lang="en-US"/>
                <a:t>Routing Protocol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4" name="Google Shape;1284;g2ee2511391f_2_0"/>
            <p:cNvCxnSpPr/>
            <p:nvPr/>
          </p:nvCxnSpPr>
          <p:spPr>
            <a:xfrm>
              <a:off x="463064" y="1885208"/>
              <a:ext cx="696900" cy="0"/>
            </a:xfrm>
            <a:prstGeom prst="straightConnector1">
              <a:avLst/>
            </a:pr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85" name="Google Shape;1285;g2ee2511391f_2_0"/>
            <p:cNvSpPr txBox="1"/>
            <p:nvPr/>
          </p:nvSpPr>
          <p:spPr>
            <a:xfrm>
              <a:off x="1355274" y="1732828"/>
              <a:ext cx="298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D: EIGRP Routing Protocol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6AC1A7-C27F-43C6-8D0B-295F232508A5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463064" y="359106"/>
            <a:chExt cx="11528933" cy="597921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4A70E59-DADE-4976-834C-E5C44660F7EE}"/>
                </a:ext>
              </a:extLst>
            </p:cNvPr>
            <p:cNvGrpSpPr/>
            <p:nvPr/>
          </p:nvGrpSpPr>
          <p:grpSpPr>
            <a:xfrm>
              <a:off x="463064" y="2082493"/>
              <a:ext cx="11528933" cy="4255832"/>
              <a:chOff x="463064" y="2082493"/>
              <a:chExt cx="11528933" cy="4255832"/>
            </a:xfrm>
          </p:grpSpPr>
          <p:grpSp>
            <p:nvGrpSpPr>
              <p:cNvPr id="1270" name="Google Shape;1270;g2ee2511391f_2_0"/>
              <p:cNvGrpSpPr/>
              <p:nvPr/>
            </p:nvGrpSpPr>
            <p:grpSpPr>
              <a:xfrm>
                <a:off x="6132649" y="2082500"/>
                <a:ext cx="5859348" cy="4255825"/>
                <a:chOff x="5794175" y="2174275"/>
                <a:chExt cx="6335800" cy="4599400"/>
              </a:xfrm>
            </p:grpSpPr>
            <p:pic>
              <p:nvPicPr>
                <p:cNvPr id="1271" name="Google Shape;1271;g2ee2511391f_2_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794175" y="2174275"/>
                  <a:ext cx="6335800" cy="4599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72" name="Google Shape;1272;g2ee2511391f_2_0"/>
                <p:cNvSpPr/>
                <p:nvPr/>
              </p:nvSpPr>
              <p:spPr>
                <a:xfrm>
                  <a:off x="5794175" y="2918283"/>
                  <a:ext cx="6335700" cy="7071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00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g2ee2511391f_2_0"/>
                <p:cNvSpPr/>
                <p:nvPr/>
              </p:nvSpPr>
              <p:spPr>
                <a:xfrm>
                  <a:off x="5794175" y="3812426"/>
                  <a:ext cx="6335700" cy="7662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00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4" name="Google Shape;1274;g2ee2511391f_2_0"/>
              <p:cNvGrpSpPr/>
              <p:nvPr/>
            </p:nvGrpSpPr>
            <p:grpSpPr>
              <a:xfrm>
                <a:off x="463064" y="2082493"/>
                <a:ext cx="5669586" cy="4255825"/>
                <a:chOff x="-1692612" y="1649950"/>
                <a:chExt cx="5664488" cy="4599400"/>
              </a:xfrm>
            </p:grpSpPr>
            <p:pic>
              <p:nvPicPr>
                <p:cNvPr id="1275" name="Google Shape;1275;g2ee2511391f_2_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-1692600" y="1649950"/>
                  <a:ext cx="5664475" cy="4599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76" name="Google Shape;1276;g2ee2511391f_2_0"/>
                <p:cNvSpPr/>
                <p:nvPr/>
              </p:nvSpPr>
              <p:spPr>
                <a:xfrm>
                  <a:off x="-1692600" y="1649950"/>
                  <a:ext cx="5585400" cy="12486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g2ee2511391f_2_0"/>
                <p:cNvSpPr/>
                <p:nvPr/>
              </p:nvSpPr>
              <p:spPr>
                <a:xfrm>
                  <a:off x="-1692600" y="3057225"/>
                  <a:ext cx="5585400" cy="10455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g2ee2511391f_2_0"/>
                <p:cNvSpPr/>
                <p:nvPr/>
              </p:nvSpPr>
              <p:spPr>
                <a:xfrm>
                  <a:off x="-1692600" y="4504625"/>
                  <a:ext cx="5585400" cy="2526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g2ee2511391f_2_0"/>
                <p:cNvSpPr/>
                <p:nvPr/>
              </p:nvSpPr>
              <p:spPr>
                <a:xfrm>
                  <a:off x="-1692612" y="5703625"/>
                  <a:ext cx="5585400" cy="2526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g2ee2511391f_2_0"/>
                <p:cNvSpPr/>
                <p:nvPr/>
              </p:nvSpPr>
              <p:spPr>
                <a:xfrm>
                  <a:off x="-1692600" y="2898550"/>
                  <a:ext cx="5585400" cy="1587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g2ee2511391f_2_0"/>
                <p:cNvSpPr/>
                <p:nvPr/>
              </p:nvSpPr>
              <p:spPr>
                <a:xfrm>
                  <a:off x="-1692600" y="5956225"/>
                  <a:ext cx="5585400" cy="285900"/>
                </a:xfrm>
                <a:prstGeom prst="rect">
                  <a:avLst/>
                </a:prstGeom>
                <a:noFill/>
                <a:ln w="31750" cap="flat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54903ED-F126-4AD7-8CF4-9DAF6E85B9FB}"/>
                </a:ext>
              </a:extLst>
            </p:cNvPr>
            <p:cNvGrpSpPr/>
            <p:nvPr/>
          </p:nvGrpSpPr>
          <p:grpSpPr>
            <a:xfrm>
              <a:off x="6301124" y="359106"/>
              <a:ext cx="5541051" cy="1601875"/>
              <a:chOff x="6301124" y="359106"/>
              <a:chExt cx="5541051" cy="1601875"/>
            </a:xfrm>
          </p:grpSpPr>
          <p:pic>
            <p:nvPicPr>
              <p:cNvPr id="1286" name="Google Shape;1286;g2ee2511391f_2_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301124" y="359106"/>
                <a:ext cx="5541051" cy="16018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287" name="Google Shape;1287;g2ee2511391f_2_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8329044" y="1151891"/>
                <a:ext cx="742606" cy="5798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9" name="Google Shape;1289;g2ee2511391f_2_0"/>
          <p:cNvSpPr txBox="1"/>
          <p:nvPr/>
        </p:nvSpPr>
        <p:spPr>
          <a:xfrm>
            <a:off x="5393392" y="2370098"/>
            <a:ext cx="298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highlight>
                  <a:srgbClr val="000000"/>
                </a:highlight>
              </a:rPr>
              <a:t>Equal-cost Loadbalancing</a:t>
            </a:r>
            <a:endParaRPr sz="1000" b="0" i="0" u="none" strike="noStrike" cap="none">
              <a:solidFill>
                <a:schemeClr val="lt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0" name="Google Shape;1290;g2ee2511391f_2_0"/>
          <p:cNvCxnSpPr>
            <a:cxnSpLocks/>
          </p:cNvCxnSpPr>
          <p:nvPr/>
        </p:nvCxnSpPr>
        <p:spPr>
          <a:xfrm>
            <a:off x="7020416" y="2493248"/>
            <a:ext cx="436827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1670;g2ee098dacce_10_231">
            <a:extLst>
              <a:ext uri="{FF2B5EF4-FFF2-40B4-BE49-F238E27FC236}">
                <a16:creationId xmlns:a16="http://schemas.microsoft.com/office/drawing/2014/main" id="{03EF6BBF-95EE-4112-A072-BB40CE40470F}"/>
              </a:ext>
            </a:extLst>
          </p:cNvPr>
          <p:cNvSpPr txBox="1"/>
          <p:nvPr/>
        </p:nvSpPr>
        <p:spPr>
          <a:xfrm>
            <a:off x="320219" y="100739"/>
            <a:ext cx="497853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3200" b="1">
                <a:solidFill>
                  <a:srgbClr val="33B8E4"/>
                </a:solidFill>
              </a:rPr>
              <a:t>4. Technical Implements </a:t>
            </a:r>
            <a:endParaRPr lang="en-US" altLang="ko-KR" sz="2000"/>
          </a:p>
          <a:p>
            <a:pPr lvl="0"/>
            <a:r>
              <a:rPr lang="en-US" altLang="ko-KR" b="1">
                <a:solidFill>
                  <a:srgbClr val="33B8E4"/>
                </a:solidFill>
              </a:rPr>
              <a:t> 4.1 How was the Implementation Verified?</a:t>
            </a:r>
            <a:endParaRPr b="1">
              <a:solidFill>
                <a:srgbClr val="33B8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E71597C-74CC-4035-99DB-5A06AFBF9A40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293325" y="150282"/>
            <a:chExt cx="11673726" cy="6018368"/>
          </a:xfrm>
        </p:grpSpPr>
        <p:pic>
          <p:nvPicPr>
            <p:cNvPr id="1302" name="Google Shape;1302;g2ee0174c3c0_0_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07143" y="150282"/>
              <a:ext cx="5759907" cy="227332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304" name="Google Shape;1304;g2ee0174c3c0_0_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4615" y="4573738"/>
              <a:ext cx="5759906" cy="159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g2ee0174c3c0_0_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07143" y="4553343"/>
              <a:ext cx="5759908" cy="159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g2ee0174c3c0_0_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07143" y="2630100"/>
              <a:ext cx="5759907" cy="159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g2ee0174c3c0_0_5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3325" y="2629950"/>
              <a:ext cx="5760000" cy="15952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9" name="Google Shape;1299;g2ee0174c3c0_0_55"/>
          <p:cNvSpPr txBox="1">
            <a:spLocks noGrp="1"/>
          </p:cNvSpPr>
          <p:nvPr>
            <p:ph type="title" idx="4294967295"/>
          </p:nvPr>
        </p:nvSpPr>
        <p:spPr>
          <a:xfrm>
            <a:off x="513556" y="4449735"/>
            <a:ext cx="10271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/>
              <a:t>L2SW3</a:t>
            </a:r>
            <a:endParaRPr sz="1100" b="1"/>
          </a:p>
        </p:txBody>
      </p:sp>
      <p:sp>
        <p:nvSpPr>
          <p:cNvPr id="1301" name="Google Shape;1301;g2ee0174c3c0_0_55"/>
          <p:cNvSpPr txBox="1">
            <a:spLocks noGrp="1"/>
          </p:cNvSpPr>
          <p:nvPr>
            <p:ph type="title" idx="4294967295"/>
          </p:nvPr>
        </p:nvSpPr>
        <p:spPr>
          <a:xfrm>
            <a:off x="530400" y="2201026"/>
            <a:ext cx="2789849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b="1"/>
              <a:t>※ </a:t>
            </a:r>
            <a:r>
              <a:rPr lang="en-US" sz="1400" b="1"/>
              <a:t>EtherChannel - SITE W </a:t>
            </a:r>
            <a:endParaRPr sz="1400" b="1"/>
          </a:p>
        </p:txBody>
      </p:sp>
      <p:sp>
        <p:nvSpPr>
          <p:cNvPr id="15" name="Google Shape;1299;g2ee0174c3c0_0_55">
            <a:extLst>
              <a:ext uri="{FF2B5EF4-FFF2-40B4-BE49-F238E27FC236}">
                <a16:creationId xmlns:a16="http://schemas.microsoft.com/office/drawing/2014/main" id="{63722AE1-823E-4329-9C60-86091A2AE9A7}"/>
              </a:ext>
            </a:extLst>
          </p:cNvPr>
          <p:cNvSpPr txBox="1">
            <a:spLocks/>
          </p:cNvSpPr>
          <p:nvPr/>
        </p:nvSpPr>
        <p:spPr>
          <a:xfrm>
            <a:off x="6168152" y="4449735"/>
            <a:ext cx="10271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n-US" sz="1100" b="1"/>
              <a:t>L2SW4</a:t>
            </a:r>
          </a:p>
        </p:txBody>
      </p:sp>
      <p:sp>
        <p:nvSpPr>
          <p:cNvPr id="16" name="Google Shape;1299;g2ee0174c3c0_0_55">
            <a:extLst>
              <a:ext uri="{FF2B5EF4-FFF2-40B4-BE49-F238E27FC236}">
                <a16:creationId xmlns:a16="http://schemas.microsoft.com/office/drawing/2014/main" id="{2B661BAD-CD1E-49BC-94E1-27C5A799DA4A}"/>
              </a:ext>
            </a:extLst>
          </p:cNvPr>
          <p:cNvSpPr txBox="1">
            <a:spLocks/>
          </p:cNvSpPr>
          <p:nvPr/>
        </p:nvSpPr>
        <p:spPr>
          <a:xfrm>
            <a:off x="513556" y="2550228"/>
            <a:ext cx="10271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n-US" sz="1100" b="1"/>
              <a:t>L3SW3</a:t>
            </a:r>
          </a:p>
        </p:txBody>
      </p:sp>
      <p:sp>
        <p:nvSpPr>
          <p:cNvPr id="17" name="Google Shape;1299;g2ee0174c3c0_0_55">
            <a:extLst>
              <a:ext uri="{FF2B5EF4-FFF2-40B4-BE49-F238E27FC236}">
                <a16:creationId xmlns:a16="http://schemas.microsoft.com/office/drawing/2014/main" id="{F57E8E8A-C3F7-4B08-9C9A-F1CDCA152D94}"/>
              </a:ext>
            </a:extLst>
          </p:cNvPr>
          <p:cNvSpPr txBox="1">
            <a:spLocks/>
          </p:cNvSpPr>
          <p:nvPr/>
        </p:nvSpPr>
        <p:spPr>
          <a:xfrm>
            <a:off x="6168152" y="2550228"/>
            <a:ext cx="10271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43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n-US" sz="1100" b="1"/>
              <a:t>L3SW3</a:t>
            </a:r>
          </a:p>
        </p:txBody>
      </p:sp>
      <p:sp>
        <p:nvSpPr>
          <p:cNvPr id="18" name="Google Shape;1670;g2ee098dacce_10_231">
            <a:extLst>
              <a:ext uri="{FF2B5EF4-FFF2-40B4-BE49-F238E27FC236}">
                <a16:creationId xmlns:a16="http://schemas.microsoft.com/office/drawing/2014/main" id="{B4F42828-32F4-4914-9EC3-F66AFBE9F2D7}"/>
              </a:ext>
            </a:extLst>
          </p:cNvPr>
          <p:cNvSpPr txBox="1"/>
          <p:nvPr/>
        </p:nvSpPr>
        <p:spPr>
          <a:xfrm>
            <a:off x="347112" y="91775"/>
            <a:ext cx="497853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3200" b="1">
                <a:solidFill>
                  <a:srgbClr val="33B8E4"/>
                </a:solidFill>
              </a:rPr>
              <a:t>4. Technical Implements </a:t>
            </a:r>
            <a:endParaRPr lang="en-US" altLang="ko-KR" sz="2000"/>
          </a:p>
          <a:p>
            <a:pPr lvl="0"/>
            <a:r>
              <a:rPr lang="en-US" altLang="ko-KR" b="1">
                <a:solidFill>
                  <a:srgbClr val="33B8E4"/>
                </a:solidFill>
              </a:rPr>
              <a:t> 4.1 How was the Implementation Verified?</a:t>
            </a:r>
            <a:endParaRPr b="1">
              <a:solidFill>
                <a:srgbClr val="33B8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2D8EADD-4578-40F2-B1E8-EF6AD192A17E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187300" y="109774"/>
            <a:chExt cx="11851036" cy="6377750"/>
          </a:xfrm>
        </p:grpSpPr>
        <p:grpSp>
          <p:nvGrpSpPr>
            <p:cNvPr id="1312" name="Google Shape;1312;g2ee098dacce_10_0"/>
            <p:cNvGrpSpPr/>
            <p:nvPr/>
          </p:nvGrpSpPr>
          <p:grpSpPr>
            <a:xfrm>
              <a:off x="4243026" y="109774"/>
              <a:ext cx="800400" cy="463545"/>
              <a:chOff x="4257426" y="109774"/>
              <a:chExt cx="800400" cy="463545"/>
            </a:xfrm>
          </p:grpSpPr>
          <p:pic>
            <p:nvPicPr>
              <p:cNvPr id="1313" name="Google Shape;1313;g2ee098dacce_10_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4" name="Google Shape;1314;g2ee098dacce_10_0"/>
              <p:cNvSpPr txBox="1"/>
              <p:nvPr/>
            </p:nvSpPr>
            <p:spPr>
              <a:xfrm>
                <a:off x="4397050" y="167975"/>
                <a:ext cx="625800" cy="36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ISP1</a:t>
                </a:r>
                <a:endParaRPr sz="900"/>
              </a:p>
            </p:txBody>
          </p:sp>
        </p:grpSp>
        <p:cxnSp>
          <p:nvCxnSpPr>
            <p:cNvPr id="1315" name="Google Shape;1315;g2ee098dacce_10_0"/>
            <p:cNvCxnSpPr>
              <a:cxnSpLocks/>
            </p:cNvCxnSpPr>
            <p:nvPr/>
          </p:nvCxnSpPr>
          <p:spPr>
            <a:xfrm rot="10800000">
              <a:off x="7516582" y="641975"/>
              <a:ext cx="8100" cy="403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17" name="Google Shape;1317;g2ee098dacce_10_0"/>
            <p:cNvSpPr/>
            <p:nvPr/>
          </p:nvSpPr>
          <p:spPr>
            <a:xfrm>
              <a:off x="5115217" y="2319414"/>
              <a:ext cx="647400" cy="276600"/>
            </a:xfrm>
            <a:prstGeom prst="roundRect">
              <a:avLst>
                <a:gd name="adj" fmla="val 16667"/>
              </a:avLst>
            </a:prstGeom>
            <a:solidFill>
              <a:srgbClr val="AEE8FA"/>
            </a:solidFill>
            <a:ln w="9525" cap="flat" cmpd="sng">
              <a:solidFill>
                <a:srgbClr val="004C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150.1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8" name="Google Shape;1318;g2ee098dacce_10_0"/>
            <p:cNvSpPr txBox="1"/>
            <p:nvPr/>
          </p:nvSpPr>
          <p:spPr>
            <a:xfrm>
              <a:off x="468199" y="2485925"/>
              <a:ext cx="3514423" cy="47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ko-KR" altLang="en-US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기본 최단 경로 </a:t>
              </a: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en-US" altLang="ko-KR" sz="1050" b="1">
                  <a:solidFill>
                    <a:srgbClr val="33B8E4"/>
                  </a:solidFill>
                </a:rPr>
                <a:t>Basic</a:t>
              </a: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Traffic Flow)</a:t>
              </a:r>
              <a:endParaRPr lang="ko-KR" altLang="en-US" sz="1050" b="1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/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HOST5(VLAN20) </a:t>
              </a:r>
              <a:r>
                <a:rPr lang="ko-KR" altLang="en-US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ISP</a:t>
              </a:r>
            </a:p>
          </p:txBody>
        </p:sp>
        <p:pic>
          <p:nvPicPr>
            <p:cNvPr id="1319" name="Google Shape;1319;g2ee098dacce_1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3760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0" name="Google Shape;1320;g2ee098dacce_1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3760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1" name="Google Shape;1321;g2ee098dacce_1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21273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2" name="Google Shape;1322;g2ee098dacce_1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22249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3" name="Google Shape;1323;g2ee098dacce_10_0"/>
            <p:cNvSpPr txBox="1"/>
            <p:nvPr/>
          </p:nvSpPr>
          <p:spPr>
            <a:xfrm>
              <a:off x="4509106" y="1226538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2ee098dacce_10_0"/>
            <p:cNvSpPr txBox="1"/>
            <p:nvPr/>
          </p:nvSpPr>
          <p:spPr>
            <a:xfrm>
              <a:off x="7359126" y="1226538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2ee098dacce_10_0"/>
            <p:cNvSpPr txBox="1"/>
            <p:nvPr/>
          </p:nvSpPr>
          <p:spPr>
            <a:xfrm>
              <a:off x="4509106" y="2158749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2ee098dacce_10_0"/>
            <p:cNvSpPr txBox="1"/>
            <p:nvPr/>
          </p:nvSpPr>
          <p:spPr>
            <a:xfrm>
              <a:off x="7359125" y="2158749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7" name="Google Shape;1327;g2ee098dacce_10_0" descr="Layer 3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95423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8" name="Google Shape;1328;g2ee098dacce_10_0" descr="Layer 3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68552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0" name="Google Shape;1330;g2ee098dacce_10_0"/>
            <p:cNvSpPr/>
            <p:nvPr/>
          </p:nvSpPr>
          <p:spPr>
            <a:xfrm flipH="1">
              <a:off x="4633023" y="833675"/>
              <a:ext cx="79200" cy="4230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1"/>
            </a:solidFill>
            <a:ln w="9525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g2ee098dacce_10_0"/>
            <p:cNvSpPr/>
            <p:nvPr/>
          </p:nvSpPr>
          <p:spPr>
            <a:xfrm>
              <a:off x="3503790" y="2071472"/>
              <a:ext cx="738900" cy="105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3.3.3.3/32</a:t>
              </a:r>
              <a:endParaRPr sz="9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4" name="Google Shape;1334;g2ee098dacce_10_0"/>
            <p:cNvCxnSpPr/>
            <p:nvPr/>
          </p:nvCxnSpPr>
          <p:spPr>
            <a:xfrm rot="10800000">
              <a:off x="4989695" y="1227963"/>
              <a:ext cx="21981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35" name="Google Shape;1335;g2ee098dacce_10_0"/>
            <p:cNvCxnSpPr/>
            <p:nvPr/>
          </p:nvCxnSpPr>
          <p:spPr>
            <a:xfrm rot="10800000">
              <a:off x="4989695" y="2159881"/>
              <a:ext cx="21981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36" name="Google Shape;1336;g2ee098dacce_10_0"/>
            <p:cNvCxnSpPr/>
            <p:nvPr/>
          </p:nvCxnSpPr>
          <p:spPr>
            <a:xfrm rot="10800000">
              <a:off x="4657622" y="1447708"/>
              <a:ext cx="0" cy="51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37" name="Google Shape;1337;g2ee098dacce_10_0"/>
            <p:cNvCxnSpPr/>
            <p:nvPr/>
          </p:nvCxnSpPr>
          <p:spPr>
            <a:xfrm rot="10800000">
              <a:off x="7525982" y="1447708"/>
              <a:ext cx="0" cy="51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38" name="Google Shape;1338;g2ee098dacce_10_0" descr="Layer 2 Remote Switch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460817" y="5052589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g2ee098dacce_10_0" descr="Layer 2 Remote Switch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26296" y="5052589"/>
              <a:ext cx="442457" cy="2184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0" name="Google Shape;1340;g2ee098dacce_10_0"/>
            <p:cNvCxnSpPr/>
            <p:nvPr/>
          </p:nvCxnSpPr>
          <p:spPr>
            <a:xfrm rot="10800000">
              <a:off x="4657816" y="2389492"/>
              <a:ext cx="0" cy="9009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41" name="Google Shape;1341;g2ee098dacce_10_0"/>
            <p:cNvCxnSpPr/>
            <p:nvPr/>
          </p:nvCxnSpPr>
          <p:spPr>
            <a:xfrm rot="10800000">
              <a:off x="7536244" y="2389492"/>
              <a:ext cx="9300" cy="9009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42" name="Google Shape;1342;g2ee098dacce_10_0"/>
            <p:cNvCxnSpPr/>
            <p:nvPr/>
          </p:nvCxnSpPr>
          <p:spPr>
            <a:xfrm rot="10800000">
              <a:off x="4893711" y="3470500"/>
              <a:ext cx="2454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43" name="Google Shape;1343;g2ee098dacce_10_0"/>
            <p:cNvSpPr/>
            <p:nvPr/>
          </p:nvSpPr>
          <p:spPr>
            <a:xfrm>
              <a:off x="5044335" y="334957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2ee098dacce_10_0"/>
            <p:cNvSpPr/>
            <p:nvPr/>
          </p:nvSpPr>
          <p:spPr>
            <a:xfrm>
              <a:off x="7145980" y="334957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8" name="Google Shape;1348;g2ee098dacce_10_0"/>
            <p:cNvCxnSpPr/>
            <p:nvPr/>
          </p:nvCxnSpPr>
          <p:spPr>
            <a:xfrm rot="10800000">
              <a:off x="4657622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49" name="Google Shape;1349;g2ee098dacce_10_0"/>
            <p:cNvCxnSpPr/>
            <p:nvPr/>
          </p:nvCxnSpPr>
          <p:spPr>
            <a:xfrm rot="10800000">
              <a:off x="4692297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50" name="Google Shape;1350;g2ee098dacce_10_0"/>
            <p:cNvSpPr/>
            <p:nvPr/>
          </p:nvSpPr>
          <p:spPr>
            <a:xfrm rot="-5400000">
              <a:off x="4665508" y="367202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g2ee098dacce_10_0"/>
            <p:cNvSpPr/>
            <p:nvPr/>
          </p:nvSpPr>
          <p:spPr>
            <a:xfrm rot="-5400000">
              <a:off x="4665509" y="471938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2" name="Google Shape;1352;g2ee098dacce_10_0"/>
            <p:cNvCxnSpPr/>
            <p:nvPr/>
          </p:nvCxnSpPr>
          <p:spPr>
            <a:xfrm rot="10800000">
              <a:off x="7527606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3" name="Google Shape;1353;g2ee098dacce_10_0"/>
            <p:cNvCxnSpPr/>
            <p:nvPr/>
          </p:nvCxnSpPr>
          <p:spPr>
            <a:xfrm rot="10800000">
              <a:off x="7566401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54" name="Google Shape;1354;g2ee098dacce_10_0"/>
            <p:cNvSpPr/>
            <p:nvPr/>
          </p:nvSpPr>
          <p:spPr>
            <a:xfrm rot="-5400000">
              <a:off x="7522792" y="367202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2ee098dacce_10_0"/>
            <p:cNvSpPr/>
            <p:nvPr/>
          </p:nvSpPr>
          <p:spPr>
            <a:xfrm rot="-5400000">
              <a:off x="7522793" y="471938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6" name="Google Shape;1356;g2ee098dacce_10_0"/>
            <p:cNvCxnSpPr/>
            <p:nvPr/>
          </p:nvCxnSpPr>
          <p:spPr>
            <a:xfrm flipH="1">
              <a:off x="4892411" y="3646110"/>
              <a:ext cx="2442600" cy="1414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7" name="Google Shape;1357;g2ee098dacce_10_0"/>
            <p:cNvCxnSpPr/>
            <p:nvPr/>
          </p:nvCxnSpPr>
          <p:spPr>
            <a:xfrm flipH="1">
              <a:off x="4849472" y="3607494"/>
              <a:ext cx="2472300" cy="14244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8" name="Google Shape;1358;g2ee098dacce_10_0"/>
            <p:cNvCxnSpPr/>
            <p:nvPr/>
          </p:nvCxnSpPr>
          <p:spPr>
            <a:xfrm rot="10800000">
              <a:off x="4864191" y="3589489"/>
              <a:ext cx="2543100" cy="1463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9" name="Google Shape;1359;g2ee098dacce_10_0"/>
            <p:cNvCxnSpPr/>
            <p:nvPr/>
          </p:nvCxnSpPr>
          <p:spPr>
            <a:xfrm rot="10800000">
              <a:off x="4838467" y="3618394"/>
              <a:ext cx="2543100" cy="1463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60" name="Google Shape;1360;g2ee098dacce_10_0"/>
            <p:cNvSpPr/>
            <p:nvPr/>
          </p:nvSpPr>
          <p:spPr>
            <a:xfrm rot="1571532">
              <a:off x="4994127" y="3609793"/>
              <a:ext cx="61851" cy="22164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g2ee098dacce_10_0"/>
            <p:cNvSpPr/>
            <p:nvPr/>
          </p:nvSpPr>
          <p:spPr>
            <a:xfrm rot="1571532">
              <a:off x="7147701" y="4825379"/>
              <a:ext cx="61851" cy="22164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2ee098dacce_10_0"/>
            <p:cNvSpPr/>
            <p:nvPr/>
          </p:nvSpPr>
          <p:spPr>
            <a:xfrm rot="7970113">
              <a:off x="7182599" y="3584513"/>
              <a:ext cx="61775" cy="221408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g2ee098dacce_10_0"/>
            <p:cNvSpPr/>
            <p:nvPr/>
          </p:nvSpPr>
          <p:spPr>
            <a:xfrm rot="7970113">
              <a:off x="5013078" y="4840453"/>
              <a:ext cx="61775" cy="221408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g2ee098dacce_10_0"/>
            <p:cNvSpPr/>
            <p:nvPr/>
          </p:nvSpPr>
          <p:spPr>
            <a:xfrm>
              <a:off x="3541429" y="5032743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L2_SW_3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365;g2ee098dacce_10_0"/>
            <p:cNvSpPr/>
            <p:nvPr/>
          </p:nvSpPr>
          <p:spPr>
            <a:xfrm>
              <a:off x="7865075" y="5075134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L2_SW_4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66" name="Google Shape;1366;g2ee098dacce_10_0"/>
            <p:cNvCxnSpPr/>
            <p:nvPr/>
          </p:nvCxnSpPr>
          <p:spPr>
            <a:xfrm rot="10800000">
              <a:off x="4893711" y="3517740"/>
              <a:ext cx="2454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67" name="Google Shape;1367;g2ee098dacce_10_0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05860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8" name="Google Shape;1368;g2ee098dacce_10_0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65807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69" name="Google Shape;1369;g2ee098dacce_10_0"/>
            <p:cNvCxnSpPr>
              <a:endCxn id="1367" idx="0"/>
            </p:cNvCxnSpPr>
            <p:nvPr/>
          </p:nvCxnSpPr>
          <p:spPr>
            <a:xfrm flipH="1">
              <a:off x="3772326" y="5280256"/>
              <a:ext cx="885300" cy="494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70" name="Google Shape;1370;g2ee098dacce_10_0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31031" y="5754264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1" name="Google Shape;1371;g2ee098dacce_10_0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368701" y="575730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72" name="Google Shape;1372;g2ee098dacce_10_0"/>
            <p:cNvCxnSpPr>
              <a:endCxn id="1368" idx="0"/>
            </p:cNvCxnSpPr>
            <p:nvPr/>
          </p:nvCxnSpPr>
          <p:spPr>
            <a:xfrm flipH="1">
              <a:off x="4432273" y="5276656"/>
              <a:ext cx="193500" cy="497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73" name="Google Shape;1373;g2ee098dacce_10_0"/>
            <p:cNvCxnSpPr>
              <a:endCxn id="1370" idx="0"/>
            </p:cNvCxnSpPr>
            <p:nvPr/>
          </p:nvCxnSpPr>
          <p:spPr>
            <a:xfrm flipH="1">
              <a:off x="6897497" y="5250864"/>
              <a:ext cx="650100" cy="5034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74" name="Google Shape;1374;g2ee098dacce_10_0"/>
            <p:cNvCxnSpPr/>
            <p:nvPr/>
          </p:nvCxnSpPr>
          <p:spPr>
            <a:xfrm>
              <a:off x="7521524" y="5280380"/>
              <a:ext cx="651300" cy="45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75" name="Google Shape;1375;g2ee098dacce_10_0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838493" y="5736568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76" name="Google Shape;1376;g2ee098dacce_10_0"/>
            <p:cNvCxnSpPr>
              <a:endCxn id="1371" idx="0"/>
            </p:cNvCxnSpPr>
            <p:nvPr/>
          </p:nvCxnSpPr>
          <p:spPr>
            <a:xfrm flipH="1">
              <a:off x="7535167" y="5271006"/>
              <a:ext cx="12300" cy="48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77" name="Google Shape;1377;g2ee098dacce_10_0"/>
            <p:cNvCxnSpPr>
              <a:endCxn id="1375" idx="0"/>
            </p:cNvCxnSpPr>
            <p:nvPr/>
          </p:nvCxnSpPr>
          <p:spPr>
            <a:xfrm>
              <a:off x="4691459" y="5280268"/>
              <a:ext cx="313500" cy="45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78" name="Google Shape;1378;g2ee098dacce_10_0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42467" y="5757305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9" name="Google Shape;1379;g2ee098dacce_10_0"/>
            <p:cNvSpPr/>
            <p:nvPr/>
          </p:nvSpPr>
          <p:spPr>
            <a:xfrm>
              <a:off x="6890458" y="3753636"/>
              <a:ext cx="546600" cy="276600"/>
            </a:xfrm>
            <a:prstGeom prst="roundRect">
              <a:avLst>
                <a:gd name="adj" fmla="val 16667"/>
              </a:avLst>
            </a:prstGeom>
            <a:solidFill>
              <a:srgbClr val="AEE8FA"/>
            </a:solidFill>
            <a:ln w="9525" cap="flat" cmpd="sng">
              <a:solidFill>
                <a:srgbClr val="004C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20.3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80" name="Google Shape;1380;g2ee098dacce_10_0"/>
            <p:cNvCxnSpPr/>
            <p:nvPr/>
          </p:nvCxnSpPr>
          <p:spPr>
            <a:xfrm rot="10800000">
              <a:off x="4875296" y="2332643"/>
              <a:ext cx="2451000" cy="10068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81" name="Google Shape;1381;g2ee098dacce_10_0"/>
            <p:cNvCxnSpPr/>
            <p:nvPr/>
          </p:nvCxnSpPr>
          <p:spPr>
            <a:xfrm rot="10800000" flipH="1">
              <a:off x="4820808" y="2322897"/>
              <a:ext cx="2451000" cy="10068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82" name="Google Shape;1382;g2ee098dacce_10_0" descr="Layer 2 Remote Switch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4963" y="3373984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3" name="Google Shape;1383;g2ee098dacce_10_0"/>
            <p:cNvCxnSpPr/>
            <p:nvPr/>
          </p:nvCxnSpPr>
          <p:spPr>
            <a:xfrm rot="10800000">
              <a:off x="1344655" y="3445920"/>
              <a:ext cx="12279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84" name="Google Shape;1384;g2ee098dacce_10_0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4700" y="4178982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5" name="Google Shape;1385;g2ee098dacce_10_0"/>
            <p:cNvSpPr/>
            <p:nvPr/>
          </p:nvSpPr>
          <p:spPr>
            <a:xfrm>
              <a:off x="695404" y="4509245"/>
              <a:ext cx="729600" cy="19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7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86" name="Google Shape;1386;g2ee098dacce_10_0"/>
            <p:cNvCxnSpPr/>
            <p:nvPr/>
          </p:nvCxnSpPr>
          <p:spPr>
            <a:xfrm rot="10800000">
              <a:off x="1075200" y="3617320"/>
              <a:ext cx="0" cy="519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87" name="Google Shape;1387;g2ee098dacce_10_0" descr="Layer 3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84697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8" name="Google Shape;1388;g2ee098dacce_10_0"/>
            <p:cNvSpPr/>
            <p:nvPr/>
          </p:nvSpPr>
          <p:spPr>
            <a:xfrm>
              <a:off x="187300" y="3377016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L2_SW_1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89" name="Google Shape;1389;g2ee098dacce_10_0"/>
            <p:cNvCxnSpPr/>
            <p:nvPr/>
          </p:nvCxnSpPr>
          <p:spPr>
            <a:xfrm rot="10800000">
              <a:off x="1344655" y="3499411"/>
              <a:ext cx="12279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90" name="Google Shape;1390;g2ee098dacce_10_0"/>
            <p:cNvCxnSpPr/>
            <p:nvPr/>
          </p:nvCxnSpPr>
          <p:spPr>
            <a:xfrm rot="10800000">
              <a:off x="2984763" y="3507325"/>
              <a:ext cx="1497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91" name="Google Shape;1391;g2ee098dacce_10_0"/>
            <p:cNvCxnSpPr/>
            <p:nvPr/>
          </p:nvCxnSpPr>
          <p:spPr>
            <a:xfrm rot="10800000">
              <a:off x="2984763" y="3460050"/>
              <a:ext cx="1497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392" name="Google Shape;1392;g2ee098dacce_10_0"/>
            <p:cNvSpPr/>
            <p:nvPr/>
          </p:nvSpPr>
          <p:spPr>
            <a:xfrm>
              <a:off x="9088380" y="3690980"/>
              <a:ext cx="800400" cy="19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3" name="Google Shape;1393;g2ee098dacce_10_0"/>
            <p:cNvSpPr txBox="1"/>
            <p:nvPr/>
          </p:nvSpPr>
          <p:spPr>
            <a:xfrm>
              <a:off x="9049974" y="3836835"/>
              <a:ext cx="1005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C72FF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DHCP Server</a:t>
              </a:r>
              <a:endParaRPr sz="900" b="0" i="0" u="none" strike="noStrike" cap="none">
                <a:solidFill>
                  <a:srgbClr val="C72FF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4" name="Google Shape;1394;g2ee098dacce_10_0"/>
            <p:cNvSpPr/>
            <p:nvPr/>
          </p:nvSpPr>
          <p:spPr>
            <a:xfrm>
              <a:off x="10680531" y="4566468"/>
              <a:ext cx="898200" cy="185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DNS Server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95" name="Google Shape;1395;g2ee098dacce_10_0" descr="Layer 2 Remote Switch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892466" y="3437203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g2ee098dacce_10_0"/>
            <p:cNvSpPr/>
            <p:nvPr/>
          </p:nvSpPr>
          <p:spPr>
            <a:xfrm>
              <a:off x="11237936" y="3425627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97" name="Google Shape;1397;g2ee098dacce_10_0"/>
            <p:cNvCxnSpPr>
              <a:endCxn id="1395" idx="2"/>
            </p:cNvCxnSpPr>
            <p:nvPr/>
          </p:nvCxnSpPr>
          <p:spPr>
            <a:xfrm rot="10800000">
              <a:off x="11123039" y="3664893"/>
              <a:ext cx="0" cy="418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398" name="Google Shape;1398;g2ee098dacce_10_0" descr="File Server | Cisco Network Topology Icons 30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976583" y="4139327"/>
              <a:ext cx="306125" cy="3962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9" name="Google Shape;1399;g2ee098dacce_10_0"/>
            <p:cNvCxnSpPr>
              <a:endCxn id="1400" idx="3"/>
            </p:cNvCxnSpPr>
            <p:nvPr/>
          </p:nvCxnSpPr>
          <p:spPr>
            <a:xfrm rot="10800000">
              <a:off x="9699861" y="3490492"/>
              <a:ext cx="11706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01" name="Google Shape;1401;g2ee098dacce_10_0"/>
            <p:cNvSpPr/>
            <p:nvPr/>
          </p:nvSpPr>
          <p:spPr>
            <a:xfrm>
              <a:off x="10681799" y="3398670"/>
              <a:ext cx="69000" cy="2277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0" name="Google Shape;1400;g2ee098dacce_10_0" descr="Layer 3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99660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2" name="Google Shape;1402;g2ee098dacce_10_0"/>
            <p:cNvCxnSpPr/>
            <p:nvPr/>
          </p:nvCxnSpPr>
          <p:spPr>
            <a:xfrm rot="10800000">
              <a:off x="9699843" y="3536072"/>
              <a:ext cx="11706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03" name="Google Shape;1403;g2ee098dacce_10_0"/>
            <p:cNvCxnSpPr/>
            <p:nvPr/>
          </p:nvCxnSpPr>
          <p:spPr>
            <a:xfrm rot="10800000">
              <a:off x="7755457" y="3501798"/>
              <a:ext cx="15396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04" name="Google Shape;1404;g2ee098dacce_10_0"/>
            <p:cNvSpPr/>
            <p:nvPr/>
          </p:nvSpPr>
          <p:spPr>
            <a:xfrm>
              <a:off x="7951061" y="3346278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5" name="Google Shape;1405;g2ee098dacce_10_0"/>
            <p:cNvCxnSpPr/>
            <p:nvPr/>
          </p:nvCxnSpPr>
          <p:spPr>
            <a:xfrm rot="10800000">
              <a:off x="7755457" y="3538334"/>
              <a:ext cx="15396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06" name="Google Shape;1406;g2ee098dacce_10_0"/>
            <p:cNvSpPr/>
            <p:nvPr/>
          </p:nvSpPr>
          <p:spPr>
            <a:xfrm>
              <a:off x="9074463" y="3398670"/>
              <a:ext cx="69000" cy="2277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g2ee098dacce_10_0"/>
            <p:cNvSpPr/>
            <p:nvPr/>
          </p:nvSpPr>
          <p:spPr>
            <a:xfrm>
              <a:off x="3154917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g2ee098dacce_10_0"/>
            <p:cNvSpPr/>
            <p:nvPr/>
          </p:nvSpPr>
          <p:spPr>
            <a:xfrm>
              <a:off x="2415153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g2ee098dacce_10_0"/>
            <p:cNvSpPr/>
            <p:nvPr/>
          </p:nvSpPr>
          <p:spPr>
            <a:xfrm>
              <a:off x="1473045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0" name="Google Shape;1410;g2ee098dacce_10_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60373" y="3047767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g2ee098dacce_10_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991019" y="1660778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g2ee098dacce_10_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89485" y="597775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g2ee098dacce_10_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111350" y="828874"/>
              <a:ext cx="3922703" cy="157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5" name="Google Shape;1415;g2ee098dacce_10_0"/>
            <p:cNvSpPr/>
            <p:nvPr/>
          </p:nvSpPr>
          <p:spPr>
            <a:xfrm rot="10800000">
              <a:off x="4459764" y="537875"/>
              <a:ext cx="260400" cy="272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ACD19F"/>
            </a:solidFill>
            <a:ln w="9525" cap="flat" cmpd="sng">
              <a:solidFill>
                <a:srgbClr val="59A33F">
                  <a:alpha val="5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g2ee098dacce_10_0"/>
            <p:cNvSpPr/>
            <p:nvPr/>
          </p:nvSpPr>
          <p:spPr>
            <a:xfrm>
              <a:off x="4548832" y="816746"/>
              <a:ext cx="3106192" cy="4944862"/>
            </a:xfrm>
            <a:custGeom>
              <a:avLst/>
              <a:gdLst/>
              <a:ahLst/>
              <a:cxnLst/>
              <a:rect l="l" t="t" r="r" b="b"/>
              <a:pathLst>
                <a:path w="3106192" h="4944862" extrusionOk="0">
                  <a:moveTo>
                    <a:pt x="2988310" y="4944862"/>
                  </a:moveTo>
                  <a:cubicBezTo>
                    <a:pt x="3114077" y="4110360"/>
                    <a:pt x="3239844" y="3275859"/>
                    <a:pt x="2793001" y="2698811"/>
                  </a:cubicBezTo>
                  <a:cubicBezTo>
                    <a:pt x="2346158" y="2121763"/>
                    <a:pt x="768892" y="1932373"/>
                    <a:pt x="307253" y="1482571"/>
                  </a:cubicBezTo>
                  <a:cubicBezTo>
                    <a:pt x="-154386" y="1032769"/>
                    <a:pt x="48321" y="260412"/>
                    <a:pt x="23168" y="0"/>
                  </a:cubicBezTo>
                </a:path>
              </a:pathLst>
            </a:custGeom>
            <a:noFill/>
            <a:ln w="111125" cap="flat" cmpd="sng">
              <a:solidFill>
                <a:srgbClr val="59A33F">
                  <a:alpha val="5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g2ee098dacce_10_0"/>
            <p:cNvSpPr/>
            <p:nvPr/>
          </p:nvSpPr>
          <p:spPr>
            <a:xfrm>
              <a:off x="719937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5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2" name="Google Shape;1422;g2ee098dacce_10_0"/>
            <p:cNvSpPr/>
            <p:nvPr/>
          </p:nvSpPr>
          <p:spPr>
            <a:xfrm>
              <a:off x="4700588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3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30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3" name="Google Shape;1423;g2ee098dacce_10_0"/>
            <p:cNvSpPr/>
            <p:nvPr/>
          </p:nvSpPr>
          <p:spPr>
            <a:xfrm>
              <a:off x="3687654" y="3597689"/>
              <a:ext cx="816644" cy="73275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2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L3_SW_3</a:t>
              </a:r>
              <a:endParaRPr lang="en-US" sz="900" b="1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Active</a:t>
              </a:r>
              <a:endParaRPr sz="900">
                <a:solidFill>
                  <a:srgbClr val="F28D8D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r>
                <a:rPr lang="en-US" sz="900" b="1" i="0" u="none" strike="noStrike" cap="none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900">
                <a:solidFill>
                  <a:srgbClr val="F28D8D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</a:t>
              </a:r>
              <a:endParaRPr sz="900" b="1" i="0" u="none" strike="noStrike" cap="none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25" name="Google Shape;1425;g2ee098dacce_10_0"/>
            <p:cNvCxnSpPr/>
            <p:nvPr/>
          </p:nvCxnSpPr>
          <p:spPr>
            <a:xfrm rot="10800000">
              <a:off x="4653585" y="641975"/>
              <a:ext cx="8100" cy="403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1427" name="Google Shape;1427;g2ee098dacce_10_0"/>
            <p:cNvGrpSpPr/>
            <p:nvPr/>
          </p:nvGrpSpPr>
          <p:grpSpPr>
            <a:xfrm>
              <a:off x="7113001" y="109774"/>
              <a:ext cx="800400" cy="463545"/>
              <a:chOff x="4257426" y="109774"/>
              <a:chExt cx="800400" cy="463545"/>
            </a:xfrm>
          </p:grpSpPr>
          <p:pic>
            <p:nvPicPr>
              <p:cNvPr id="1428" name="Google Shape;1428;g2ee098dacce_10_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9" name="Google Shape;1429;g2ee098dacce_10_0"/>
              <p:cNvSpPr txBox="1"/>
              <p:nvPr/>
            </p:nvSpPr>
            <p:spPr>
              <a:xfrm>
                <a:off x="4400175" y="164825"/>
                <a:ext cx="625800" cy="36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ISP2</a:t>
                </a:r>
                <a:endParaRPr sz="900"/>
              </a:p>
            </p:txBody>
          </p:sp>
        </p:grpSp>
        <p:sp>
          <p:nvSpPr>
            <p:cNvPr id="120" name="Google Shape;1420;g2ee098dacce_10_0">
              <a:extLst>
                <a:ext uri="{FF2B5EF4-FFF2-40B4-BE49-F238E27FC236}">
                  <a16:creationId xmlns:a16="http://schemas.microsoft.com/office/drawing/2014/main" id="{C147085F-A9D6-46C0-85E9-27550C2763ED}"/>
                </a:ext>
              </a:extLst>
            </p:cNvPr>
            <p:cNvSpPr/>
            <p:nvPr/>
          </p:nvSpPr>
          <p:spPr>
            <a:xfrm>
              <a:off x="7885120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</a:t>
              </a:r>
              <a:r>
                <a:rPr lang="en-US" sz="900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40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420;g2ee098dacce_10_0">
              <a:extLst>
                <a:ext uri="{FF2B5EF4-FFF2-40B4-BE49-F238E27FC236}">
                  <a16:creationId xmlns:a16="http://schemas.microsoft.com/office/drawing/2014/main" id="{210F8079-D1B8-44F6-88DF-832FA69ECA9C}"/>
                </a:ext>
              </a:extLst>
            </p:cNvPr>
            <p:cNvSpPr/>
            <p:nvPr/>
          </p:nvSpPr>
          <p:spPr>
            <a:xfrm>
              <a:off x="398262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2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422;g2ee098dacce_10_0">
              <a:extLst>
                <a:ext uri="{FF2B5EF4-FFF2-40B4-BE49-F238E27FC236}">
                  <a16:creationId xmlns:a16="http://schemas.microsoft.com/office/drawing/2014/main" id="{1734A63A-F16E-43DA-A8B9-711D895FD9C5}"/>
                </a:ext>
              </a:extLst>
            </p:cNvPr>
            <p:cNvSpPr/>
            <p:nvPr/>
          </p:nvSpPr>
          <p:spPr>
            <a:xfrm>
              <a:off x="336846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1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422;g2ee098dacce_10_0">
              <a:extLst>
                <a:ext uri="{FF2B5EF4-FFF2-40B4-BE49-F238E27FC236}">
                  <a16:creationId xmlns:a16="http://schemas.microsoft.com/office/drawing/2014/main" id="{2886A227-5ABF-41EE-B301-5F7159E7A847}"/>
                </a:ext>
              </a:extLst>
            </p:cNvPr>
            <p:cNvSpPr/>
            <p:nvPr/>
          </p:nvSpPr>
          <p:spPr>
            <a:xfrm>
              <a:off x="6474628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318;g2ee098dacce_10_0">
              <a:extLst>
                <a:ext uri="{FF2B5EF4-FFF2-40B4-BE49-F238E27FC236}">
                  <a16:creationId xmlns:a16="http://schemas.microsoft.com/office/drawing/2014/main" id="{1FB6CAFF-9B70-40A5-B103-B3792AA7DE5E}"/>
                </a:ext>
              </a:extLst>
            </p:cNvPr>
            <p:cNvSpPr txBox="1"/>
            <p:nvPr/>
          </p:nvSpPr>
          <p:spPr>
            <a:xfrm>
              <a:off x="8039795" y="477354"/>
              <a:ext cx="2142227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ko-KR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Tracert</a:t>
              </a:r>
              <a:r>
                <a:rPr lang="ko-KR" altLang="en-US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1.1.1.1  Flow</a:t>
              </a:r>
            </a:p>
          </p:txBody>
        </p:sp>
        <p:sp>
          <p:nvSpPr>
            <p:cNvPr id="126" name="Google Shape;1423;g2ee098dacce_10_0">
              <a:extLst>
                <a:ext uri="{FF2B5EF4-FFF2-40B4-BE49-F238E27FC236}">
                  <a16:creationId xmlns:a16="http://schemas.microsoft.com/office/drawing/2014/main" id="{1845F5AD-1F62-4079-877C-1CAF8F794FAB}"/>
                </a:ext>
              </a:extLst>
            </p:cNvPr>
            <p:cNvSpPr/>
            <p:nvPr/>
          </p:nvSpPr>
          <p:spPr>
            <a:xfrm>
              <a:off x="7789595" y="3589801"/>
              <a:ext cx="847368" cy="73275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3B8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L3_SW_4</a:t>
              </a:r>
              <a:endParaRPr lang="en-US" sz="900" b="1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Active</a:t>
              </a:r>
              <a:endParaRPr sz="900">
                <a:solidFill>
                  <a:srgbClr val="33B8E4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>
                <a:solidFill>
                  <a:srgbClr val="33B8E4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4</a:t>
              </a:r>
              <a:r>
                <a:rPr 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900" b="1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287077D4-0653-4AAE-B716-110F1567FC8D}"/>
              </a:ext>
            </a:extLst>
          </p:cNvPr>
          <p:cNvSpPr/>
          <p:nvPr/>
        </p:nvSpPr>
        <p:spPr>
          <a:xfrm>
            <a:off x="2009180" y="2923261"/>
            <a:ext cx="227995" cy="156921"/>
          </a:xfrm>
          <a:prstGeom prst="rightArrow">
            <a:avLst/>
          </a:prstGeom>
          <a:solidFill>
            <a:srgbClr val="33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7" name="Google Shape;1670;g2ee098dacce_10_231">
            <a:extLst>
              <a:ext uri="{FF2B5EF4-FFF2-40B4-BE49-F238E27FC236}">
                <a16:creationId xmlns:a16="http://schemas.microsoft.com/office/drawing/2014/main" id="{331B673F-2804-4EAB-A115-9D8D461E43F2}"/>
              </a:ext>
            </a:extLst>
          </p:cNvPr>
          <p:cNvSpPr txBox="1"/>
          <p:nvPr/>
        </p:nvSpPr>
        <p:spPr>
          <a:xfrm>
            <a:off x="347110" y="82810"/>
            <a:ext cx="41208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3B8E4"/>
                </a:solidFill>
              </a:rPr>
              <a:t>5. Traffic flow</a:t>
            </a:r>
            <a:r>
              <a:rPr lang="en-US" sz="32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b="1">
                <a:solidFill>
                  <a:srgbClr val="33B8E4"/>
                </a:solidFill>
              </a:rPr>
              <a:t> 5.1 </a:t>
            </a:r>
            <a:r>
              <a:rPr lang="en-US" altLang="ko-KR" b="1">
                <a:solidFill>
                  <a:srgbClr val="33B8E4"/>
                </a:solidFill>
              </a:rPr>
              <a:t>What is the Basic Traffic Flow?</a:t>
            </a:r>
            <a:endParaRPr b="1">
              <a:solidFill>
                <a:srgbClr val="33B8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64F01D-A124-4C18-B198-735B3D2CED55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187300" y="109774"/>
            <a:chExt cx="11851036" cy="6377750"/>
          </a:xfrm>
        </p:grpSpPr>
        <p:sp>
          <p:nvSpPr>
            <p:cNvPr id="139" name="Google Shape;1318;g2ee098dacce_10_0">
              <a:extLst>
                <a:ext uri="{FF2B5EF4-FFF2-40B4-BE49-F238E27FC236}">
                  <a16:creationId xmlns:a16="http://schemas.microsoft.com/office/drawing/2014/main" id="{021A91BD-8004-420C-AF18-9BDED20C4756}"/>
                </a:ext>
              </a:extLst>
            </p:cNvPr>
            <p:cNvSpPr txBox="1"/>
            <p:nvPr/>
          </p:nvSpPr>
          <p:spPr>
            <a:xfrm>
              <a:off x="468200" y="2485925"/>
              <a:ext cx="3226508" cy="47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ko-KR" altLang="en-US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회선 </a:t>
              </a: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r>
                <a:rPr lang="ko-KR" altLang="en-US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 장애시 </a:t>
              </a: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 Track Case</a:t>
              </a:r>
              <a:b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HOST5(VLAN20)        ISP </a:t>
              </a:r>
            </a:p>
          </p:txBody>
        </p:sp>
        <p:sp>
          <p:nvSpPr>
            <p:cNvPr id="1434" name="Google Shape;1434;g2ee098dacce_10_113"/>
            <p:cNvSpPr/>
            <p:nvPr/>
          </p:nvSpPr>
          <p:spPr>
            <a:xfrm>
              <a:off x="4783269" y="3721300"/>
              <a:ext cx="546600" cy="276600"/>
            </a:xfrm>
            <a:prstGeom prst="roundRect">
              <a:avLst>
                <a:gd name="adj" fmla="val 16667"/>
              </a:avLst>
            </a:prstGeom>
            <a:solidFill>
              <a:srgbClr val="AEE8FA"/>
            </a:solidFill>
            <a:ln w="9525" cap="flat" cmpd="sng">
              <a:solidFill>
                <a:srgbClr val="004C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30.2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35" name="Google Shape;1435;g2ee098dacce_10_1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3760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6" name="Google Shape;1436;g2ee098dacce_10_1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3760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7" name="Google Shape;1437;g2ee098dacce_10_1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1273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g2ee098dacce_10_1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2249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g2ee098dacce_10_113"/>
            <p:cNvSpPr txBox="1"/>
            <p:nvPr/>
          </p:nvSpPr>
          <p:spPr>
            <a:xfrm>
              <a:off x="4509106" y="1226538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g2ee098dacce_10_113"/>
            <p:cNvSpPr txBox="1"/>
            <p:nvPr/>
          </p:nvSpPr>
          <p:spPr>
            <a:xfrm>
              <a:off x="7359126" y="1226538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g2ee098dacce_10_113"/>
            <p:cNvSpPr txBox="1"/>
            <p:nvPr/>
          </p:nvSpPr>
          <p:spPr>
            <a:xfrm>
              <a:off x="4509106" y="2158749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2ee098dacce_10_113"/>
            <p:cNvSpPr txBox="1"/>
            <p:nvPr/>
          </p:nvSpPr>
          <p:spPr>
            <a:xfrm>
              <a:off x="7359125" y="2158749"/>
              <a:ext cx="372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43" name="Google Shape;1443;g2ee098dacce_10_113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423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4" name="Google Shape;1444;g2ee098dacce_10_113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68552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0" name="Google Shape;1450;g2ee098dacce_10_113"/>
            <p:cNvCxnSpPr/>
            <p:nvPr/>
          </p:nvCxnSpPr>
          <p:spPr>
            <a:xfrm rot="10800000">
              <a:off x="4989695" y="1227963"/>
              <a:ext cx="21981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51" name="Google Shape;1451;g2ee098dacce_10_113"/>
            <p:cNvCxnSpPr/>
            <p:nvPr/>
          </p:nvCxnSpPr>
          <p:spPr>
            <a:xfrm rot="10800000">
              <a:off x="4989695" y="2159881"/>
              <a:ext cx="21981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52" name="Google Shape;1452;g2ee098dacce_10_113"/>
            <p:cNvCxnSpPr/>
            <p:nvPr/>
          </p:nvCxnSpPr>
          <p:spPr>
            <a:xfrm rot="10800000">
              <a:off x="4657622" y="1447708"/>
              <a:ext cx="0" cy="51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53" name="Google Shape;1453;g2ee098dacce_10_113"/>
            <p:cNvCxnSpPr/>
            <p:nvPr/>
          </p:nvCxnSpPr>
          <p:spPr>
            <a:xfrm rot="10800000">
              <a:off x="7525982" y="1447708"/>
              <a:ext cx="0" cy="51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454" name="Google Shape;1454;g2ee098dacce_10_113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60817" y="5052589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5" name="Google Shape;1455;g2ee098dacce_10_113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26296" y="5052589"/>
              <a:ext cx="442457" cy="2184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6" name="Google Shape;1456;g2ee098dacce_10_113"/>
            <p:cNvCxnSpPr/>
            <p:nvPr/>
          </p:nvCxnSpPr>
          <p:spPr>
            <a:xfrm rot="10800000">
              <a:off x="4657816" y="2389492"/>
              <a:ext cx="0" cy="9009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57" name="Google Shape;1457;g2ee098dacce_10_113"/>
            <p:cNvCxnSpPr/>
            <p:nvPr/>
          </p:nvCxnSpPr>
          <p:spPr>
            <a:xfrm rot="10800000">
              <a:off x="7536244" y="2389492"/>
              <a:ext cx="9300" cy="9009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58" name="Google Shape;1458;g2ee098dacce_10_113"/>
            <p:cNvCxnSpPr/>
            <p:nvPr/>
          </p:nvCxnSpPr>
          <p:spPr>
            <a:xfrm rot="10800000">
              <a:off x="4893711" y="3470500"/>
              <a:ext cx="2454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59" name="Google Shape;1459;g2ee098dacce_10_113"/>
            <p:cNvSpPr/>
            <p:nvPr/>
          </p:nvSpPr>
          <p:spPr>
            <a:xfrm>
              <a:off x="5044335" y="334957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2ee098dacce_10_113"/>
            <p:cNvSpPr/>
            <p:nvPr/>
          </p:nvSpPr>
          <p:spPr>
            <a:xfrm>
              <a:off x="7145980" y="334957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g2ee098dacce_10_113"/>
            <p:cNvSpPr/>
            <p:nvPr/>
          </p:nvSpPr>
          <p:spPr>
            <a:xfrm rot="-5400000" flipH="1">
              <a:off x="4457951" y="3296870"/>
              <a:ext cx="79200" cy="4230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1"/>
            </a:solidFill>
            <a:ln w="9525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g2ee098dacce_10_113"/>
            <p:cNvSpPr/>
            <p:nvPr/>
          </p:nvSpPr>
          <p:spPr>
            <a:xfrm rot="5400000" flipH="1">
              <a:off x="7704378" y="3296723"/>
              <a:ext cx="79200" cy="4230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1"/>
            </a:solidFill>
            <a:ln w="9525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4" name="Google Shape;1464;g2ee098dacce_10_113"/>
            <p:cNvCxnSpPr/>
            <p:nvPr/>
          </p:nvCxnSpPr>
          <p:spPr>
            <a:xfrm rot="10800000">
              <a:off x="4657622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65" name="Google Shape;1465;g2ee098dacce_10_113"/>
            <p:cNvCxnSpPr/>
            <p:nvPr/>
          </p:nvCxnSpPr>
          <p:spPr>
            <a:xfrm rot="10800000">
              <a:off x="4692297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66" name="Google Shape;1466;g2ee098dacce_10_113"/>
            <p:cNvSpPr/>
            <p:nvPr/>
          </p:nvSpPr>
          <p:spPr>
            <a:xfrm rot="-5400000">
              <a:off x="4665508" y="367202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g2ee098dacce_10_113"/>
            <p:cNvSpPr/>
            <p:nvPr/>
          </p:nvSpPr>
          <p:spPr>
            <a:xfrm rot="-5400000">
              <a:off x="4665509" y="471938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8" name="Google Shape;1468;g2ee098dacce_10_113"/>
            <p:cNvCxnSpPr/>
            <p:nvPr/>
          </p:nvCxnSpPr>
          <p:spPr>
            <a:xfrm rot="10800000">
              <a:off x="7527606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69" name="Google Shape;1469;g2ee098dacce_10_113"/>
            <p:cNvCxnSpPr/>
            <p:nvPr/>
          </p:nvCxnSpPr>
          <p:spPr>
            <a:xfrm rot="10800000">
              <a:off x="7566401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70" name="Google Shape;1470;g2ee098dacce_10_113"/>
            <p:cNvSpPr/>
            <p:nvPr/>
          </p:nvSpPr>
          <p:spPr>
            <a:xfrm rot="-5400000">
              <a:off x="7522792" y="367202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g2ee098dacce_10_113"/>
            <p:cNvSpPr/>
            <p:nvPr/>
          </p:nvSpPr>
          <p:spPr>
            <a:xfrm rot="-5400000">
              <a:off x="7522793" y="471938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2" name="Google Shape;1472;g2ee098dacce_10_113"/>
            <p:cNvCxnSpPr/>
            <p:nvPr/>
          </p:nvCxnSpPr>
          <p:spPr>
            <a:xfrm flipH="1">
              <a:off x="4892411" y="3646110"/>
              <a:ext cx="2442600" cy="1414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73" name="Google Shape;1473;g2ee098dacce_10_113"/>
            <p:cNvCxnSpPr/>
            <p:nvPr/>
          </p:nvCxnSpPr>
          <p:spPr>
            <a:xfrm flipH="1">
              <a:off x="4849472" y="3607494"/>
              <a:ext cx="2472300" cy="14244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74" name="Google Shape;1474;g2ee098dacce_10_113"/>
            <p:cNvCxnSpPr/>
            <p:nvPr/>
          </p:nvCxnSpPr>
          <p:spPr>
            <a:xfrm rot="10800000">
              <a:off x="4864191" y="3589489"/>
              <a:ext cx="2543100" cy="1463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75" name="Google Shape;1475;g2ee098dacce_10_113"/>
            <p:cNvCxnSpPr/>
            <p:nvPr/>
          </p:nvCxnSpPr>
          <p:spPr>
            <a:xfrm rot="10800000">
              <a:off x="4838467" y="3618394"/>
              <a:ext cx="2543100" cy="1463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76" name="Google Shape;1476;g2ee098dacce_10_113"/>
            <p:cNvSpPr/>
            <p:nvPr/>
          </p:nvSpPr>
          <p:spPr>
            <a:xfrm rot="1571532">
              <a:off x="4994127" y="3609793"/>
              <a:ext cx="61851" cy="22164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g2ee098dacce_10_113"/>
            <p:cNvSpPr/>
            <p:nvPr/>
          </p:nvSpPr>
          <p:spPr>
            <a:xfrm rot="1571532">
              <a:off x="7147701" y="4825379"/>
              <a:ext cx="61851" cy="22164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2ee098dacce_10_113"/>
            <p:cNvSpPr/>
            <p:nvPr/>
          </p:nvSpPr>
          <p:spPr>
            <a:xfrm rot="7970113">
              <a:off x="7182599" y="3584513"/>
              <a:ext cx="61775" cy="221408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g2ee098dacce_10_113"/>
            <p:cNvSpPr/>
            <p:nvPr/>
          </p:nvSpPr>
          <p:spPr>
            <a:xfrm rot="7970113">
              <a:off x="5013078" y="4840453"/>
              <a:ext cx="61775" cy="221408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g2ee098dacce_10_113"/>
            <p:cNvSpPr/>
            <p:nvPr/>
          </p:nvSpPr>
          <p:spPr>
            <a:xfrm>
              <a:off x="3541429" y="5032743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L2_SW_3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1" name="Google Shape;1481;g2ee098dacce_10_113"/>
            <p:cNvSpPr/>
            <p:nvPr/>
          </p:nvSpPr>
          <p:spPr>
            <a:xfrm>
              <a:off x="7865075" y="5075134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L2_SW_4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82" name="Google Shape;1482;g2ee098dacce_10_113"/>
            <p:cNvCxnSpPr/>
            <p:nvPr/>
          </p:nvCxnSpPr>
          <p:spPr>
            <a:xfrm rot="10800000">
              <a:off x="4893711" y="3517740"/>
              <a:ext cx="2454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483" name="Google Shape;1483;g2ee098dacce_10_113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605860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4" name="Google Shape;1484;g2ee098dacce_10_113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65807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5" name="Google Shape;1485;g2ee098dacce_10_113"/>
            <p:cNvCxnSpPr>
              <a:endCxn id="1483" idx="0"/>
            </p:cNvCxnSpPr>
            <p:nvPr/>
          </p:nvCxnSpPr>
          <p:spPr>
            <a:xfrm flipH="1">
              <a:off x="3772326" y="5280256"/>
              <a:ext cx="885300" cy="494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486" name="Google Shape;1486;g2ee098dacce_10_113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731031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7" name="Google Shape;1487;g2ee098dacce_10_113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68701" y="575730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8" name="Google Shape;1488;g2ee098dacce_10_113"/>
            <p:cNvCxnSpPr>
              <a:endCxn id="1484" idx="0"/>
            </p:cNvCxnSpPr>
            <p:nvPr/>
          </p:nvCxnSpPr>
          <p:spPr>
            <a:xfrm flipH="1">
              <a:off x="4432273" y="5276656"/>
              <a:ext cx="193500" cy="497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89" name="Google Shape;1489;g2ee098dacce_10_113"/>
            <p:cNvCxnSpPr>
              <a:endCxn id="1486" idx="0"/>
            </p:cNvCxnSpPr>
            <p:nvPr/>
          </p:nvCxnSpPr>
          <p:spPr>
            <a:xfrm flipH="1">
              <a:off x="6897497" y="5270956"/>
              <a:ext cx="650100" cy="5034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90" name="Google Shape;1490;g2ee098dacce_10_113"/>
            <p:cNvCxnSpPr/>
            <p:nvPr/>
          </p:nvCxnSpPr>
          <p:spPr>
            <a:xfrm>
              <a:off x="7521524" y="5280380"/>
              <a:ext cx="651300" cy="45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491" name="Google Shape;1491;g2ee098dacce_10_113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838493" y="5736568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92" name="Google Shape;1492;g2ee098dacce_10_113"/>
            <p:cNvCxnSpPr>
              <a:endCxn id="1487" idx="0"/>
            </p:cNvCxnSpPr>
            <p:nvPr/>
          </p:nvCxnSpPr>
          <p:spPr>
            <a:xfrm flipH="1">
              <a:off x="7535167" y="5271006"/>
              <a:ext cx="12300" cy="48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93" name="Google Shape;1493;g2ee098dacce_10_113"/>
            <p:cNvCxnSpPr>
              <a:endCxn id="1491" idx="0"/>
            </p:cNvCxnSpPr>
            <p:nvPr/>
          </p:nvCxnSpPr>
          <p:spPr>
            <a:xfrm>
              <a:off x="4691459" y="5280268"/>
              <a:ext cx="313500" cy="45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494" name="Google Shape;1494;g2ee098dacce_10_113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20001" y="575730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5" name="Google Shape;1495;g2ee098dacce_10_113"/>
            <p:cNvSpPr/>
            <p:nvPr/>
          </p:nvSpPr>
          <p:spPr>
            <a:xfrm>
              <a:off x="6905545" y="3644062"/>
              <a:ext cx="546600" cy="276600"/>
            </a:xfrm>
            <a:prstGeom prst="roundRect">
              <a:avLst>
                <a:gd name="adj" fmla="val 16667"/>
              </a:avLst>
            </a:prstGeom>
            <a:solidFill>
              <a:srgbClr val="AEE8FA"/>
            </a:solidFill>
            <a:ln w="9525" cap="flat" cmpd="sng">
              <a:solidFill>
                <a:srgbClr val="004C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20.3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6" name="Google Shape;1496;g2ee098dacce_10_113"/>
            <p:cNvSpPr/>
            <p:nvPr/>
          </p:nvSpPr>
          <p:spPr>
            <a:xfrm>
              <a:off x="4066277" y="2413957"/>
              <a:ext cx="546600" cy="276600"/>
            </a:xfrm>
            <a:prstGeom prst="roundRect">
              <a:avLst>
                <a:gd name="adj" fmla="val 16667"/>
              </a:avLst>
            </a:prstGeom>
            <a:solidFill>
              <a:srgbClr val="AEE8FA"/>
            </a:solidFill>
            <a:ln w="9525" cap="flat" cmpd="sng">
              <a:solidFill>
                <a:srgbClr val="004C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50.1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7" name="Google Shape;1497;g2ee098dacce_10_113"/>
            <p:cNvCxnSpPr/>
            <p:nvPr/>
          </p:nvCxnSpPr>
          <p:spPr>
            <a:xfrm rot="10800000">
              <a:off x="4875296" y="2332643"/>
              <a:ext cx="2451000" cy="10068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98" name="Google Shape;1498;g2ee098dacce_10_113"/>
            <p:cNvCxnSpPr/>
            <p:nvPr/>
          </p:nvCxnSpPr>
          <p:spPr>
            <a:xfrm rot="10800000" flipH="1">
              <a:off x="4820808" y="2322897"/>
              <a:ext cx="2451000" cy="10068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499" name="Google Shape;1499;g2ee098dacce_10_113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94963" y="3373984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0" name="Google Shape;1500;g2ee098dacce_10_113"/>
            <p:cNvCxnSpPr/>
            <p:nvPr/>
          </p:nvCxnSpPr>
          <p:spPr>
            <a:xfrm rot="10800000">
              <a:off x="1344655" y="3445920"/>
              <a:ext cx="12279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501" name="Google Shape;1501;g2ee098dacce_10_113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700" y="4178982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2" name="Google Shape;1502;g2ee098dacce_10_113"/>
            <p:cNvSpPr/>
            <p:nvPr/>
          </p:nvSpPr>
          <p:spPr>
            <a:xfrm>
              <a:off x="695404" y="4509245"/>
              <a:ext cx="729600" cy="19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7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03" name="Google Shape;1503;g2ee098dacce_10_113"/>
            <p:cNvCxnSpPr/>
            <p:nvPr/>
          </p:nvCxnSpPr>
          <p:spPr>
            <a:xfrm rot="10800000">
              <a:off x="1075200" y="3617320"/>
              <a:ext cx="0" cy="519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504" name="Google Shape;1504;g2ee098dacce_10_113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84697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5" name="Google Shape;1505;g2ee098dacce_10_113"/>
            <p:cNvSpPr/>
            <p:nvPr/>
          </p:nvSpPr>
          <p:spPr>
            <a:xfrm>
              <a:off x="187300" y="3377016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L2_SW_1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06" name="Google Shape;1506;g2ee098dacce_10_113"/>
            <p:cNvCxnSpPr/>
            <p:nvPr/>
          </p:nvCxnSpPr>
          <p:spPr>
            <a:xfrm rot="10800000">
              <a:off x="1344655" y="3499411"/>
              <a:ext cx="12279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07" name="Google Shape;1507;g2ee098dacce_10_113"/>
            <p:cNvCxnSpPr/>
            <p:nvPr/>
          </p:nvCxnSpPr>
          <p:spPr>
            <a:xfrm rot="10800000">
              <a:off x="2984763" y="3507325"/>
              <a:ext cx="1497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08" name="Google Shape;1508;g2ee098dacce_10_113"/>
            <p:cNvCxnSpPr/>
            <p:nvPr/>
          </p:nvCxnSpPr>
          <p:spPr>
            <a:xfrm rot="10800000">
              <a:off x="2984763" y="3460050"/>
              <a:ext cx="1497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09" name="Google Shape;1509;g2ee098dacce_10_113"/>
            <p:cNvSpPr/>
            <p:nvPr/>
          </p:nvSpPr>
          <p:spPr>
            <a:xfrm>
              <a:off x="9088380" y="3690980"/>
              <a:ext cx="800400" cy="19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0" name="Google Shape;1510;g2ee098dacce_10_113"/>
            <p:cNvSpPr txBox="1"/>
            <p:nvPr/>
          </p:nvSpPr>
          <p:spPr>
            <a:xfrm>
              <a:off x="9049974" y="3836835"/>
              <a:ext cx="1005900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C72FF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DHCP Server</a:t>
              </a:r>
              <a:endParaRPr sz="900" b="0" i="0" u="none" strike="noStrike" cap="none">
                <a:solidFill>
                  <a:srgbClr val="C72FF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1" name="Google Shape;1511;g2ee098dacce_10_113"/>
            <p:cNvSpPr/>
            <p:nvPr/>
          </p:nvSpPr>
          <p:spPr>
            <a:xfrm>
              <a:off x="10680531" y="4566468"/>
              <a:ext cx="898200" cy="185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DNS Server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12" name="Google Shape;1512;g2ee098dacce_10_113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92466" y="3437203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3" name="Google Shape;1513;g2ee098dacce_10_113"/>
            <p:cNvSpPr/>
            <p:nvPr/>
          </p:nvSpPr>
          <p:spPr>
            <a:xfrm>
              <a:off x="11237936" y="3425627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14" name="Google Shape;1514;g2ee098dacce_10_113"/>
            <p:cNvCxnSpPr>
              <a:endCxn id="1512" idx="2"/>
            </p:cNvCxnSpPr>
            <p:nvPr/>
          </p:nvCxnSpPr>
          <p:spPr>
            <a:xfrm rot="10800000">
              <a:off x="11123039" y="3664893"/>
              <a:ext cx="0" cy="418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515" name="Google Shape;1515;g2ee098dacce_10_113" descr="File Server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976583" y="4139327"/>
              <a:ext cx="306125" cy="3962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16" name="Google Shape;1516;g2ee098dacce_10_113"/>
            <p:cNvCxnSpPr>
              <a:endCxn id="1517" idx="3"/>
            </p:cNvCxnSpPr>
            <p:nvPr/>
          </p:nvCxnSpPr>
          <p:spPr>
            <a:xfrm rot="10800000">
              <a:off x="9699861" y="3490492"/>
              <a:ext cx="11706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18" name="Google Shape;1518;g2ee098dacce_10_113"/>
            <p:cNvSpPr/>
            <p:nvPr/>
          </p:nvSpPr>
          <p:spPr>
            <a:xfrm>
              <a:off x="10681799" y="3398670"/>
              <a:ext cx="69000" cy="2277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7" name="Google Shape;1517;g2ee098dacce_10_113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99660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19" name="Google Shape;1519;g2ee098dacce_10_113"/>
            <p:cNvCxnSpPr/>
            <p:nvPr/>
          </p:nvCxnSpPr>
          <p:spPr>
            <a:xfrm rot="10800000">
              <a:off x="9699843" y="3536072"/>
              <a:ext cx="11706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20" name="Google Shape;1520;g2ee098dacce_10_113"/>
            <p:cNvCxnSpPr/>
            <p:nvPr/>
          </p:nvCxnSpPr>
          <p:spPr>
            <a:xfrm rot="10800000">
              <a:off x="7755457" y="3464090"/>
              <a:ext cx="15396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21" name="Google Shape;1521;g2ee098dacce_10_113"/>
            <p:cNvSpPr/>
            <p:nvPr/>
          </p:nvSpPr>
          <p:spPr>
            <a:xfrm>
              <a:off x="7951061" y="3346278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2" name="Google Shape;1522;g2ee098dacce_10_113"/>
            <p:cNvCxnSpPr/>
            <p:nvPr/>
          </p:nvCxnSpPr>
          <p:spPr>
            <a:xfrm rot="10800000">
              <a:off x="7755457" y="3510054"/>
              <a:ext cx="15396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23" name="Google Shape;1523;g2ee098dacce_10_113"/>
            <p:cNvSpPr/>
            <p:nvPr/>
          </p:nvSpPr>
          <p:spPr>
            <a:xfrm>
              <a:off x="9074463" y="3398670"/>
              <a:ext cx="69000" cy="2277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2ee098dacce_10_113"/>
            <p:cNvSpPr/>
            <p:nvPr/>
          </p:nvSpPr>
          <p:spPr>
            <a:xfrm>
              <a:off x="3154917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2ee098dacce_10_113"/>
            <p:cNvSpPr/>
            <p:nvPr/>
          </p:nvSpPr>
          <p:spPr>
            <a:xfrm>
              <a:off x="2415153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2ee098dacce_10_113"/>
            <p:cNvSpPr/>
            <p:nvPr/>
          </p:nvSpPr>
          <p:spPr>
            <a:xfrm>
              <a:off x="1473045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2ee098dacce_10_113"/>
            <p:cNvSpPr/>
            <p:nvPr/>
          </p:nvSpPr>
          <p:spPr>
            <a:xfrm>
              <a:off x="8966283" y="2439659"/>
              <a:ext cx="2271653" cy="60467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경로가 비효율적!</a:t>
              </a:r>
              <a:endParaRPr sz="9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31" name="Google Shape;1531;g2ee098dacce_10_1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183892" y="827643"/>
              <a:ext cx="3675489" cy="1433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2" name="Google Shape;1532;g2ee098dacce_10_11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60373" y="3047767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3" name="Google Shape;1533;g2ee098dacce_10_11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973608" y="3054610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4" name="Google Shape;1534;g2ee098dacce_10_11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72154" y="1645689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Google Shape;1535;g2ee098dacce_10_11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980293" y="591812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4" name="Google Shape;1544;g2ee098dacce_10_113"/>
            <p:cNvCxnSpPr/>
            <p:nvPr/>
          </p:nvCxnSpPr>
          <p:spPr>
            <a:xfrm rot="10800000">
              <a:off x="7516581" y="641975"/>
              <a:ext cx="8100" cy="403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1545" name="Google Shape;1545;g2ee098dacce_10_113"/>
            <p:cNvGrpSpPr/>
            <p:nvPr/>
          </p:nvGrpSpPr>
          <p:grpSpPr>
            <a:xfrm>
              <a:off x="4243026" y="109774"/>
              <a:ext cx="800400" cy="463545"/>
              <a:chOff x="4257426" y="109774"/>
              <a:chExt cx="800400" cy="463545"/>
            </a:xfrm>
          </p:grpSpPr>
          <p:pic>
            <p:nvPicPr>
              <p:cNvPr id="1546" name="Google Shape;1546;g2ee098dacce_10_113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7" name="Google Shape;1547;g2ee098dacce_10_113"/>
              <p:cNvSpPr txBox="1"/>
              <p:nvPr/>
            </p:nvSpPr>
            <p:spPr>
              <a:xfrm>
                <a:off x="4397050" y="167975"/>
                <a:ext cx="625800" cy="36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ISP1</a:t>
                </a:r>
                <a:endParaRPr sz="900"/>
              </a:p>
            </p:txBody>
          </p:sp>
        </p:grpSp>
        <p:grpSp>
          <p:nvGrpSpPr>
            <p:cNvPr id="1548" name="Google Shape;1548;g2ee098dacce_10_113"/>
            <p:cNvGrpSpPr/>
            <p:nvPr/>
          </p:nvGrpSpPr>
          <p:grpSpPr>
            <a:xfrm>
              <a:off x="7113001" y="109774"/>
              <a:ext cx="800400" cy="463545"/>
              <a:chOff x="4257426" y="109774"/>
              <a:chExt cx="800400" cy="463545"/>
            </a:xfrm>
          </p:grpSpPr>
          <p:pic>
            <p:nvPicPr>
              <p:cNvPr id="1549" name="Google Shape;1549;g2ee098dacce_10_113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0" name="Google Shape;1550;g2ee098dacce_10_113"/>
              <p:cNvSpPr txBox="1"/>
              <p:nvPr/>
            </p:nvSpPr>
            <p:spPr>
              <a:xfrm>
                <a:off x="4400175" y="164825"/>
                <a:ext cx="625800" cy="36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ISP2</a:t>
                </a:r>
                <a:endParaRPr sz="900"/>
              </a:p>
            </p:txBody>
          </p:sp>
        </p:grpSp>
        <p:cxnSp>
          <p:nvCxnSpPr>
            <p:cNvPr id="1551" name="Google Shape;1551;g2ee098dacce_10_113"/>
            <p:cNvCxnSpPr/>
            <p:nvPr/>
          </p:nvCxnSpPr>
          <p:spPr>
            <a:xfrm rot="10800000">
              <a:off x="4668436" y="641975"/>
              <a:ext cx="8100" cy="403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7" name="Google Shape;1654;g2ee098dacce_10_231">
              <a:extLst>
                <a:ext uri="{FF2B5EF4-FFF2-40B4-BE49-F238E27FC236}">
                  <a16:creationId xmlns:a16="http://schemas.microsoft.com/office/drawing/2014/main" id="{B80DB7C3-1905-45C2-B07A-12A56683BE58}"/>
                </a:ext>
              </a:extLst>
            </p:cNvPr>
            <p:cNvSpPr/>
            <p:nvPr/>
          </p:nvSpPr>
          <p:spPr>
            <a:xfrm>
              <a:off x="6825511" y="3299369"/>
              <a:ext cx="387975" cy="410256"/>
            </a:xfrm>
            <a:prstGeom prst="mathMultiply">
              <a:avLst>
                <a:gd name="adj1" fmla="val 14303"/>
              </a:avLst>
            </a:prstGeom>
            <a:solidFill>
              <a:srgbClr val="FF0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654;g2ee098dacce_10_231">
              <a:extLst>
                <a:ext uri="{FF2B5EF4-FFF2-40B4-BE49-F238E27FC236}">
                  <a16:creationId xmlns:a16="http://schemas.microsoft.com/office/drawing/2014/main" id="{03E94521-21AD-4148-BF3F-733696B4FEB7}"/>
                </a:ext>
              </a:extLst>
            </p:cNvPr>
            <p:cNvSpPr/>
            <p:nvPr/>
          </p:nvSpPr>
          <p:spPr>
            <a:xfrm>
              <a:off x="6873360" y="3022769"/>
              <a:ext cx="387975" cy="410256"/>
            </a:xfrm>
            <a:prstGeom prst="mathMultiply">
              <a:avLst>
                <a:gd name="adj1" fmla="val 14303"/>
              </a:avLst>
            </a:prstGeom>
            <a:solidFill>
              <a:srgbClr val="FF0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654;g2ee098dacce_10_231">
              <a:extLst>
                <a:ext uri="{FF2B5EF4-FFF2-40B4-BE49-F238E27FC236}">
                  <a16:creationId xmlns:a16="http://schemas.microsoft.com/office/drawing/2014/main" id="{0B3D3B12-B31D-4617-9574-5236C2BCECE6}"/>
                </a:ext>
              </a:extLst>
            </p:cNvPr>
            <p:cNvSpPr/>
            <p:nvPr/>
          </p:nvSpPr>
          <p:spPr>
            <a:xfrm>
              <a:off x="7343588" y="2892449"/>
              <a:ext cx="387975" cy="410256"/>
            </a:xfrm>
            <a:prstGeom prst="mathMultiply">
              <a:avLst>
                <a:gd name="adj1" fmla="val 14303"/>
              </a:avLst>
            </a:prstGeom>
            <a:solidFill>
              <a:srgbClr val="FF0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423;g2ee098dacce_10_0">
              <a:extLst>
                <a:ext uri="{FF2B5EF4-FFF2-40B4-BE49-F238E27FC236}">
                  <a16:creationId xmlns:a16="http://schemas.microsoft.com/office/drawing/2014/main" id="{7CCA1B35-4A9F-4D7A-B3B0-8CA0424D86C4}"/>
                </a:ext>
              </a:extLst>
            </p:cNvPr>
            <p:cNvSpPr/>
            <p:nvPr/>
          </p:nvSpPr>
          <p:spPr>
            <a:xfrm>
              <a:off x="3687654" y="3597689"/>
              <a:ext cx="816644" cy="73275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2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L3_SW_3</a:t>
              </a:r>
              <a:endParaRPr lang="en-US" sz="900" b="1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Active</a:t>
              </a:r>
              <a:endParaRPr sz="900">
                <a:solidFill>
                  <a:srgbClr val="F28D8D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r>
                <a:rPr lang="en-US" sz="900" b="1" i="0" u="none" strike="noStrike" cap="none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900">
                <a:solidFill>
                  <a:srgbClr val="F28D8D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</a:t>
              </a:r>
              <a:endParaRPr sz="900" b="1" i="0" u="none" strike="noStrike" cap="none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423;g2ee098dacce_10_0">
              <a:extLst>
                <a:ext uri="{FF2B5EF4-FFF2-40B4-BE49-F238E27FC236}">
                  <a16:creationId xmlns:a16="http://schemas.microsoft.com/office/drawing/2014/main" id="{3D432ECB-505D-40CD-AD87-1B9F96D9CC78}"/>
                </a:ext>
              </a:extLst>
            </p:cNvPr>
            <p:cNvSpPr/>
            <p:nvPr/>
          </p:nvSpPr>
          <p:spPr>
            <a:xfrm>
              <a:off x="7789595" y="3589801"/>
              <a:ext cx="847368" cy="73275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3B8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L3_SW_4</a:t>
              </a:r>
              <a:endParaRPr lang="en-US" sz="900" b="1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Active</a:t>
              </a:r>
              <a:endParaRPr sz="900">
                <a:solidFill>
                  <a:srgbClr val="33B8E4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>
                <a:solidFill>
                  <a:srgbClr val="33B8E4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4</a:t>
              </a:r>
              <a:r>
                <a:rPr 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900" b="1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420;g2ee098dacce_10_0">
              <a:extLst>
                <a:ext uri="{FF2B5EF4-FFF2-40B4-BE49-F238E27FC236}">
                  <a16:creationId xmlns:a16="http://schemas.microsoft.com/office/drawing/2014/main" id="{98ADA678-90FA-46FF-B6B5-0CEC1622395F}"/>
                </a:ext>
              </a:extLst>
            </p:cNvPr>
            <p:cNvSpPr/>
            <p:nvPr/>
          </p:nvSpPr>
          <p:spPr>
            <a:xfrm>
              <a:off x="719937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5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422;g2ee098dacce_10_0">
              <a:extLst>
                <a:ext uri="{FF2B5EF4-FFF2-40B4-BE49-F238E27FC236}">
                  <a16:creationId xmlns:a16="http://schemas.microsoft.com/office/drawing/2014/main" id="{E75537B5-46F7-4806-9F86-14D95D923C88}"/>
                </a:ext>
              </a:extLst>
            </p:cNvPr>
            <p:cNvSpPr/>
            <p:nvPr/>
          </p:nvSpPr>
          <p:spPr>
            <a:xfrm>
              <a:off x="4700588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3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30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420;g2ee098dacce_10_0">
              <a:extLst>
                <a:ext uri="{FF2B5EF4-FFF2-40B4-BE49-F238E27FC236}">
                  <a16:creationId xmlns:a16="http://schemas.microsoft.com/office/drawing/2014/main" id="{0CA84290-EA74-4EF4-A193-E5542D3B70D0}"/>
                </a:ext>
              </a:extLst>
            </p:cNvPr>
            <p:cNvSpPr/>
            <p:nvPr/>
          </p:nvSpPr>
          <p:spPr>
            <a:xfrm>
              <a:off x="7885120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</a:t>
              </a:r>
              <a:r>
                <a:rPr lang="en-US" sz="900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40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420;g2ee098dacce_10_0">
              <a:extLst>
                <a:ext uri="{FF2B5EF4-FFF2-40B4-BE49-F238E27FC236}">
                  <a16:creationId xmlns:a16="http://schemas.microsoft.com/office/drawing/2014/main" id="{8E06FC87-6AA0-4500-9B23-18F8B167A213}"/>
                </a:ext>
              </a:extLst>
            </p:cNvPr>
            <p:cNvSpPr/>
            <p:nvPr/>
          </p:nvSpPr>
          <p:spPr>
            <a:xfrm>
              <a:off x="398262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2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422;g2ee098dacce_10_0">
              <a:extLst>
                <a:ext uri="{FF2B5EF4-FFF2-40B4-BE49-F238E27FC236}">
                  <a16:creationId xmlns:a16="http://schemas.microsoft.com/office/drawing/2014/main" id="{D6FFFBA0-0F92-47AF-BAC5-588B7D3BAC55}"/>
                </a:ext>
              </a:extLst>
            </p:cNvPr>
            <p:cNvSpPr/>
            <p:nvPr/>
          </p:nvSpPr>
          <p:spPr>
            <a:xfrm>
              <a:off x="336846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1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422;g2ee098dacce_10_0">
              <a:extLst>
                <a:ext uri="{FF2B5EF4-FFF2-40B4-BE49-F238E27FC236}">
                  <a16:creationId xmlns:a16="http://schemas.microsoft.com/office/drawing/2014/main" id="{ECA5979F-8A2A-490F-8BF6-03C6506923F8}"/>
                </a:ext>
              </a:extLst>
            </p:cNvPr>
            <p:cNvSpPr/>
            <p:nvPr/>
          </p:nvSpPr>
          <p:spPr>
            <a:xfrm>
              <a:off x="6474628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318;g2ee098dacce_10_0">
              <a:extLst>
                <a:ext uri="{FF2B5EF4-FFF2-40B4-BE49-F238E27FC236}">
                  <a16:creationId xmlns:a16="http://schemas.microsoft.com/office/drawing/2014/main" id="{353D0CAE-119A-4A2C-9FF1-8A4AE452978F}"/>
                </a:ext>
              </a:extLst>
            </p:cNvPr>
            <p:cNvSpPr txBox="1"/>
            <p:nvPr/>
          </p:nvSpPr>
          <p:spPr>
            <a:xfrm>
              <a:off x="8111355" y="477354"/>
              <a:ext cx="2142227" cy="261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ko-KR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Tracert</a:t>
              </a:r>
              <a:r>
                <a:rPr lang="ko-KR" altLang="en-US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1.1.1.1  Flow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E97DE1A-9CB8-45BE-88FB-668B7B81F18D}"/>
                </a:ext>
              </a:extLst>
            </p:cNvPr>
            <p:cNvGrpSpPr/>
            <p:nvPr/>
          </p:nvGrpSpPr>
          <p:grpSpPr>
            <a:xfrm>
              <a:off x="4572961" y="754795"/>
              <a:ext cx="3033071" cy="4980180"/>
              <a:chOff x="4572961" y="754795"/>
              <a:chExt cx="3033071" cy="4980180"/>
            </a:xfrm>
          </p:grpSpPr>
          <p:sp>
            <p:nvSpPr>
              <p:cNvPr id="1555" name="Google Shape;1555;g2ee098dacce_10_113"/>
              <p:cNvSpPr/>
              <p:nvPr/>
            </p:nvSpPr>
            <p:spPr>
              <a:xfrm>
                <a:off x="4619313" y="949911"/>
                <a:ext cx="2986719" cy="4785064"/>
              </a:xfrm>
              <a:custGeom>
                <a:avLst/>
                <a:gdLst/>
                <a:ahLst/>
                <a:cxnLst/>
                <a:rect l="l" t="t" r="r" b="b"/>
                <a:pathLst>
                  <a:path w="2986719" h="4785064" extrusionOk="0">
                    <a:moveTo>
                      <a:pt x="2917828" y="4785064"/>
                    </a:moveTo>
                    <a:cubicBezTo>
                      <a:pt x="3003645" y="3833673"/>
                      <a:pt x="3089463" y="2882283"/>
                      <a:pt x="2642620" y="2769833"/>
                    </a:cubicBezTo>
                    <a:cubicBezTo>
                      <a:pt x="2195777" y="2657382"/>
                      <a:pt x="665858" y="4142912"/>
                      <a:pt x="236771" y="4110361"/>
                    </a:cubicBezTo>
                    <a:cubicBezTo>
                      <a:pt x="-192316" y="4077810"/>
                      <a:pt x="99168" y="3052439"/>
                      <a:pt x="68096" y="2574524"/>
                    </a:cubicBezTo>
                    <a:cubicBezTo>
                      <a:pt x="37024" y="2096609"/>
                      <a:pt x="53299" y="1671960"/>
                      <a:pt x="50340" y="1242873"/>
                    </a:cubicBezTo>
                    <a:cubicBezTo>
                      <a:pt x="47381" y="813786"/>
                      <a:pt x="134678" y="41429"/>
                      <a:pt x="50340" y="0"/>
                    </a:cubicBezTo>
                  </a:path>
                </a:pathLst>
              </a:custGeom>
              <a:noFill/>
              <a:ln w="111125" cap="flat" cmpd="sng">
                <a:solidFill>
                  <a:srgbClr val="59A33F">
                    <a:alpha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5;g2ee098dacce_10_0">
                <a:extLst>
                  <a:ext uri="{FF2B5EF4-FFF2-40B4-BE49-F238E27FC236}">
                    <a16:creationId xmlns:a16="http://schemas.microsoft.com/office/drawing/2014/main" id="{B0535EFE-E413-4A96-B305-AC66CD95A289}"/>
                  </a:ext>
                </a:extLst>
              </p:cNvPr>
              <p:cNvSpPr/>
              <p:nvPr/>
            </p:nvSpPr>
            <p:spPr>
              <a:xfrm rot="10800000">
                <a:off x="4572961" y="754795"/>
                <a:ext cx="195110" cy="29037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ACD19F"/>
              </a:solidFill>
              <a:ln w="9525" cap="flat" cmpd="sng">
                <a:solidFill>
                  <a:srgbClr val="59A33F">
                    <a:alpha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" name="Google Shape;1670;g2ee098dacce_10_231">
            <a:extLst>
              <a:ext uri="{FF2B5EF4-FFF2-40B4-BE49-F238E27FC236}">
                <a16:creationId xmlns:a16="http://schemas.microsoft.com/office/drawing/2014/main" id="{7562E75C-4D35-4266-BFD2-D8A99939BA3B}"/>
              </a:ext>
            </a:extLst>
          </p:cNvPr>
          <p:cNvSpPr txBox="1"/>
          <p:nvPr/>
        </p:nvSpPr>
        <p:spPr>
          <a:xfrm>
            <a:off x="338149" y="82809"/>
            <a:ext cx="41208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3B8E4"/>
                </a:solidFill>
              </a:rPr>
              <a:t>5. Traffic flow</a:t>
            </a:r>
            <a:r>
              <a:rPr lang="en-US" sz="32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B8E4"/>
                </a:solidFill>
              </a:rPr>
              <a:t> 5.1 What is the Traffic Flow During an Issue?</a:t>
            </a:r>
            <a:endParaRPr b="1">
              <a:solidFill>
                <a:srgbClr val="33B8E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3B8E4"/>
              </a:solidFill>
            </a:endParaRPr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DD2935AB-D344-4D4C-A17F-52CBD6F92397}"/>
              </a:ext>
            </a:extLst>
          </p:cNvPr>
          <p:cNvSpPr/>
          <p:nvPr/>
        </p:nvSpPr>
        <p:spPr>
          <a:xfrm>
            <a:off x="2009180" y="2923261"/>
            <a:ext cx="227995" cy="156921"/>
          </a:xfrm>
          <a:prstGeom prst="rightArrow">
            <a:avLst/>
          </a:prstGeom>
          <a:solidFill>
            <a:srgbClr val="33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DCA9CEF-AEEE-4C23-BB0C-BAFCD412ABEE}"/>
              </a:ext>
            </a:extLst>
          </p:cNvPr>
          <p:cNvGrpSpPr/>
          <p:nvPr/>
        </p:nvGrpSpPr>
        <p:grpSpPr>
          <a:xfrm>
            <a:off x="530136" y="611367"/>
            <a:ext cx="11131729" cy="5635267"/>
            <a:chOff x="187300" y="109774"/>
            <a:chExt cx="11851036" cy="6377750"/>
          </a:xfrm>
        </p:grpSpPr>
        <p:sp>
          <p:nvSpPr>
            <p:cNvPr id="138" name="Google Shape;1318;g2ee098dacce_10_0">
              <a:extLst>
                <a:ext uri="{FF2B5EF4-FFF2-40B4-BE49-F238E27FC236}">
                  <a16:creationId xmlns:a16="http://schemas.microsoft.com/office/drawing/2014/main" id="{B1F91A23-36C7-403F-B20F-897824704E71}"/>
                </a:ext>
              </a:extLst>
            </p:cNvPr>
            <p:cNvSpPr txBox="1"/>
            <p:nvPr/>
          </p:nvSpPr>
          <p:spPr>
            <a:xfrm>
              <a:off x="468199" y="2485925"/>
              <a:ext cx="3375536" cy="47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ko-KR" altLang="en-US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회선 </a:t>
              </a: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r>
                <a:rPr lang="ko-KR" altLang="en-US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 장애시 </a:t>
              </a: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Track Config Case</a:t>
              </a:r>
              <a:b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altLang="ko-KR" sz="105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HOST5(VLAN20)        ISP </a:t>
              </a:r>
            </a:p>
          </p:txBody>
        </p:sp>
        <p:sp>
          <p:nvSpPr>
            <p:cNvPr id="1561" name="Google Shape;1561;g2ee098dacce_10_231"/>
            <p:cNvSpPr/>
            <p:nvPr/>
          </p:nvSpPr>
          <p:spPr>
            <a:xfrm>
              <a:off x="4066277" y="2413957"/>
              <a:ext cx="546600" cy="276600"/>
            </a:xfrm>
            <a:prstGeom prst="roundRect">
              <a:avLst>
                <a:gd name="adj" fmla="val 16667"/>
              </a:avLst>
            </a:prstGeom>
            <a:solidFill>
              <a:srgbClr val="AEE8FA"/>
            </a:solidFill>
            <a:ln w="9525" cap="flat" cmpd="sng">
              <a:solidFill>
                <a:srgbClr val="004C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50.1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62" name="Google Shape;1562;g2ee098dacce_10_2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3760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3" name="Google Shape;1563;g2ee098dacce_10_2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3760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4" name="Google Shape;1564;g2ee098dacce_10_2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1273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5" name="Google Shape;1565;g2ee098dacce_10_2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2249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6" name="Google Shape;1566;g2ee098dacce_10_231"/>
            <p:cNvSpPr txBox="1"/>
            <p:nvPr/>
          </p:nvSpPr>
          <p:spPr>
            <a:xfrm>
              <a:off x="4509106" y="1226538"/>
              <a:ext cx="372900" cy="2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2ee098dacce_10_231"/>
            <p:cNvSpPr txBox="1"/>
            <p:nvPr/>
          </p:nvSpPr>
          <p:spPr>
            <a:xfrm>
              <a:off x="7359126" y="1226538"/>
              <a:ext cx="372900" cy="2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2ee098dacce_10_231"/>
            <p:cNvSpPr txBox="1"/>
            <p:nvPr/>
          </p:nvSpPr>
          <p:spPr>
            <a:xfrm>
              <a:off x="4509106" y="2158749"/>
              <a:ext cx="372900" cy="2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2ee098dacce_10_231"/>
            <p:cNvSpPr txBox="1"/>
            <p:nvPr/>
          </p:nvSpPr>
          <p:spPr>
            <a:xfrm>
              <a:off x="7359125" y="2158749"/>
              <a:ext cx="372900" cy="2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0" name="Google Shape;1570;g2ee098dacce_10_231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423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1" name="Google Shape;1571;g2ee098dacce_10_231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68552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7" name="Google Shape;1577;g2ee098dacce_10_231"/>
            <p:cNvCxnSpPr/>
            <p:nvPr/>
          </p:nvCxnSpPr>
          <p:spPr>
            <a:xfrm rot="10800000">
              <a:off x="4989695" y="1227963"/>
              <a:ext cx="21981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78" name="Google Shape;1578;g2ee098dacce_10_231"/>
            <p:cNvCxnSpPr/>
            <p:nvPr/>
          </p:nvCxnSpPr>
          <p:spPr>
            <a:xfrm rot="10800000">
              <a:off x="4989695" y="2159881"/>
              <a:ext cx="21981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79" name="Google Shape;1579;g2ee098dacce_10_231"/>
            <p:cNvCxnSpPr/>
            <p:nvPr/>
          </p:nvCxnSpPr>
          <p:spPr>
            <a:xfrm rot="10800000">
              <a:off x="4657622" y="1447708"/>
              <a:ext cx="0" cy="51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80" name="Google Shape;1580;g2ee098dacce_10_231"/>
            <p:cNvCxnSpPr/>
            <p:nvPr/>
          </p:nvCxnSpPr>
          <p:spPr>
            <a:xfrm rot="10800000">
              <a:off x="7525982" y="1447708"/>
              <a:ext cx="0" cy="51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581" name="Google Shape;1581;g2ee098dacce_10_231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60817" y="5052589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2" name="Google Shape;1582;g2ee098dacce_10_231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26296" y="5052589"/>
              <a:ext cx="442457" cy="2184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83" name="Google Shape;1583;g2ee098dacce_10_231"/>
            <p:cNvCxnSpPr/>
            <p:nvPr/>
          </p:nvCxnSpPr>
          <p:spPr>
            <a:xfrm rot="10800000">
              <a:off x="4657816" y="2389492"/>
              <a:ext cx="0" cy="9009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84" name="Google Shape;1584;g2ee098dacce_10_231"/>
            <p:cNvCxnSpPr/>
            <p:nvPr/>
          </p:nvCxnSpPr>
          <p:spPr>
            <a:xfrm rot="10800000">
              <a:off x="7536244" y="2389492"/>
              <a:ext cx="9300" cy="9009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85" name="Google Shape;1585;g2ee098dacce_10_231"/>
            <p:cNvCxnSpPr/>
            <p:nvPr/>
          </p:nvCxnSpPr>
          <p:spPr>
            <a:xfrm rot="10800000">
              <a:off x="4893711" y="3470500"/>
              <a:ext cx="2454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86" name="Google Shape;1586;g2ee098dacce_10_231"/>
            <p:cNvSpPr/>
            <p:nvPr/>
          </p:nvSpPr>
          <p:spPr>
            <a:xfrm>
              <a:off x="5044335" y="334957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2ee098dacce_10_231"/>
            <p:cNvSpPr/>
            <p:nvPr/>
          </p:nvSpPr>
          <p:spPr>
            <a:xfrm>
              <a:off x="7145980" y="334957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2ee098dacce_10_231"/>
            <p:cNvSpPr/>
            <p:nvPr/>
          </p:nvSpPr>
          <p:spPr>
            <a:xfrm rot="-5400000" flipH="1">
              <a:off x="4457951" y="3296870"/>
              <a:ext cx="79200" cy="4230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1"/>
            </a:solidFill>
            <a:ln w="9525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2ee098dacce_10_231"/>
            <p:cNvSpPr/>
            <p:nvPr/>
          </p:nvSpPr>
          <p:spPr>
            <a:xfrm rot="5400000" flipH="1">
              <a:off x="7704378" y="3296723"/>
              <a:ext cx="79200" cy="4230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1"/>
            </a:solidFill>
            <a:ln w="9525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1" name="Google Shape;1591;g2ee098dacce_10_231"/>
            <p:cNvCxnSpPr/>
            <p:nvPr/>
          </p:nvCxnSpPr>
          <p:spPr>
            <a:xfrm rot="10800000">
              <a:off x="4657622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92" name="Google Shape;1592;g2ee098dacce_10_231"/>
            <p:cNvCxnSpPr/>
            <p:nvPr/>
          </p:nvCxnSpPr>
          <p:spPr>
            <a:xfrm rot="10800000">
              <a:off x="4692297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93" name="Google Shape;1593;g2ee098dacce_10_231"/>
            <p:cNvSpPr/>
            <p:nvPr/>
          </p:nvSpPr>
          <p:spPr>
            <a:xfrm rot="-5400000">
              <a:off x="4665508" y="367202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2ee098dacce_10_231"/>
            <p:cNvSpPr/>
            <p:nvPr/>
          </p:nvSpPr>
          <p:spPr>
            <a:xfrm rot="-5400000">
              <a:off x="4665509" y="471938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5" name="Google Shape;1595;g2ee098dacce_10_231"/>
            <p:cNvCxnSpPr/>
            <p:nvPr/>
          </p:nvCxnSpPr>
          <p:spPr>
            <a:xfrm rot="10800000">
              <a:off x="7527606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96" name="Google Shape;1596;g2ee098dacce_10_231"/>
            <p:cNvCxnSpPr/>
            <p:nvPr/>
          </p:nvCxnSpPr>
          <p:spPr>
            <a:xfrm rot="10800000">
              <a:off x="7566401" y="3686044"/>
              <a:ext cx="0" cy="13470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97" name="Google Shape;1597;g2ee098dacce_10_231"/>
            <p:cNvSpPr/>
            <p:nvPr/>
          </p:nvSpPr>
          <p:spPr>
            <a:xfrm rot="-5400000">
              <a:off x="7522792" y="3672027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2ee098dacce_10_231"/>
            <p:cNvSpPr/>
            <p:nvPr/>
          </p:nvSpPr>
          <p:spPr>
            <a:xfrm rot="-5400000">
              <a:off x="7522793" y="471938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9" name="Google Shape;1599;g2ee098dacce_10_231"/>
            <p:cNvCxnSpPr/>
            <p:nvPr/>
          </p:nvCxnSpPr>
          <p:spPr>
            <a:xfrm flipH="1">
              <a:off x="4892411" y="3646110"/>
              <a:ext cx="2442600" cy="1414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00" name="Google Shape;1600;g2ee098dacce_10_231"/>
            <p:cNvCxnSpPr/>
            <p:nvPr/>
          </p:nvCxnSpPr>
          <p:spPr>
            <a:xfrm flipH="1">
              <a:off x="4849472" y="3607494"/>
              <a:ext cx="2472300" cy="14244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01" name="Google Shape;1601;g2ee098dacce_10_231"/>
            <p:cNvCxnSpPr/>
            <p:nvPr/>
          </p:nvCxnSpPr>
          <p:spPr>
            <a:xfrm rot="10800000">
              <a:off x="4864191" y="3589489"/>
              <a:ext cx="2543100" cy="1463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02" name="Google Shape;1602;g2ee098dacce_10_231"/>
            <p:cNvCxnSpPr/>
            <p:nvPr/>
          </p:nvCxnSpPr>
          <p:spPr>
            <a:xfrm rot="10800000">
              <a:off x="4838467" y="3618394"/>
              <a:ext cx="2543100" cy="1463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03" name="Google Shape;1603;g2ee098dacce_10_231"/>
            <p:cNvSpPr/>
            <p:nvPr/>
          </p:nvSpPr>
          <p:spPr>
            <a:xfrm rot="1571532">
              <a:off x="4994127" y="3609793"/>
              <a:ext cx="61851" cy="22164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2ee098dacce_10_231"/>
            <p:cNvSpPr/>
            <p:nvPr/>
          </p:nvSpPr>
          <p:spPr>
            <a:xfrm rot="1571532">
              <a:off x="7147701" y="4825379"/>
              <a:ext cx="61851" cy="22164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2ee098dacce_10_231"/>
            <p:cNvSpPr/>
            <p:nvPr/>
          </p:nvSpPr>
          <p:spPr>
            <a:xfrm rot="7970113">
              <a:off x="7182599" y="3584513"/>
              <a:ext cx="61775" cy="221408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2ee098dacce_10_231"/>
            <p:cNvSpPr/>
            <p:nvPr/>
          </p:nvSpPr>
          <p:spPr>
            <a:xfrm rot="7970113">
              <a:off x="5013078" y="4840453"/>
              <a:ext cx="61775" cy="221408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2ee098dacce_10_231"/>
            <p:cNvSpPr/>
            <p:nvPr/>
          </p:nvSpPr>
          <p:spPr>
            <a:xfrm>
              <a:off x="3541429" y="5032743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L2_SW_3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8" name="Google Shape;1608;g2ee098dacce_10_231"/>
            <p:cNvSpPr/>
            <p:nvPr/>
          </p:nvSpPr>
          <p:spPr>
            <a:xfrm>
              <a:off x="7865075" y="5075134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L2_SW_4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09" name="Google Shape;1609;g2ee098dacce_10_231"/>
            <p:cNvCxnSpPr/>
            <p:nvPr/>
          </p:nvCxnSpPr>
          <p:spPr>
            <a:xfrm rot="10800000">
              <a:off x="4893711" y="3517740"/>
              <a:ext cx="2454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10" name="Google Shape;1610;g2ee098dacce_10_231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605860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1" name="Google Shape;1611;g2ee098dacce_10_231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65807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2" name="Google Shape;1612;g2ee098dacce_10_231"/>
            <p:cNvCxnSpPr>
              <a:endCxn id="1610" idx="0"/>
            </p:cNvCxnSpPr>
            <p:nvPr/>
          </p:nvCxnSpPr>
          <p:spPr>
            <a:xfrm flipH="1">
              <a:off x="3772326" y="5280256"/>
              <a:ext cx="885300" cy="494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13" name="Google Shape;1613;g2ee098dacce_10_231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731031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Google Shape;1614;g2ee098dacce_10_231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68701" y="575730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5" name="Google Shape;1615;g2ee098dacce_10_231"/>
            <p:cNvCxnSpPr>
              <a:endCxn id="1611" idx="0"/>
            </p:cNvCxnSpPr>
            <p:nvPr/>
          </p:nvCxnSpPr>
          <p:spPr>
            <a:xfrm flipH="1">
              <a:off x="4432273" y="5276656"/>
              <a:ext cx="193500" cy="497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16" name="Google Shape;1616;g2ee098dacce_10_231"/>
            <p:cNvCxnSpPr>
              <a:endCxn id="1613" idx="0"/>
            </p:cNvCxnSpPr>
            <p:nvPr/>
          </p:nvCxnSpPr>
          <p:spPr>
            <a:xfrm flipH="1">
              <a:off x="6897497" y="5270956"/>
              <a:ext cx="650100" cy="5034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17" name="Google Shape;1617;g2ee098dacce_10_231"/>
            <p:cNvCxnSpPr/>
            <p:nvPr/>
          </p:nvCxnSpPr>
          <p:spPr>
            <a:xfrm>
              <a:off x="7521524" y="5280380"/>
              <a:ext cx="651300" cy="45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18" name="Google Shape;1618;g2ee098dacce_10_231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838493" y="5736568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9" name="Google Shape;1619;g2ee098dacce_10_231"/>
            <p:cNvCxnSpPr>
              <a:endCxn id="1614" idx="0"/>
            </p:cNvCxnSpPr>
            <p:nvPr/>
          </p:nvCxnSpPr>
          <p:spPr>
            <a:xfrm flipH="1">
              <a:off x="7535167" y="5271006"/>
              <a:ext cx="12300" cy="48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20" name="Google Shape;1620;g2ee098dacce_10_231"/>
            <p:cNvCxnSpPr>
              <a:endCxn id="1618" idx="0"/>
            </p:cNvCxnSpPr>
            <p:nvPr/>
          </p:nvCxnSpPr>
          <p:spPr>
            <a:xfrm>
              <a:off x="4691459" y="5280268"/>
              <a:ext cx="313500" cy="45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21" name="Google Shape;1621;g2ee098dacce_10_231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20001" y="575730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4" name="Google Shape;1624;g2ee098dacce_10_231"/>
            <p:cNvCxnSpPr/>
            <p:nvPr/>
          </p:nvCxnSpPr>
          <p:spPr>
            <a:xfrm rot="10800000">
              <a:off x="4875296" y="2332643"/>
              <a:ext cx="2451000" cy="10068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25" name="Google Shape;1625;g2ee098dacce_10_231"/>
            <p:cNvCxnSpPr/>
            <p:nvPr/>
          </p:nvCxnSpPr>
          <p:spPr>
            <a:xfrm rot="10800000" flipH="1">
              <a:off x="4820808" y="2322897"/>
              <a:ext cx="2451000" cy="10068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26" name="Google Shape;1626;g2ee098dacce_10_231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94963" y="3373984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7" name="Google Shape;1627;g2ee098dacce_10_231"/>
            <p:cNvCxnSpPr/>
            <p:nvPr/>
          </p:nvCxnSpPr>
          <p:spPr>
            <a:xfrm rot="10800000">
              <a:off x="1344655" y="3445920"/>
              <a:ext cx="12279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28" name="Google Shape;1628;g2ee098dacce_10_231" descr="PC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700" y="4178982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9" name="Google Shape;1629;g2ee098dacce_10_231"/>
            <p:cNvSpPr/>
            <p:nvPr/>
          </p:nvSpPr>
          <p:spPr>
            <a:xfrm>
              <a:off x="695404" y="4509245"/>
              <a:ext cx="729600" cy="19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7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30" name="Google Shape;1630;g2ee098dacce_10_231"/>
            <p:cNvCxnSpPr/>
            <p:nvPr/>
          </p:nvCxnSpPr>
          <p:spPr>
            <a:xfrm rot="10800000">
              <a:off x="1075200" y="3617320"/>
              <a:ext cx="0" cy="519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31" name="Google Shape;1631;g2ee098dacce_10_231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84697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2" name="Google Shape;1632;g2ee098dacce_10_231"/>
            <p:cNvSpPr/>
            <p:nvPr/>
          </p:nvSpPr>
          <p:spPr>
            <a:xfrm>
              <a:off x="187300" y="3377016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L2_SW_1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33" name="Google Shape;1633;g2ee098dacce_10_231"/>
            <p:cNvCxnSpPr/>
            <p:nvPr/>
          </p:nvCxnSpPr>
          <p:spPr>
            <a:xfrm rot="10800000">
              <a:off x="1344655" y="3499411"/>
              <a:ext cx="12279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34" name="Google Shape;1634;g2ee098dacce_10_231"/>
            <p:cNvCxnSpPr/>
            <p:nvPr/>
          </p:nvCxnSpPr>
          <p:spPr>
            <a:xfrm rot="10800000">
              <a:off x="2984763" y="3507325"/>
              <a:ext cx="1497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35" name="Google Shape;1635;g2ee098dacce_10_231"/>
            <p:cNvCxnSpPr/>
            <p:nvPr/>
          </p:nvCxnSpPr>
          <p:spPr>
            <a:xfrm rot="10800000">
              <a:off x="2984763" y="3460050"/>
              <a:ext cx="14970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36" name="Google Shape;1636;g2ee098dacce_10_231"/>
            <p:cNvSpPr/>
            <p:nvPr/>
          </p:nvSpPr>
          <p:spPr>
            <a:xfrm>
              <a:off x="9088380" y="3690980"/>
              <a:ext cx="800400" cy="19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7" name="Google Shape;1637;g2ee098dacce_10_231"/>
            <p:cNvSpPr txBox="1"/>
            <p:nvPr/>
          </p:nvSpPr>
          <p:spPr>
            <a:xfrm>
              <a:off x="9049974" y="3836835"/>
              <a:ext cx="1005900" cy="2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C72FF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DHCP Server</a:t>
              </a:r>
              <a:endParaRPr sz="900" b="0" i="0" u="none" strike="noStrike" cap="none">
                <a:solidFill>
                  <a:srgbClr val="C72FF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8" name="Google Shape;1638;g2ee098dacce_10_231"/>
            <p:cNvSpPr/>
            <p:nvPr/>
          </p:nvSpPr>
          <p:spPr>
            <a:xfrm>
              <a:off x="10680531" y="4566468"/>
              <a:ext cx="898200" cy="185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DNS Server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39" name="Google Shape;1639;g2ee098dacce_10_231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92466" y="3437203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0" name="Google Shape;1640;g2ee098dacce_10_231"/>
            <p:cNvSpPr/>
            <p:nvPr/>
          </p:nvSpPr>
          <p:spPr>
            <a:xfrm>
              <a:off x="11237936" y="3425627"/>
              <a:ext cx="8004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41" name="Google Shape;1641;g2ee098dacce_10_231"/>
            <p:cNvCxnSpPr>
              <a:endCxn id="1639" idx="2"/>
            </p:cNvCxnSpPr>
            <p:nvPr/>
          </p:nvCxnSpPr>
          <p:spPr>
            <a:xfrm rot="10800000">
              <a:off x="11123039" y="3664893"/>
              <a:ext cx="0" cy="418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642" name="Google Shape;1642;g2ee098dacce_10_231" descr="File Server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976583" y="4139327"/>
              <a:ext cx="306125" cy="3962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43" name="Google Shape;1643;g2ee098dacce_10_231"/>
            <p:cNvCxnSpPr>
              <a:endCxn id="1644" idx="3"/>
            </p:cNvCxnSpPr>
            <p:nvPr/>
          </p:nvCxnSpPr>
          <p:spPr>
            <a:xfrm rot="10800000">
              <a:off x="9699861" y="3490492"/>
              <a:ext cx="11706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45" name="Google Shape;1645;g2ee098dacce_10_231"/>
            <p:cNvSpPr/>
            <p:nvPr/>
          </p:nvSpPr>
          <p:spPr>
            <a:xfrm>
              <a:off x="10681799" y="3398670"/>
              <a:ext cx="69000" cy="2277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4" name="Google Shape;1644;g2ee098dacce_10_231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99660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46" name="Google Shape;1646;g2ee098dacce_10_231"/>
            <p:cNvCxnSpPr/>
            <p:nvPr/>
          </p:nvCxnSpPr>
          <p:spPr>
            <a:xfrm rot="10800000">
              <a:off x="9699843" y="3536072"/>
              <a:ext cx="11706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647" name="Google Shape;1647;g2ee098dacce_10_231"/>
            <p:cNvCxnSpPr/>
            <p:nvPr/>
          </p:nvCxnSpPr>
          <p:spPr>
            <a:xfrm rot="10800000">
              <a:off x="7755457" y="3464090"/>
              <a:ext cx="15396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48" name="Google Shape;1648;g2ee098dacce_10_231"/>
            <p:cNvSpPr/>
            <p:nvPr/>
          </p:nvSpPr>
          <p:spPr>
            <a:xfrm>
              <a:off x="7951061" y="3346278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9" name="Google Shape;1649;g2ee098dacce_10_231"/>
            <p:cNvCxnSpPr/>
            <p:nvPr/>
          </p:nvCxnSpPr>
          <p:spPr>
            <a:xfrm rot="10800000">
              <a:off x="7755457" y="3510054"/>
              <a:ext cx="153960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50" name="Google Shape;1650;g2ee098dacce_10_231"/>
            <p:cNvSpPr/>
            <p:nvPr/>
          </p:nvSpPr>
          <p:spPr>
            <a:xfrm>
              <a:off x="9074463" y="3398670"/>
              <a:ext cx="69000" cy="2277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2ee098dacce_10_231"/>
            <p:cNvSpPr/>
            <p:nvPr/>
          </p:nvSpPr>
          <p:spPr>
            <a:xfrm>
              <a:off x="3154917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2ee098dacce_10_231"/>
            <p:cNvSpPr/>
            <p:nvPr/>
          </p:nvSpPr>
          <p:spPr>
            <a:xfrm>
              <a:off x="2415153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2ee098dacce_10_231"/>
            <p:cNvSpPr/>
            <p:nvPr/>
          </p:nvSpPr>
          <p:spPr>
            <a:xfrm>
              <a:off x="1473045" y="3327806"/>
              <a:ext cx="45600" cy="27660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g2ee098dacce_10_231"/>
            <p:cNvSpPr/>
            <p:nvPr/>
          </p:nvSpPr>
          <p:spPr>
            <a:xfrm>
              <a:off x="7353100" y="2769647"/>
              <a:ext cx="387975" cy="410256"/>
            </a:xfrm>
            <a:prstGeom prst="mathMultiply">
              <a:avLst>
                <a:gd name="adj1" fmla="val 14303"/>
              </a:avLst>
            </a:prstGeom>
            <a:solidFill>
              <a:srgbClr val="FF0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55" name="Google Shape;1655;g2ee098dacce_10_2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281191" y="827838"/>
              <a:ext cx="3675709" cy="14151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6" name="Google Shape;1656;g2ee098dacce_10_231"/>
            <p:cNvSpPr/>
            <p:nvPr/>
          </p:nvSpPr>
          <p:spPr>
            <a:xfrm>
              <a:off x="4746242" y="3721300"/>
              <a:ext cx="546600" cy="276600"/>
            </a:xfrm>
            <a:prstGeom prst="roundRect">
              <a:avLst>
                <a:gd name="adj" fmla="val 16667"/>
              </a:avLst>
            </a:prstGeom>
            <a:solidFill>
              <a:srgbClr val="AEE8FA"/>
            </a:solidFill>
            <a:ln w="9525" cap="flat" cmpd="sng">
              <a:solidFill>
                <a:srgbClr val="004C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20.2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57" name="Google Shape;1657;g2ee098dacce_10_23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970016" y="3011905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8" name="Google Shape;1658;g2ee098dacce_10_2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958751" y="1631837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9" name="Google Shape;1659;g2ee098dacce_10_23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3114" y="697672"/>
              <a:ext cx="450982" cy="41963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8" name="Google Shape;1668;g2ee098dacce_10_231"/>
            <p:cNvCxnSpPr/>
            <p:nvPr/>
          </p:nvCxnSpPr>
          <p:spPr>
            <a:xfrm rot="10800000">
              <a:off x="7524378" y="641975"/>
              <a:ext cx="8100" cy="403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1672" name="Google Shape;1672;g2ee098dacce_10_231"/>
            <p:cNvGrpSpPr/>
            <p:nvPr/>
          </p:nvGrpSpPr>
          <p:grpSpPr>
            <a:xfrm>
              <a:off x="4243026" y="109774"/>
              <a:ext cx="800400" cy="463545"/>
              <a:chOff x="4257426" y="109774"/>
              <a:chExt cx="800400" cy="463545"/>
            </a:xfrm>
          </p:grpSpPr>
          <p:pic>
            <p:nvPicPr>
              <p:cNvPr id="1673" name="Google Shape;1673;g2ee098dacce_10_2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4" name="Google Shape;1674;g2ee098dacce_10_231"/>
              <p:cNvSpPr txBox="1"/>
              <p:nvPr/>
            </p:nvSpPr>
            <p:spPr>
              <a:xfrm>
                <a:off x="4397050" y="167975"/>
                <a:ext cx="625801" cy="365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ISP1</a:t>
                </a:r>
                <a:endParaRPr sz="900"/>
              </a:p>
            </p:txBody>
          </p:sp>
        </p:grpSp>
        <p:grpSp>
          <p:nvGrpSpPr>
            <p:cNvPr id="1675" name="Google Shape;1675;g2ee098dacce_10_231"/>
            <p:cNvGrpSpPr/>
            <p:nvPr/>
          </p:nvGrpSpPr>
          <p:grpSpPr>
            <a:xfrm>
              <a:off x="7113001" y="109774"/>
              <a:ext cx="800400" cy="463545"/>
              <a:chOff x="4257426" y="109774"/>
              <a:chExt cx="800400" cy="463545"/>
            </a:xfrm>
          </p:grpSpPr>
          <p:pic>
            <p:nvPicPr>
              <p:cNvPr id="1676" name="Google Shape;1676;g2ee098dacce_10_2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7" name="Google Shape;1677;g2ee098dacce_10_231"/>
              <p:cNvSpPr txBox="1"/>
              <p:nvPr/>
            </p:nvSpPr>
            <p:spPr>
              <a:xfrm>
                <a:off x="4400175" y="164825"/>
                <a:ext cx="625801" cy="365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ISP2</a:t>
                </a:r>
                <a:endParaRPr sz="900"/>
              </a:p>
            </p:txBody>
          </p:sp>
        </p:grpSp>
        <p:sp>
          <p:nvSpPr>
            <p:cNvPr id="124" name="Google Shape;1654;g2ee098dacce_10_231">
              <a:extLst>
                <a:ext uri="{FF2B5EF4-FFF2-40B4-BE49-F238E27FC236}">
                  <a16:creationId xmlns:a16="http://schemas.microsoft.com/office/drawing/2014/main" id="{D5EFDCB2-F5BA-4F23-BAF0-C1D29683B8A3}"/>
                </a:ext>
              </a:extLst>
            </p:cNvPr>
            <p:cNvSpPr/>
            <p:nvPr/>
          </p:nvSpPr>
          <p:spPr>
            <a:xfrm>
              <a:off x="6825511" y="2988067"/>
              <a:ext cx="387975" cy="410256"/>
            </a:xfrm>
            <a:prstGeom prst="mathMultiply">
              <a:avLst>
                <a:gd name="adj1" fmla="val 14303"/>
              </a:avLst>
            </a:prstGeom>
            <a:solidFill>
              <a:srgbClr val="FF0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654;g2ee098dacce_10_231">
              <a:extLst>
                <a:ext uri="{FF2B5EF4-FFF2-40B4-BE49-F238E27FC236}">
                  <a16:creationId xmlns:a16="http://schemas.microsoft.com/office/drawing/2014/main" id="{75668EB4-616D-4DBB-8AE8-20BBF4A79C0D}"/>
                </a:ext>
              </a:extLst>
            </p:cNvPr>
            <p:cNvSpPr/>
            <p:nvPr/>
          </p:nvSpPr>
          <p:spPr>
            <a:xfrm>
              <a:off x="6825511" y="3299369"/>
              <a:ext cx="387975" cy="410256"/>
            </a:xfrm>
            <a:prstGeom prst="mathMultiply">
              <a:avLst>
                <a:gd name="adj1" fmla="val 14303"/>
              </a:avLst>
            </a:prstGeom>
            <a:solidFill>
              <a:srgbClr val="FF0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6FC9AF9-843E-4C4F-A44A-497E4EBE69AB}"/>
                </a:ext>
              </a:extLst>
            </p:cNvPr>
            <p:cNvGrpSpPr/>
            <p:nvPr/>
          </p:nvGrpSpPr>
          <p:grpSpPr>
            <a:xfrm>
              <a:off x="4422114" y="567270"/>
              <a:ext cx="3241200" cy="5172627"/>
              <a:chOff x="4422114" y="567270"/>
              <a:chExt cx="3241200" cy="5172627"/>
            </a:xfrm>
          </p:grpSpPr>
          <p:sp>
            <p:nvSpPr>
              <p:cNvPr id="1679" name="Google Shape;1679;g2ee098dacce_10_231"/>
              <p:cNvSpPr/>
              <p:nvPr/>
            </p:nvSpPr>
            <p:spPr>
              <a:xfrm>
                <a:off x="4422114" y="805758"/>
                <a:ext cx="3241200" cy="4934139"/>
              </a:xfrm>
              <a:custGeom>
                <a:avLst/>
                <a:gdLst/>
                <a:ahLst/>
                <a:cxnLst/>
                <a:rect l="l" t="t" r="r" b="b"/>
                <a:pathLst>
                  <a:path w="3241200" h="4934139" extrusionOk="0">
                    <a:moveTo>
                      <a:pt x="3092262" y="4934139"/>
                    </a:moveTo>
                    <a:cubicBezTo>
                      <a:pt x="3244662" y="4785511"/>
                      <a:pt x="3397062" y="4636883"/>
                      <a:pt x="2911193" y="4273236"/>
                    </a:cubicBezTo>
                    <a:cubicBezTo>
                      <a:pt x="2425324" y="3909589"/>
                      <a:pt x="617648" y="3232088"/>
                      <a:pt x="177046" y="2752254"/>
                    </a:cubicBezTo>
                    <a:cubicBezTo>
                      <a:pt x="-263556" y="2272420"/>
                      <a:pt x="255510" y="1852943"/>
                      <a:pt x="267581" y="1394234"/>
                    </a:cubicBezTo>
                    <a:cubicBezTo>
                      <a:pt x="279652" y="935525"/>
                      <a:pt x="237403" y="168998"/>
                      <a:pt x="249474" y="0"/>
                    </a:cubicBezTo>
                  </a:path>
                </a:pathLst>
              </a:custGeom>
              <a:noFill/>
              <a:ln w="111125" cap="flat" cmpd="sng">
                <a:solidFill>
                  <a:srgbClr val="59A33F">
                    <a:alpha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415;g2ee098dacce_10_0">
                <a:extLst>
                  <a:ext uri="{FF2B5EF4-FFF2-40B4-BE49-F238E27FC236}">
                    <a16:creationId xmlns:a16="http://schemas.microsoft.com/office/drawing/2014/main" id="{76629E95-F2C2-4A9D-866B-E2360E981CA1}"/>
                  </a:ext>
                </a:extLst>
              </p:cNvPr>
              <p:cNvSpPr/>
              <p:nvPr/>
            </p:nvSpPr>
            <p:spPr>
              <a:xfrm rot="10618494">
                <a:off x="4553492" y="567270"/>
                <a:ext cx="219007" cy="24131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ACD19F"/>
              </a:solidFill>
              <a:ln w="9525" cap="flat" cmpd="sng">
                <a:solidFill>
                  <a:srgbClr val="59A33F">
                    <a:alpha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423;g2ee098dacce_10_0">
              <a:extLst>
                <a:ext uri="{FF2B5EF4-FFF2-40B4-BE49-F238E27FC236}">
                  <a16:creationId xmlns:a16="http://schemas.microsoft.com/office/drawing/2014/main" id="{7A810B5F-DDAA-4A35-B51C-2A5965B85968}"/>
                </a:ext>
              </a:extLst>
            </p:cNvPr>
            <p:cNvSpPr/>
            <p:nvPr/>
          </p:nvSpPr>
          <p:spPr>
            <a:xfrm>
              <a:off x="3687654" y="3597688"/>
              <a:ext cx="816644" cy="97543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2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L3_SW_3</a:t>
              </a:r>
              <a:endParaRPr lang="en-US" sz="900" b="1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Active</a:t>
              </a:r>
              <a:endParaRPr sz="900">
                <a:solidFill>
                  <a:srgbClr val="F28D8D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sym typeface="Malgun Gothic"/>
                </a:rPr>
                <a:t>VLAN 10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sym typeface="Malgun Gothic"/>
                </a:rPr>
                <a:t>VLAN 20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sym typeface="Malgun Gothic"/>
                </a:rPr>
                <a:t>VLAN 30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F28D8D"/>
                  </a:solidFill>
                  <a:latin typeface="Malgun Gothic"/>
                  <a:ea typeface="Malgun Gothic"/>
                  <a:sym typeface="Malgun Gothic"/>
                </a:rPr>
                <a:t>VLAN 40</a:t>
              </a:r>
              <a:endParaRPr sz="900">
                <a:solidFill>
                  <a:srgbClr val="F28D8D"/>
                </a:solidFill>
              </a:endParaRPr>
            </a:p>
          </p:txBody>
        </p:sp>
        <p:sp>
          <p:nvSpPr>
            <p:cNvPr id="131" name="Google Shape;1423;g2ee098dacce_10_0">
              <a:extLst>
                <a:ext uri="{FF2B5EF4-FFF2-40B4-BE49-F238E27FC236}">
                  <a16:creationId xmlns:a16="http://schemas.microsoft.com/office/drawing/2014/main" id="{C73B627C-B5DA-4D33-B491-C6826743FE34}"/>
                </a:ext>
              </a:extLst>
            </p:cNvPr>
            <p:cNvSpPr/>
            <p:nvPr/>
          </p:nvSpPr>
          <p:spPr>
            <a:xfrm>
              <a:off x="7789595" y="3589801"/>
              <a:ext cx="847368" cy="73275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3B8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L3_SW_4</a:t>
              </a:r>
              <a:endParaRPr lang="en-US" sz="900" b="1">
                <a:solidFill>
                  <a:srgbClr val="F28D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Active</a:t>
              </a:r>
              <a:br>
                <a:rPr 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br>
                <a:rPr 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altLang="en-US" sz="900" b="1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없음</a:t>
              </a:r>
              <a:endParaRPr sz="900">
                <a:solidFill>
                  <a:srgbClr val="33B8E4"/>
                </a:solidFill>
              </a:endParaRPr>
            </a:p>
          </p:txBody>
        </p:sp>
        <p:sp>
          <p:nvSpPr>
            <p:cNvPr id="132" name="Google Shape;1420;g2ee098dacce_10_0">
              <a:extLst>
                <a:ext uri="{FF2B5EF4-FFF2-40B4-BE49-F238E27FC236}">
                  <a16:creationId xmlns:a16="http://schemas.microsoft.com/office/drawing/2014/main" id="{2DEE4221-656C-486F-8791-8D5CEF29C3C0}"/>
                </a:ext>
              </a:extLst>
            </p:cNvPr>
            <p:cNvSpPr/>
            <p:nvPr/>
          </p:nvSpPr>
          <p:spPr>
            <a:xfrm>
              <a:off x="719937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5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422;g2ee098dacce_10_0">
              <a:extLst>
                <a:ext uri="{FF2B5EF4-FFF2-40B4-BE49-F238E27FC236}">
                  <a16:creationId xmlns:a16="http://schemas.microsoft.com/office/drawing/2014/main" id="{56192CE3-BA9A-4A95-8A8A-37786F94DDF4}"/>
                </a:ext>
              </a:extLst>
            </p:cNvPr>
            <p:cNvSpPr/>
            <p:nvPr/>
          </p:nvSpPr>
          <p:spPr>
            <a:xfrm>
              <a:off x="4700588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3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30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420;g2ee098dacce_10_0">
              <a:extLst>
                <a:ext uri="{FF2B5EF4-FFF2-40B4-BE49-F238E27FC236}">
                  <a16:creationId xmlns:a16="http://schemas.microsoft.com/office/drawing/2014/main" id="{914EE689-294C-4365-A738-B17FE1F2A974}"/>
                </a:ext>
              </a:extLst>
            </p:cNvPr>
            <p:cNvSpPr/>
            <p:nvPr/>
          </p:nvSpPr>
          <p:spPr>
            <a:xfrm>
              <a:off x="7885120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</a:t>
              </a:r>
              <a:r>
                <a:rPr lang="en-US" sz="900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40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420;g2ee098dacce_10_0">
              <a:extLst>
                <a:ext uri="{FF2B5EF4-FFF2-40B4-BE49-F238E27FC236}">
                  <a16:creationId xmlns:a16="http://schemas.microsoft.com/office/drawing/2014/main" id="{306E7585-58E2-4E9B-AF69-874B089B22BC}"/>
                </a:ext>
              </a:extLst>
            </p:cNvPr>
            <p:cNvSpPr/>
            <p:nvPr/>
          </p:nvSpPr>
          <p:spPr>
            <a:xfrm>
              <a:off x="398262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2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endParaRPr sz="9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422;g2ee098dacce_10_0">
              <a:extLst>
                <a:ext uri="{FF2B5EF4-FFF2-40B4-BE49-F238E27FC236}">
                  <a16:creationId xmlns:a16="http://schemas.microsoft.com/office/drawing/2014/main" id="{B87039F2-265F-489B-B220-586826423351}"/>
                </a:ext>
              </a:extLst>
            </p:cNvPr>
            <p:cNvSpPr/>
            <p:nvPr/>
          </p:nvSpPr>
          <p:spPr>
            <a:xfrm>
              <a:off x="3368463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1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422;g2ee098dacce_10_0">
              <a:extLst>
                <a:ext uri="{FF2B5EF4-FFF2-40B4-BE49-F238E27FC236}">
                  <a16:creationId xmlns:a16="http://schemas.microsoft.com/office/drawing/2014/main" id="{12D9A28C-0673-479F-9770-20A075E83FDB}"/>
                </a:ext>
              </a:extLst>
            </p:cNvPr>
            <p:cNvSpPr/>
            <p:nvPr/>
          </p:nvSpPr>
          <p:spPr>
            <a:xfrm>
              <a:off x="6474628" y="6172824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</a:t>
              </a:r>
              <a:r>
                <a:rPr lang="en-US" sz="900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9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화살표: 오른쪽 138">
              <a:extLst>
                <a:ext uri="{FF2B5EF4-FFF2-40B4-BE49-F238E27FC236}">
                  <a16:creationId xmlns:a16="http://schemas.microsoft.com/office/drawing/2014/main" id="{AAA78AB7-8AB8-42E0-99C0-F9A7FD4F1738}"/>
                </a:ext>
              </a:extLst>
            </p:cNvPr>
            <p:cNvSpPr/>
            <p:nvPr/>
          </p:nvSpPr>
          <p:spPr>
            <a:xfrm>
              <a:off x="1771369" y="2726275"/>
              <a:ext cx="242728" cy="177596"/>
            </a:xfrm>
            <a:prstGeom prst="rightArrow">
              <a:avLst/>
            </a:prstGeom>
            <a:solidFill>
              <a:srgbClr val="33B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0" name="Google Shape;1318;g2ee098dacce_10_0">
              <a:extLst>
                <a:ext uri="{FF2B5EF4-FFF2-40B4-BE49-F238E27FC236}">
                  <a16:creationId xmlns:a16="http://schemas.microsoft.com/office/drawing/2014/main" id="{DF1D5F33-0A57-4B02-8AB3-9EA04C7D4E93}"/>
                </a:ext>
              </a:extLst>
            </p:cNvPr>
            <p:cNvSpPr txBox="1"/>
            <p:nvPr/>
          </p:nvSpPr>
          <p:spPr>
            <a:xfrm>
              <a:off x="8211397" y="477354"/>
              <a:ext cx="2142227" cy="2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ko-KR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Tracert</a:t>
              </a:r>
              <a:r>
                <a:rPr lang="ko-KR" altLang="en-US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900" b="1">
                  <a:solidFill>
                    <a:srgbClr val="33B8E4"/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1.1.1.1  Flow</a:t>
              </a:r>
            </a:p>
          </p:txBody>
        </p:sp>
      </p:grpSp>
      <p:sp>
        <p:nvSpPr>
          <p:cNvPr id="118" name="Google Shape;1670;g2ee098dacce_10_231">
            <a:extLst>
              <a:ext uri="{FF2B5EF4-FFF2-40B4-BE49-F238E27FC236}">
                <a16:creationId xmlns:a16="http://schemas.microsoft.com/office/drawing/2014/main" id="{99DFA24B-EFF7-4657-857E-15847DD427B8}"/>
              </a:ext>
            </a:extLst>
          </p:cNvPr>
          <p:cNvSpPr txBox="1"/>
          <p:nvPr/>
        </p:nvSpPr>
        <p:spPr>
          <a:xfrm>
            <a:off x="329184" y="82809"/>
            <a:ext cx="41208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3B8E4"/>
                </a:solidFill>
              </a:rPr>
              <a:t>5. Traffic flow</a:t>
            </a:r>
            <a:r>
              <a:rPr lang="en-US" sz="32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B8E4"/>
                </a:solidFill>
              </a:rPr>
              <a:t> 5.1 What is the Traffic Flow During an Issue?</a:t>
            </a:r>
            <a:endParaRPr b="1">
              <a:solidFill>
                <a:srgbClr val="33B8E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3B8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670;g2ee098dacce_10_231">
            <a:extLst>
              <a:ext uri="{FF2B5EF4-FFF2-40B4-BE49-F238E27FC236}">
                <a16:creationId xmlns:a16="http://schemas.microsoft.com/office/drawing/2014/main" id="{BA4DF19D-B1F9-4E96-8410-3EBE24D546C6}"/>
              </a:ext>
            </a:extLst>
          </p:cNvPr>
          <p:cNvSpPr txBox="1"/>
          <p:nvPr/>
        </p:nvSpPr>
        <p:spPr>
          <a:xfrm>
            <a:off x="347111" y="82810"/>
            <a:ext cx="602609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>
                <a:solidFill>
                  <a:srgbClr val="33B8E4"/>
                </a:solidFill>
              </a:rPr>
              <a:t>첨부 </a:t>
            </a:r>
            <a:r>
              <a:rPr lang="en-US" altLang="ko-KR" sz="3200" b="1">
                <a:solidFill>
                  <a:srgbClr val="33B8E4"/>
                </a:solidFill>
              </a:rPr>
              <a:t>1</a:t>
            </a:r>
            <a:r>
              <a:rPr lang="en-US" sz="3200" b="1">
                <a:solidFill>
                  <a:srgbClr val="33B8E4"/>
                </a:solidFill>
              </a:rPr>
              <a:t>. </a:t>
            </a:r>
            <a:r>
              <a:rPr lang="ko-KR" altLang="en-US" sz="3200" b="1">
                <a:solidFill>
                  <a:srgbClr val="33B8E4"/>
                </a:solidFill>
              </a:rPr>
              <a:t>실습 장비 </a:t>
            </a:r>
            <a:r>
              <a:rPr lang="en-US" altLang="ko-KR" sz="3200" b="1">
                <a:solidFill>
                  <a:srgbClr val="33B8E4"/>
                </a:solidFill>
              </a:rPr>
              <a:t>(</a:t>
            </a:r>
            <a:r>
              <a:rPr lang="ko-KR" altLang="en-US" sz="3200" b="1">
                <a:solidFill>
                  <a:srgbClr val="33B8E4"/>
                </a:solidFill>
              </a:rPr>
              <a:t>제품 정보</a:t>
            </a:r>
            <a:r>
              <a:rPr lang="en-US" altLang="ko-KR" sz="3200" b="1">
                <a:solidFill>
                  <a:srgbClr val="33B8E4"/>
                </a:solidFill>
              </a:rPr>
              <a:t>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3B8E4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63EFF1-2CDF-4C36-B710-EC645BE21DDE}"/>
              </a:ext>
            </a:extLst>
          </p:cNvPr>
          <p:cNvGrpSpPr/>
          <p:nvPr/>
        </p:nvGrpSpPr>
        <p:grpSpPr>
          <a:xfrm>
            <a:off x="598021" y="1570178"/>
            <a:ext cx="10995959" cy="3717645"/>
            <a:chOff x="-1143504" y="973041"/>
            <a:chExt cx="12435542" cy="427074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550ECB-BC48-48B5-BF20-86237FB1E6CB}"/>
                </a:ext>
              </a:extLst>
            </p:cNvPr>
            <p:cNvGrpSpPr/>
            <p:nvPr/>
          </p:nvGrpSpPr>
          <p:grpSpPr>
            <a:xfrm>
              <a:off x="3545036" y="1729318"/>
              <a:ext cx="7747002" cy="2758192"/>
              <a:chOff x="3545036" y="1349787"/>
              <a:chExt cx="7747002" cy="2758192"/>
            </a:xfrm>
          </p:grpSpPr>
          <p:pic>
            <p:nvPicPr>
              <p:cNvPr id="1688" name="Google Shape;1688;g2ec1e345b37_2_113" descr="책상 - 무료 가구 및 가정개 아이콘"/>
              <p:cNvPicPr preferRelativeResize="0"/>
              <p:nvPr/>
            </p:nvPicPr>
            <p:blipFill rotWithShape="1">
              <a:blip r:embed="rId3">
                <a:alphaModFix/>
              </a:blip>
              <a:srcRect t="18714" b="17794"/>
              <a:stretch/>
            </p:blipFill>
            <p:spPr>
              <a:xfrm>
                <a:off x="3545036" y="2353070"/>
                <a:ext cx="3616038" cy="175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9" name="Google Shape;1689;g2ec1e345b37_2_113" descr="CISCO ROUTER 2811 USED - کام کالا"/>
              <p:cNvPicPr preferRelativeResize="0"/>
              <p:nvPr/>
            </p:nvPicPr>
            <p:blipFill rotWithShape="1">
              <a:blip r:embed="rId4">
                <a:alphaModFix/>
              </a:blip>
              <a:srcRect l="8163" t="43939" r="8440" b="43717"/>
              <a:stretch/>
            </p:blipFill>
            <p:spPr>
              <a:xfrm>
                <a:off x="3702237" y="2122161"/>
                <a:ext cx="1475327" cy="249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0" name="Google Shape;1690;g2ec1e345b37_2_113" descr="CISCO ROUTER 2811 USED - کام کالا"/>
              <p:cNvPicPr preferRelativeResize="0"/>
              <p:nvPr/>
            </p:nvPicPr>
            <p:blipFill rotWithShape="1">
              <a:blip r:embed="rId4">
                <a:alphaModFix/>
              </a:blip>
              <a:srcRect l="8163" t="43939" r="8440" b="43717"/>
              <a:stretch/>
            </p:blipFill>
            <p:spPr>
              <a:xfrm>
                <a:off x="3702237" y="1877398"/>
                <a:ext cx="1475327" cy="249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1" name="Google Shape;1691;g2ec1e345b37_2_113" descr="CISCO ROUTER 2811 USED - کام کالا"/>
              <p:cNvPicPr preferRelativeResize="0"/>
              <p:nvPr/>
            </p:nvPicPr>
            <p:blipFill rotWithShape="1">
              <a:blip r:embed="rId4">
                <a:alphaModFix/>
              </a:blip>
              <a:srcRect l="8163" t="43939" r="8440" b="43717"/>
              <a:stretch/>
            </p:blipFill>
            <p:spPr>
              <a:xfrm>
                <a:off x="3702237" y="1637253"/>
                <a:ext cx="1475327" cy="249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2" name="Google Shape;1692;g2ec1e345b37_2_113" descr="CISCO ROUTER 2811 USED - کام کالا"/>
              <p:cNvPicPr preferRelativeResize="0"/>
              <p:nvPr/>
            </p:nvPicPr>
            <p:blipFill rotWithShape="1">
              <a:blip r:embed="rId4">
                <a:alphaModFix/>
              </a:blip>
              <a:srcRect l="8163" t="43939" r="8440" b="43717"/>
              <a:stretch/>
            </p:blipFill>
            <p:spPr>
              <a:xfrm>
                <a:off x="3702237" y="1394799"/>
                <a:ext cx="1475327" cy="249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3" name="Google Shape;1693;g2ec1e345b37_2_113" descr="책상 - 무료 가구 및 가정개 아이콘"/>
              <p:cNvPicPr preferRelativeResize="0"/>
              <p:nvPr/>
            </p:nvPicPr>
            <p:blipFill rotWithShape="1">
              <a:blip r:embed="rId3">
                <a:alphaModFix/>
              </a:blip>
              <a:srcRect t="18714" b="17794"/>
              <a:stretch/>
            </p:blipFill>
            <p:spPr>
              <a:xfrm>
                <a:off x="7676000" y="2353070"/>
                <a:ext cx="3616038" cy="175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4" name="Google Shape;1694;g2ec1e345b37_2_113" descr="Cisco 3560 24-Port Gigabit POE Switch WS-C3560G-24PS-E"/>
              <p:cNvPicPr preferRelativeResize="0"/>
              <p:nvPr/>
            </p:nvPicPr>
            <p:blipFill rotWithShape="1">
              <a:blip r:embed="rId5">
                <a:alphaModFix/>
              </a:blip>
              <a:srcRect l="3454" t="47028" r="3646" b="44569"/>
              <a:stretch/>
            </p:blipFill>
            <p:spPr>
              <a:xfrm>
                <a:off x="5296574" y="2246851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5" name="Google Shape;1695;g2ec1e345b37_2_113" descr="Cisco 3560 24-Port Gigabit POE Switch WS-C3560G-24PS-E"/>
              <p:cNvPicPr preferRelativeResize="0"/>
              <p:nvPr/>
            </p:nvPicPr>
            <p:blipFill rotWithShape="1">
              <a:blip r:embed="rId5">
                <a:alphaModFix/>
              </a:blip>
              <a:srcRect l="3454" t="47028" r="3646" b="44569"/>
              <a:stretch/>
            </p:blipFill>
            <p:spPr>
              <a:xfrm>
                <a:off x="5296574" y="2117542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6" name="Google Shape;1696;g2ec1e345b37_2_113" descr="Cisco 3560 24-Port Gigabit POE Switch WS-C3560G-24PS-E"/>
              <p:cNvPicPr preferRelativeResize="0"/>
              <p:nvPr/>
            </p:nvPicPr>
            <p:blipFill rotWithShape="1">
              <a:blip r:embed="rId5">
                <a:alphaModFix/>
              </a:blip>
              <a:srcRect l="3454" t="47028" r="3646" b="44569"/>
              <a:stretch/>
            </p:blipFill>
            <p:spPr>
              <a:xfrm>
                <a:off x="5296574" y="1985926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7" name="Google Shape;1697;g2ec1e345b37_2_113" descr="Cisco 3560 24-Port Gigabit POE Switch WS-C3560G-24PS-E"/>
              <p:cNvPicPr preferRelativeResize="0"/>
              <p:nvPr/>
            </p:nvPicPr>
            <p:blipFill rotWithShape="1">
              <a:blip r:embed="rId5">
                <a:alphaModFix/>
              </a:blip>
              <a:srcRect l="3454" t="47028" r="3646" b="44569"/>
              <a:stretch/>
            </p:blipFill>
            <p:spPr>
              <a:xfrm>
                <a:off x="5296574" y="1858924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8" name="Google Shape;1698;g2ec1e345b37_2_113" descr="cisco 2960 : 다나와 통합검색"/>
              <p:cNvPicPr preferRelativeResize="0"/>
              <p:nvPr/>
            </p:nvPicPr>
            <p:blipFill rotWithShape="1">
              <a:blip r:embed="rId6">
                <a:alphaModFix/>
              </a:blip>
              <a:srcRect l="2322" t="44882" r="2122" b="46094"/>
              <a:stretch/>
            </p:blipFill>
            <p:spPr>
              <a:xfrm>
                <a:off x="5296572" y="1748089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9" name="Google Shape;1699;g2ec1e345b37_2_113" descr="cisco 2960 : 다나와 통합검색"/>
              <p:cNvPicPr preferRelativeResize="0"/>
              <p:nvPr/>
            </p:nvPicPr>
            <p:blipFill rotWithShape="1">
              <a:blip r:embed="rId6">
                <a:alphaModFix/>
              </a:blip>
              <a:srcRect l="2322" t="44882" r="2122" b="46094"/>
              <a:stretch/>
            </p:blipFill>
            <p:spPr>
              <a:xfrm>
                <a:off x="5296572" y="1628017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0" name="Google Shape;1700;g2ec1e345b37_2_113" descr="cisco 2960 : 다나와 통합검색"/>
              <p:cNvPicPr preferRelativeResize="0"/>
              <p:nvPr/>
            </p:nvPicPr>
            <p:blipFill rotWithShape="1">
              <a:blip r:embed="rId6">
                <a:alphaModFix/>
              </a:blip>
              <a:srcRect l="2322" t="44882" r="2122" b="46094"/>
              <a:stretch/>
            </p:blipFill>
            <p:spPr>
              <a:xfrm>
                <a:off x="5296572" y="1517182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1" name="Google Shape;1701;g2ec1e345b37_2_113" descr="cisco 2960 : 다나와 통합검색"/>
              <p:cNvPicPr preferRelativeResize="0"/>
              <p:nvPr/>
            </p:nvPicPr>
            <p:blipFill rotWithShape="1">
              <a:blip r:embed="rId6">
                <a:alphaModFix/>
              </a:blip>
              <a:srcRect l="2322" t="44882" r="2122" b="46094"/>
              <a:stretch/>
            </p:blipFill>
            <p:spPr>
              <a:xfrm>
                <a:off x="5296572" y="1404040"/>
                <a:ext cx="1475327" cy="1293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2" name="Google Shape;1702;g2ec1e345b37_2_113"/>
              <p:cNvSpPr/>
              <p:nvPr/>
            </p:nvSpPr>
            <p:spPr>
              <a:xfrm>
                <a:off x="6904234" y="1846709"/>
                <a:ext cx="795300" cy="2217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BBD6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g2ec1e345b37_2_113"/>
              <p:cNvSpPr/>
              <p:nvPr/>
            </p:nvSpPr>
            <p:spPr>
              <a:xfrm>
                <a:off x="7831869" y="2142071"/>
                <a:ext cx="1465200" cy="2271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R4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4" name="Google Shape;1704;g2ec1e345b37_2_113"/>
              <p:cNvSpPr/>
              <p:nvPr/>
            </p:nvSpPr>
            <p:spPr>
              <a:xfrm>
                <a:off x="7831869" y="1907983"/>
                <a:ext cx="1465200" cy="2271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R3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5" name="Google Shape;1705;g2ec1e345b37_2_113"/>
              <p:cNvSpPr/>
              <p:nvPr/>
            </p:nvSpPr>
            <p:spPr>
              <a:xfrm>
                <a:off x="7831869" y="1678514"/>
                <a:ext cx="1465200" cy="2271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R2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6" name="Google Shape;1706;g2ec1e345b37_2_113"/>
              <p:cNvSpPr/>
              <p:nvPr/>
            </p:nvSpPr>
            <p:spPr>
              <a:xfrm>
                <a:off x="7831869" y="1457125"/>
                <a:ext cx="1465200" cy="2271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R1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7" name="Google Shape;1707;g2ec1e345b37_2_113"/>
              <p:cNvSpPr/>
              <p:nvPr/>
            </p:nvSpPr>
            <p:spPr>
              <a:xfrm>
                <a:off x="9487391" y="2249158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L3_SW_4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8" name="Google Shape;1708;g2ec1e345b37_2_113"/>
              <p:cNvSpPr/>
              <p:nvPr/>
            </p:nvSpPr>
            <p:spPr>
              <a:xfrm>
                <a:off x="9487391" y="2110617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L3_SW_3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9" name="Google Shape;1709;g2ec1e345b37_2_113"/>
              <p:cNvSpPr/>
              <p:nvPr/>
            </p:nvSpPr>
            <p:spPr>
              <a:xfrm>
                <a:off x="9487391" y="1999778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L3_SW_2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0" name="Google Shape;1710;g2ec1e345b37_2_113"/>
              <p:cNvSpPr/>
              <p:nvPr/>
            </p:nvSpPr>
            <p:spPr>
              <a:xfrm>
                <a:off x="9487391" y="1877679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L3_SW_1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1" name="Google Shape;1711;g2ec1e345b37_2_113"/>
              <p:cNvSpPr/>
              <p:nvPr/>
            </p:nvSpPr>
            <p:spPr>
              <a:xfrm>
                <a:off x="9487391" y="1748089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L2_SW_4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2" name="Google Shape;1712;g2ec1e345b37_2_113"/>
              <p:cNvSpPr/>
              <p:nvPr/>
            </p:nvSpPr>
            <p:spPr>
              <a:xfrm>
                <a:off x="9487391" y="1609548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L2_SW_3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3" name="Google Shape;1713;g2ec1e345b37_2_113"/>
              <p:cNvSpPr/>
              <p:nvPr/>
            </p:nvSpPr>
            <p:spPr>
              <a:xfrm>
                <a:off x="9487391" y="1471007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L2_SW_2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4" name="Google Shape;1714;g2ec1e345b37_2_113"/>
              <p:cNvSpPr/>
              <p:nvPr/>
            </p:nvSpPr>
            <p:spPr>
              <a:xfrm>
                <a:off x="9487391" y="1349787"/>
                <a:ext cx="1465200" cy="129300"/>
              </a:xfrm>
              <a:prstGeom prst="rect">
                <a:avLst/>
              </a:prstGeom>
              <a:solidFill>
                <a:srgbClr val="DDEAF6"/>
              </a:solidFill>
              <a:ln w="952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L2_SW_1</a:t>
                </a:r>
                <a:endParaRPr sz="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9E4052-EE58-4973-B2D6-02A50A636CB8}"/>
                </a:ext>
              </a:extLst>
            </p:cNvPr>
            <p:cNvGrpSpPr/>
            <p:nvPr/>
          </p:nvGrpSpPr>
          <p:grpSpPr>
            <a:xfrm>
              <a:off x="-1143504" y="973041"/>
              <a:ext cx="4356847" cy="4270747"/>
              <a:chOff x="-1143504" y="973041"/>
              <a:chExt cx="4356847" cy="4270747"/>
            </a:xfrm>
          </p:grpSpPr>
          <p:sp>
            <p:nvSpPr>
              <p:cNvPr id="1687" name="Google Shape;1687;g2ec1e345b37_2_113"/>
              <p:cNvSpPr txBox="1"/>
              <p:nvPr/>
            </p:nvSpPr>
            <p:spPr>
              <a:xfrm>
                <a:off x="-1143504" y="4366588"/>
                <a:ext cx="2733249" cy="8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5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Router : Catalyst 2811</a:t>
                </a:r>
                <a:endParaRPr sz="15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5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L3 SW : Catalyst 3560</a:t>
                </a:r>
                <a:endParaRPr sz="15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5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L2 SW : Catalyst 2960</a:t>
                </a:r>
                <a:endParaRPr sz="15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1723B36-88D7-411A-9820-F2A0FC396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143504" y="973041"/>
                <a:ext cx="4356847" cy="32676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"/>
          <p:cNvSpPr txBox="1">
            <a:spLocks noGrp="1"/>
          </p:cNvSpPr>
          <p:nvPr>
            <p:ph type="sldNum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"/>
          <p:cNvSpPr/>
          <p:nvPr/>
        </p:nvSpPr>
        <p:spPr>
          <a:xfrm>
            <a:off x="3211022" y="2804668"/>
            <a:ext cx="4448175" cy="59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01 Scenario Description</a:t>
            </a:r>
            <a:endParaRPr sz="28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"/>
          <p:cNvSpPr/>
          <p:nvPr/>
        </p:nvSpPr>
        <p:spPr>
          <a:xfrm>
            <a:off x="0" y="0"/>
            <a:ext cx="12192000" cy="2009775"/>
          </a:xfrm>
          <a:prstGeom prst="rect">
            <a:avLst/>
          </a:prstGeom>
          <a:solidFill>
            <a:srgbClr val="2EACD6"/>
          </a:solidFill>
          <a:ln w="28575" cap="flat" cmpd="sng">
            <a:solidFill>
              <a:srgbClr val="2EAC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Contents</a:t>
            </a:r>
            <a:endParaRPr sz="5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"/>
          <p:cNvSpPr/>
          <p:nvPr/>
        </p:nvSpPr>
        <p:spPr>
          <a:xfrm>
            <a:off x="246511" y="1329034"/>
            <a:ext cx="25234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We'll Cover…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2"/>
          <p:cNvCxnSpPr/>
          <p:nvPr/>
        </p:nvCxnSpPr>
        <p:spPr>
          <a:xfrm>
            <a:off x="7384766" y="3139730"/>
            <a:ext cx="857400" cy="0"/>
          </a:xfrm>
          <a:prstGeom prst="straightConnector1">
            <a:avLst/>
          </a:prstGeom>
          <a:noFill/>
          <a:ln w="38100" cap="flat" cmpd="sng">
            <a:solidFill>
              <a:srgbClr val="33B8E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2"/>
          <p:cNvCxnSpPr/>
          <p:nvPr/>
        </p:nvCxnSpPr>
        <p:spPr>
          <a:xfrm>
            <a:off x="6765641" y="3849620"/>
            <a:ext cx="1476375" cy="0"/>
          </a:xfrm>
          <a:prstGeom prst="straightConnector1">
            <a:avLst/>
          </a:prstGeom>
          <a:noFill/>
          <a:ln w="38100" cap="flat" cmpd="sng">
            <a:solidFill>
              <a:srgbClr val="33B8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2" name="Google Shape;572;p2"/>
          <p:cNvSpPr txBox="1"/>
          <p:nvPr/>
        </p:nvSpPr>
        <p:spPr>
          <a:xfrm>
            <a:off x="8251307" y="2897809"/>
            <a:ext cx="2951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What is X, Y, Z, W SITE?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"/>
          <p:cNvSpPr txBox="1"/>
          <p:nvPr/>
        </p:nvSpPr>
        <p:spPr>
          <a:xfrm>
            <a:off x="8251306" y="3128717"/>
            <a:ext cx="38542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What is X, Y, Z, W Detail Requirements?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"/>
          <p:cNvSpPr txBox="1"/>
          <p:nvPr/>
        </p:nvSpPr>
        <p:spPr>
          <a:xfrm>
            <a:off x="8251307" y="3591823"/>
            <a:ext cx="28712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What Protocols Were Used?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"/>
          <p:cNvSpPr/>
          <p:nvPr/>
        </p:nvSpPr>
        <p:spPr>
          <a:xfrm>
            <a:off x="3211022" y="3510320"/>
            <a:ext cx="4448175" cy="59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02 Topology Design</a:t>
            </a:r>
            <a:endParaRPr sz="28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"/>
          <p:cNvSpPr/>
          <p:nvPr/>
        </p:nvSpPr>
        <p:spPr>
          <a:xfrm>
            <a:off x="3211022" y="4976310"/>
            <a:ext cx="5203305" cy="59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04 Technical Implementation</a:t>
            </a:r>
            <a:endParaRPr sz="28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"/>
          <p:cNvSpPr txBox="1"/>
          <p:nvPr/>
        </p:nvSpPr>
        <p:spPr>
          <a:xfrm>
            <a:off x="8265895" y="5158957"/>
            <a:ext cx="382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US" b="1">
                <a:solidFill>
                  <a:srgbClr val="33B8E4"/>
                </a:solidFill>
              </a:rPr>
              <a:t>w</a:t>
            </a: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as the Implementation Verified? 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2"/>
          <p:cNvCxnSpPr/>
          <p:nvPr/>
        </p:nvCxnSpPr>
        <p:spPr>
          <a:xfrm>
            <a:off x="5879816" y="6049051"/>
            <a:ext cx="2362200" cy="0"/>
          </a:xfrm>
          <a:prstGeom prst="straightConnector1">
            <a:avLst/>
          </a:prstGeom>
          <a:noFill/>
          <a:ln w="38100" cap="flat" cmpd="sng">
            <a:solidFill>
              <a:srgbClr val="33B8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9" name="Google Shape;579;p2"/>
          <p:cNvSpPr txBox="1"/>
          <p:nvPr/>
        </p:nvSpPr>
        <p:spPr>
          <a:xfrm>
            <a:off x="8251307" y="5717606"/>
            <a:ext cx="31967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What is the Basic Traffic Flow?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"/>
          <p:cNvSpPr txBox="1"/>
          <p:nvPr/>
        </p:nvSpPr>
        <p:spPr>
          <a:xfrm>
            <a:off x="8251307" y="5927324"/>
            <a:ext cx="39805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What is the Traffic Flow During an Issue?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"/>
          <p:cNvSpPr/>
          <p:nvPr/>
        </p:nvSpPr>
        <p:spPr>
          <a:xfrm>
            <a:off x="3211021" y="5717606"/>
            <a:ext cx="4448175" cy="59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05 Traffic Flow</a:t>
            </a:r>
            <a:endParaRPr sz="28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"/>
          <p:cNvSpPr/>
          <p:nvPr/>
        </p:nvSpPr>
        <p:spPr>
          <a:xfrm>
            <a:off x="3211022" y="4219632"/>
            <a:ext cx="2460105" cy="59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03 Blueprint</a:t>
            </a:r>
            <a:endParaRPr sz="28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"/>
          <p:cNvSpPr txBox="1"/>
          <p:nvPr/>
        </p:nvSpPr>
        <p:spPr>
          <a:xfrm>
            <a:off x="8242016" y="4390568"/>
            <a:ext cx="16433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Full Topology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2"/>
          <p:cNvCxnSpPr/>
          <p:nvPr/>
        </p:nvCxnSpPr>
        <p:spPr>
          <a:xfrm>
            <a:off x="5477164" y="4542348"/>
            <a:ext cx="2764852" cy="0"/>
          </a:xfrm>
          <a:prstGeom prst="straightConnector1">
            <a:avLst/>
          </a:prstGeom>
          <a:noFill/>
          <a:ln w="38100" cap="flat" cmpd="sng">
            <a:solidFill>
              <a:srgbClr val="33B8E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670;g2ee098dacce_10_231">
            <a:extLst>
              <a:ext uri="{FF2B5EF4-FFF2-40B4-BE49-F238E27FC236}">
                <a16:creationId xmlns:a16="http://schemas.microsoft.com/office/drawing/2014/main" id="{BA4DF19D-B1F9-4E96-8410-3EBE24D546C6}"/>
              </a:ext>
            </a:extLst>
          </p:cNvPr>
          <p:cNvSpPr txBox="1"/>
          <p:nvPr/>
        </p:nvSpPr>
        <p:spPr>
          <a:xfrm>
            <a:off x="338144" y="64880"/>
            <a:ext cx="693222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>
                <a:solidFill>
                  <a:srgbClr val="33B8E4"/>
                </a:solidFill>
              </a:rPr>
              <a:t>첨부 </a:t>
            </a:r>
            <a:r>
              <a:rPr lang="en-US" altLang="ko-KR" sz="3200" b="1">
                <a:solidFill>
                  <a:srgbClr val="33B8E4"/>
                </a:solidFill>
              </a:rPr>
              <a:t>2</a:t>
            </a:r>
            <a:r>
              <a:rPr lang="en-US" sz="3200" b="1">
                <a:solidFill>
                  <a:srgbClr val="33B8E4"/>
                </a:solidFill>
              </a:rPr>
              <a:t>. X SITE </a:t>
            </a:r>
            <a:r>
              <a:rPr lang="ko-KR" altLang="en-US" sz="3200" b="1">
                <a:solidFill>
                  <a:srgbClr val="33B8E4"/>
                </a:solidFill>
              </a:rPr>
              <a:t>게스트용 </a:t>
            </a:r>
            <a:r>
              <a:rPr lang="en-US" altLang="ko-KR" sz="3200" b="1">
                <a:solidFill>
                  <a:srgbClr val="33B8E4"/>
                </a:solidFill>
              </a:rPr>
              <a:t>SSH </a:t>
            </a:r>
            <a:r>
              <a:rPr lang="ko-KR" altLang="en-US" sz="3200" b="1">
                <a:solidFill>
                  <a:srgbClr val="33B8E4"/>
                </a:solidFill>
              </a:rPr>
              <a:t>설정 </a:t>
            </a:r>
            <a:r>
              <a:rPr lang="en-US" sz="3200" b="1">
                <a:solidFill>
                  <a:srgbClr val="33B8E4"/>
                </a:solidFill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3B8E4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2CFA4F-4EA9-48AF-B6FF-3200EDE9FB95}"/>
              </a:ext>
            </a:extLst>
          </p:cNvPr>
          <p:cNvGrpSpPr/>
          <p:nvPr/>
        </p:nvGrpSpPr>
        <p:grpSpPr>
          <a:xfrm>
            <a:off x="640041" y="1003292"/>
            <a:ext cx="10911919" cy="4851416"/>
            <a:chOff x="468940" y="873640"/>
            <a:chExt cx="10911919" cy="48514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3B6D0A6-B02D-40BA-A5F2-27DA818AAB77}"/>
                </a:ext>
              </a:extLst>
            </p:cNvPr>
            <p:cNvGrpSpPr/>
            <p:nvPr/>
          </p:nvGrpSpPr>
          <p:grpSpPr>
            <a:xfrm>
              <a:off x="468940" y="2331448"/>
              <a:ext cx="5254059" cy="1935801"/>
              <a:chOff x="468940" y="1859403"/>
              <a:chExt cx="5254059" cy="1935801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75BC6C6A-212F-44B2-AA2B-7D8D4B9F4C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754"/>
              <a:stretch/>
            </p:blipFill>
            <p:spPr>
              <a:xfrm>
                <a:off x="559728" y="2377285"/>
                <a:ext cx="2391109" cy="995660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122E7D7-5720-4B99-A91D-37ACB3C8A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728" y="3566572"/>
                <a:ext cx="5163271" cy="228632"/>
              </a:xfrm>
              <a:prstGeom prst="rect">
                <a:avLst/>
              </a:prstGeom>
            </p:spPr>
          </p:pic>
          <p:sp>
            <p:nvSpPr>
              <p:cNvPr id="37" name="Google Shape;1687;g2ec1e345b37_2_113">
                <a:extLst>
                  <a:ext uri="{FF2B5EF4-FFF2-40B4-BE49-F238E27FC236}">
                    <a16:creationId xmlns:a16="http://schemas.microsoft.com/office/drawing/2014/main" id="{70C1A66B-1109-44B9-8F9C-881DFE8F6354}"/>
                  </a:ext>
                </a:extLst>
              </p:cNvPr>
              <p:cNvSpPr txBox="1"/>
              <p:nvPr/>
            </p:nvSpPr>
            <p:spPr>
              <a:xfrm>
                <a:off x="468940" y="1859403"/>
                <a:ext cx="2572684" cy="415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SSH </a:t>
                </a:r>
                <a:r>
                  <a:rPr lang="ko-KR" alt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게스트용 계정 설정 </a:t>
                </a:r>
                <a:endParaRPr sz="15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044EEAC-5CB3-43A4-BC25-FD45FDE88692}"/>
                  </a:ext>
                </a:extLst>
              </p:cNvPr>
              <p:cNvSpPr/>
              <p:nvPr/>
            </p:nvSpPr>
            <p:spPr>
              <a:xfrm>
                <a:off x="559728" y="2377285"/>
                <a:ext cx="1624179" cy="6855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F6F2D04-1D73-49F6-93BF-5BD55A864381}"/>
                </a:ext>
              </a:extLst>
            </p:cNvPr>
            <p:cNvGrpSpPr/>
            <p:nvPr/>
          </p:nvGrpSpPr>
          <p:grpSpPr>
            <a:xfrm>
              <a:off x="6006984" y="873640"/>
              <a:ext cx="5373875" cy="4851416"/>
              <a:chOff x="6401431" y="825828"/>
              <a:chExt cx="5373875" cy="4851416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62C28A7-CD16-41DE-93A1-833D9AC26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9003" y="1241296"/>
                <a:ext cx="5306303" cy="3410603"/>
              </a:xfrm>
              <a:prstGeom prst="rect">
                <a:avLst/>
              </a:prstGeom>
            </p:spPr>
          </p:pic>
          <p:sp>
            <p:nvSpPr>
              <p:cNvPr id="38" name="Google Shape;1687;g2ec1e345b37_2_113">
                <a:extLst>
                  <a:ext uri="{FF2B5EF4-FFF2-40B4-BE49-F238E27FC236}">
                    <a16:creationId xmlns:a16="http://schemas.microsoft.com/office/drawing/2014/main" id="{DAA40598-82CB-45F2-B1B3-8EE3075E9614}"/>
                  </a:ext>
                </a:extLst>
              </p:cNvPr>
              <p:cNvSpPr txBox="1"/>
              <p:nvPr/>
            </p:nvSpPr>
            <p:spPr>
              <a:xfrm>
                <a:off x="6401431" y="825828"/>
                <a:ext cx="3296998" cy="415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SSH </a:t>
                </a:r>
                <a:r>
                  <a:rPr lang="ko-KR" alt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접근 후 </a:t>
                </a:r>
                <a:r>
                  <a:rPr 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Show </a:t>
                </a:r>
                <a:r>
                  <a:rPr lang="ko-KR" altLang="en-US" sz="15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명령어 체크 </a:t>
                </a:r>
                <a:endParaRPr sz="15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317654F-F2F6-42AF-918C-190B6F539E9F}"/>
                  </a:ext>
                </a:extLst>
              </p:cNvPr>
              <p:cNvSpPr/>
              <p:nvPr/>
            </p:nvSpPr>
            <p:spPr>
              <a:xfrm>
                <a:off x="6469003" y="1314008"/>
                <a:ext cx="2391109" cy="4154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57D0C071-C4CB-4B36-BC47-6FD89B907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9003" y="4724611"/>
                <a:ext cx="3229426" cy="952633"/>
              </a:xfrm>
              <a:prstGeom prst="rect">
                <a:avLst/>
              </a:prstGeom>
            </p:spPr>
          </p:pic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69E4AC5-ED6F-4537-B00F-8D865CFD4950}"/>
                  </a:ext>
                </a:extLst>
              </p:cNvPr>
              <p:cNvSpPr/>
              <p:nvPr/>
            </p:nvSpPr>
            <p:spPr>
              <a:xfrm>
                <a:off x="6469003" y="4724611"/>
                <a:ext cx="2391109" cy="63750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53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0"/>
          <p:cNvSpPr/>
          <p:nvPr/>
        </p:nvSpPr>
        <p:spPr>
          <a:xfrm>
            <a:off x="3907918" y="2052641"/>
            <a:ext cx="4376161" cy="27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60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2ec1e345b37_2_138"/>
          <p:cNvSpPr/>
          <p:nvPr/>
        </p:nvSpPr>
        <p:spPr>
          <a:xfrm>
            <a:off x="3907919" y="2052641"/>
            <a:ext cx="4376161" cy="27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8" name="Google Shape;1728;g2ec1e345b37_2_138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564221" y="3789356"/>
            <a:ext cx="3063557" cy="140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EF3BFFB-5D39-44D4-9E4E-B5C0EDC87180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187300" y="109774"/>
            <a:chExt cx="11851079" cy="6587044"/>
          </a:xfrm>
        </p:grpSpPr>
        <p:sp>
          <p:nvSpPr>
            <p:cNvPr id="589" name="Google Shape;589;p29"/>
            <p:cNvSpPr/>
            <p:nvPr/>
          </p:nvSpPr>
          <p:spPr>
            <a:xfrm>
              <a:off x="3399295" y="2228493"/>
              <a:ext cx="5393400" cy="442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3378798" y="2362970"/>
              <a:ext cx="5393400" cy="4333848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3413395" y="619768"/>
              <a:ext cx="5393282" cy="161725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336149" y="2998871"/>
              <a:ext cx="2897100" cy="2082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ADD8E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152587" y="4493666"/>
              <a:ext cx="1245300" cy="46765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9CC2E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SITE X</a:t>
              </a:r>
              <a:br>
                <a:rPr lang="en-US" sz="900" b="1" i="0" u="none" strike="noStrike" cap="none">
                  <a:solidFill>
                    <a:srgbClr val="9CC2E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900" b="1" i="0" u="none" strike="noStrike" cap="none">
                  <a:solidFill>
                    <a:srgbClr val="9CC2E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EIGRP 1</a:t>
              </a:r>
              <a:endParaRPr sz="900" b="1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2133046" y="3946577"/>
              <a:ext cx="800443" cy="19283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L3_SW_1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8977461" y="2992534"/>
              <a:ext cx="2897100" cy="2082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90EE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9088380" y="3690980"/>
              <a:ext cx="800443" cy="19283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97" name="Google Shape;597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3760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3760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1273" y="1972933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2249" y="1035080"/>
              <a:ext cx="625823" cy="407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29"/>
            <p:cNvSpPr txBox="1"/>
            <p:nvPr/>
          </p:nvSpPr>
          <p:spPr>
            <a:xfrm>
              <a:off x="4509106" y="1226538"/>
              <a:ext cx="372836" cy="26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 txBox="1"/>
            <p:nvPr/>
          </p:nvSpPr>
          <p:spPr>
            <a:xfrm>
              <a:off x="7359126" y="1226538"/>
              <a:ext cx="372836" cy="26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 txBox="1"/>
            <p:nvPr/>
          </p:nvSpPr>
          <p:spPr>
            <a:xfrm>
              <a:off x="4509106" y="2158749"/>
              <a:ext cx="372836" cy="26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7359125" y="2158749"/>
              <a:ext cx="372836" cy="26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5" name="Google Shape;605;p29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423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29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68552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29"/>
            <p:cNvSpPr/>
            <p:nvPr/>
          </p:nvSpPr>
          <p:spPr>
            <a:xfrm>
              <a:off x="3784074" y="3584141"/>
              <a:ext cx="800443" cy="1928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L3_SW_3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p29"/>
            <p:cNvSpPr txBox="1"/>
            <p:nvPr/>
          </p:nvSpPr>
          <p:spPr>
            <a:xfrm>
              <a:off x="9049974" y="3836836"/>
              <a:ext cx="1005789" cy="26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C72FF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DHCP Server</a:t>
              </a:r>
              <a:endParaRPr sz="900" b="0" i="0" u="none" strike="noStrike" cap="none">
                <a:solidFill>
                  <a:srgbClr val="C72FF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9803349" y="4493667"/>
              <a:ext cx="1245300" cy="46765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90EE9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SITE Y</a:t>
              </a:r>
              <a:br>
                <a:rPr lang="en-US" sz="900" b="1" i="0" u="none" strike="noStrike" cap="none">
                  <a:solidFill>
                    <a:srgbClr val="90EE9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900" b="1" i="0" u="none" strike="noStrike" cap="none">
                  <a:solidFill>
                    <a:srgbClr val="90EE9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STATIC</a:t>
              </a:r>
              <a:endParaRPr sz="900" b="1" i="0" u="none" strike="noStrike" cap="none">
                <a:solidFill>
                  <a:srgbClr val="90EE9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5468230" y="721018"/>
              <a:ext cx="1245300" cy="46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SITE Z</a:t>
              </a:r>
              <a:b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OSPF 1 Area 0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5468230" y="6000602"/>
              <a:ext cx="1245300" cy="46765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SITE W</a:t>
              </a:r>
              <a:br>
                <a:rPr lang="en-US" sz="900" b="1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900" b="1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OSPF 1 Area 1</a:t>
              </a:r>
              <a:endParaRPr sz="9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12" name="Google Shape;612;p29"/>
            <p:cNvCxnSpPr/>
            <p:nvPr/>
          </p:nvCxnSpPr>
          <p:spPr>
            <a:xfrm rot="10800000">
              <a:off x="4989583" y="1227833"/>
              <a:ext cx="2198212" cy="823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13" name="Google Shape;613;p29"/>
            <p:cNvCxnSpPr/>
            <p:nvPr/>
          </p:nvCxnSpPr>
          <p:spPr>
            <a:xfrm rot="10800000">
              <a:off x="4989583" y="2159751"/>
              <a:ext cx="2198212" cy="823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14" name="Google Shape;614;p29"/>
            <p:cNvCxnSpPr/>
            <p:nvPr/>
          </p:nvCxnSpPr>
          <p:spPr>
            <a:xfrm rot="10800000">
              <a:off x="4657622" y="1447845"/>
              <a:ext cx="0" cy="515563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15" name="Google Shape;615;p29"/>
            <p:cNvCxnSpPr/>
            <p:nvPr/>
          </p:nvCxnSpPr>
          <p:spPr>
            <a:xfrm rot="10800000">
              <a:off x="7525982" y="1447845"/>
              <a:ext cx="0" cy="515563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616" name="Google Shape;616;p29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60817" y="5052589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29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26296" y="5052589"/>
              <a:ext cx="442457" cy="2184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8" name="Google Shape;618;p29"/>
            <p:cNvCxnSpPr/>
            <p:nvPr/>
          </p:nvCxnSpPr>
          <p:spPr>
            <a:xfrm rot="10800000" flipH="1">
              <a:off x="4657816" y="2389581"/>
              <a:ext cx="1" cy="900811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19" name="Google Shape;619;p29"/>
            <p:cNvCxnSpPr/>
            <p:nvPr/>
          </p:nvCxnSpPr>
          <p:spPr>
            <a:xfrm rot="10800000">
              <a:off x="7536117" y="2389581"/>
              <a:ext cx="9427" cy="900811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0" name="Google Shape;620;p29"/>
            <p:cNvCxnSpPr/>
            <p:nvPr/>
          </p:nvCxnSpPr>
          <p:spPr>
            <a:xfrm rot="10800000">
              <a:off x="4893826" y="3470500"/>
              <a:ext cx="2453885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21" name="Google Shape;621;p29"/>
            <p:cNvSpPr/>
            <p:nvPr/>
          </p:nvSpPr>
          <p:spPr>
            <a:xfrm>
              <a:off x="5044335" y="3349577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7145980" y="3349577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7731962" y="3584141"/>
              <a:ext cx="800443" cy="1928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L3_SW_4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24" name="Google Shape;624;p29"/>
            <p:cNvCxnSpPr/>
            <p:nvPr/>
          </p:nvCxnSpPr>
          <p:spPr>
            <a:xfrm rot="10800000">
              <a:off x="4657622" y="3685973"/>
              <a:ext cx="0" cy="1347071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5" name="Google Shape;625;p29"/>
            <p:cNvCxnSpPr/>
            <p:nvPr/>
          </p:nvCxnSpPr>
          <p:spPr>
            <a:xfrm rot="10800000">
              <a:off x="4692297" y="3685973"/>
              <a:ext cx="0" cy="1347071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26" name="Google Shape;626;p29"/>
            <p:cNvSpPr/>
            <p:nvPr/>
          </p:nvSpPr>
          <p:spPr>
            <a:xfrm rot="-5400000">
              <a:off x="4665400" y="3672015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 rot="-5400000">
              <a:off x="4665401" y="4719374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8" name="Google Shape;628;p29"/>
            <p:cNvCxnSpPr/>
            <p:nvPr/>
          </p:nvCxnSpPr>
          <p:spPr>
            <a:xfrm rot="10800000">
              <a:off x="7527606" y="3685973"/>
              <a:ext cx="0" cy="1347071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9" name="Google Shape;629;p29"/>
            <p:cNvCxnSpPr/>
            <p:nvPr/>
          </p:nvCxnSpPr>
          <p:spPr>
            <a:xfrm rot="10800000">
              <a:off x="7566401" y="3685973"/>
              <a:ext cx="0" cy="1347071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30" name="Google Shape;630;p29"/>
            <p:cNvSpPr/>
            <p:nvPr/>
          </p:nvSpPr>
          <p:spPr>
            <a:xfrm rot="-5400000">
              <a:off x="7522684" y="3672015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 rot="-5400000">
              <a:off x="7522685" y="4719374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0725801" y="4566468"/>
              <a:ext cx="898227" cy="18564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DNS Server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3" name="Google Shape;633;p29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94963" y="3373984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29" descr="Layer 2 Remote Switch | Cisco Network Topology Icons 30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92466" y="3437203"/>
              <a:ext cx="461146" cy="2276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5" name="Google Shape;635;p29"/>
            <p:cNvCxnSpPr/>
            <p:nvPr/>
          </p:nvCxnSpPr>
          <p:spPr>
            <a:xfrm flipH="1">
              <a:off x="4892540" y="3646110"/>
              <a:ext cx="2442471" cy="1414282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36" name="Google Shape;636;p29"/>
            <p:cNvCxnSpPr/>
            <p:nvPr/>
          </p:nvCxnSpPr>
          <p:spPr>
            <a:xfrm flipH="1">
              <a:off x="4849468" y="3607494"/>
              <a:ext cx="2472304" cy="1424391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37" name="Google Shape;637;p29"/>
            <p:cNvCxnSpPr/>
            <p:nvPr/>
          </p:nvCxnSpPr>
          <p:spPr>
            <a:xfrm rot="10800000">
              <a:off x="4864229" y="3589556"/>
              <a:ext cx="2543062" cy="1463033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38" name="Google Shape;638;p29"/>
            <p:cNvCxnSpPr/>
            <p:nvPr/>
          </p:nvCxnSpPr>
          <p:spPr>
            <a:xfrm rot="10800000">
              <a:off x="4838505" y="3618461"/>
              <a:ext cx="2543062" cy="1463033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39" name="Google Shape;639;p29"/>
            <p:cNvSpPr/>
            <p:nvPr/>
          </p:nvSpPr>
          <p:spPr>
            <a:xfrm rot="1571678">
              <a:off x="4994097" y="3609740"/>
              <a:ext cx="61713" cy="221519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 rot="1571678">
              <a:off x="7147671" y="4825326"/>
              <a:ext cx="61713" cy="221519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 rot="7963319">
              <a:off x="7182526" y="3584578"/>
              <a:ext cx="61713" cy="221519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 rot="7963319">
              <a:off x="5013005" y="4840518"/>
              <a:ext cx="61713" cy="221519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11237936" y="3425627"/>
              <a:ext cx="800443" cy="1928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44" name="Google Shape;644;p29"/>
            <p:cNvCxnSpPr>
              <a:endCxn id="634" idx="2"/>
            </p:cNvCxnSpPr>
            <p:nvPr/>
          </p:nvCxnSpPr>
          <p:spPr>
            <a:xfrm rot="10800000">
              <a:off x="11123039" y="3664893"/>
              <a:ext cx="0" cy="418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45" name="Google Shape;645;p29"/>
            <p:cNvSpPr/>
            <p:nvPr/>
          </p:nvSpPr>
          <p:spPr>
            <a:xfrm>
              <a:off x="1455421" y="3369834"/>
              <a:ext cx="75862" cy="22769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362000" y="3340884"/>
              <a:ext cx="75862" cy="22769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9855977" y="3398670"/>
              <a:ext cx="75862" cy="22769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8" name="Google Shape;648;p29" descr="File Server | Cisco Network Topology Icons 30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995055" y="4139327"/>
              <a:ext cx="306125" cy="3962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9" name="Google Shape;649;p29"/>
            <p:cNvCxnSpPr/>
            <p:nvPr/>
          </p:nvCxnSpPr>
          <p:spPr>
            <a:xfrm rot="10800000">
              <a:off x="1344585" y="3445920"/>
              <a:ext cx="122797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50" name="Google Shape;650;p29"/>
            <p:cNvSpPr/>
            <p:nvPr/>
          </p:nvSpPr>
          <p:spPr>
            <a:xfrm>
              <a:off x="10675019" y="3398670"/>
              <a:ext cx="75862" cy="227690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1" name="Google Shape;651;p29"/>
            <p:cNvCxnSpPr/>
            <p:nvPr/>
          </p:nvCxnSpPr>
          <p:spPr>
            <a:xfrm rot="10800000">
              <a:off x="4893826" y="3517740"/>
              <a:ext cx="2453885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652" name="Google Shape;652;p29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4700" y="4178982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29"/>
            <p:cNvSpPr/>
            <p:nvPr/>
          </p:nvSpPr>
          <p:spPr>
            <a:xfrm>
              <a:off x="695404" y="4509245"/>
              <a:ext cx="729600" cy="19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7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4" name="Google Shape;654;p29"/>
            <p:cNvCxnSpPr/>
            <p:nvPr/>
          </p:nvCxnSpPr>
          <p:spPr>
            <a:xfrm rot="10800000">
              <a:off x="1075200" y="3617253"/>
              <a:ext cx="0" cy="519367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55" name="Google Shape;655;p29"/>
            <p:cNvSpPr/>
            <p:nvPr/>
          </p:nvSpPr>
          <p:spPr>
            <a:xfrm>
              <a:off x="5468230" y="6000602"/>
              <a:ext cx="1245300" cy="46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SITE W</a:t>
              </a:r>
              <a:br>
                <a:rPr lang="en-US" sz="900" b="1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900" b="1" i="0" u="none" strike="noStrike" cap="none">
                  <a:solidFill>
                    <a:srgbClr val="F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OSPF 1 Area 1</a:t>
              </a:r>
              <a:endParaRPr sz="9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6" name="Google Shape;656;p29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05860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9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65807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29"/>
            <p:cNvSpPr/>
            <p:nvPr/>
          </p:nvSpPr>
          <p:spPr>
            <a:xfrm>
              <a:off x="3340067" y="6153475"/>
              <a:ext cx="8322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1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10</a:t>
              </a:r>
              <a:b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9" name="Google Shape;659;p29"/>
            <p:cNvCxnSpPr>
              <a:endCxn id="656" idx="0"/>
            </p:cNvCxnSpPr>
            <p:nvPr/>
          </p:nvCxnSpPr>
          <p:spPr>
            <a:xfrm flipH="1">
              <a:off x="3772326" y="5280256"/>
              <a:ext cx="885300" cy="494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660" name="Google Shape;660;p29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31031" y="577435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9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368701" y="575730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2" name="Google Shape;662;p29"/>
            <p:cNvSpPr/>
            <p:nvPr/>
          </p:nvSpPr>
          <p:spPr>
            <a:xfrm>
              <a:off x="4016143" y="6153475"/>
              <a:ext cx="8322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2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b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481544" y="6160875"/>
              <a:ext cx="8322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4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10</a:t>
              </a:r>
              <a:b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7114604" y="6153475"/>
              <a:ext cx="8322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5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20</a:t>
              </a:r>
              <a:b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65" name="Google Shape;665;p29"/>
            <p:cNvCxnSpPr>
              <a:endCxn id="657" idx="0"/>
            </p:cNvCxnSpPr>
            <p:nvPr/>
          </p:nvCxnSpPr>
          <p:spPr>
            <a:xfrm flipH="1">
              <a:off x="4432273" y="5276656"/>
              <a:ext cx="193500" cy="497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66" name="Google Shape;666;p29"/>
            <p:cNvCxnSpPr>
              <a:endCxn id="660" idx="0"/>
            </p:cNvCxnSpPr>
            <p:nvPr/>
          </p:nvCxnSpPr>
          <p:spPr>
            <a:xfrm flipH="1">
              <a:off x="6897497" y="5270956"/>
              <a:ext cx="650100" cy="5034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67" name="Google Shape;667;p29"/>
            <p:cNvCxnSpPr/>
            <p:nvPr/>
          </p:nvCxnSpPr>
          <p:spPr>
            <a:xfrm>
              <a:off x="7521524" y="5280380"/>
              <a:ext cx="651300" cy="455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668" name="Google Shape;668;p29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838493" y="5736568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29"/>
            <p:cNvSpPr/>
            <p:nvPr/>
          </p:nvSpPr>
          <p:spPr>
            <a:xfrm>
              <a:off x="4756375" y="6118557"/>
              <a:ext cx="729600" cy="314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3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30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 flipH="1">
              <a:off x="7837160" y="6131714"/>
              <a:ext cx="729600" cy="19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HOST 6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VLAN 40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71" name="Google Shape;671;p29"/>
            <p:cNvCxnSpPr>
              <a:endCxn id="661" idx="0"/>
            </p:cNvCxnSpPr>
            <p:nvPr/>
          </p:nvCxnSpPr>
          <p:spPr>
            <a:xfrm flipH="1">
              <a:off x="7535167" y="5271006"/>
              <a:ext cx="12300" cy="48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72" name="Google Shape;672;p29"/>
            <p:cNvCxnSpPr>
              <a:endCxn id="668" idx="0"/>
            </p:cNvCxnSpPr>
            <p:nvPr/>
          </p:nvCxnSpPr>
          <p:spPr>
            <a:xfrm>
              <a:off x="4691459" y="5280268"/>
              <a:ext cx="313500" cy="4563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673" name="Google Shape;673;p29" descr="PC | Cisco Network Topology Icons 30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0001" y="5757306"/>
              <a:ext cx="332932" cy="299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29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84697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29" descr="Layer 3 Switch | Cisco Network Topology Icons 30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99660" y="3290392"/>
              <a:ext cx="400201" cy="4002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6" name="Google Shape;676;p29"/>
            <p:cNvCxnSpPr/>
            <p:nvPr/>
          </p:nvCxnSpPr>
          <p:spPr>
            <a:xfrm rot="10800000">
              <a:off x="9699861" y="3536010"/>
              <a:ext cx="1170582" cy="8162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77" name="Google Shape;677;p29"/>
            <p:cNvSpPr/>
            <p:nvPr/>
          </p:nvSpPr>
          <p:spPr>
            <a:xfrm>
              <a:off x="7731962" y="5063961"/>
              <a:ext cx="800443" cy="1928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L2_SW_4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609333" y="5063961"/>
              <a:ext cx="800443" cy="1928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L2_SW_3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187300" y="3377016"/>
              <a:ext cx="800443" cy="1928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L2_SW_1</a:t>
              </a:r>
              <a:endPara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80" name="Google Shape;680;p29"/>
            <p:cNvCxnSpPr/>
            <p:nvPr/>
          </p:nvCxnSpPr>
          <p:spPr>
            <a:xfrm rot="10800000">
              <a:off x="1344585" y="3499411"/>
              <a:ext cx="1227970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81" name="Google Shape;681;p29"/>
            <p:cNvCxnSpPr/>
            <p:nvPr/>
          </p:nvCxnSpPr>
          <p:spPr>
            <a:xfrm rot="10800000">
              <a:off x="2984898" y="3458153"/>
              <a:ext cx="1613508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82" name="Google Shape;682;p29"/>
            <p:cNvCxnSpPr/>
            <p:nvPr/>
          </p:nvCxnSpPr>
          <p:spPr>
            <a:xfrm rot="10800000">
              <a:off x="2984898" y="3507325"/>
              <a:ext cx="1613508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83" name="Google Shape;683;p29"/>
            <p:cNvCxnSpPr/>
            <p:nvPr/>
          </p:nvCxnSpPr>
          <p:spPr>
            <a:xfrm rot="10800000">
              <a:off x="7760006" y="3458153"/>
              <a:ext cx="1539654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84" name="Google Shape;684;p29"/>
            <p:cNvCxnSpPr/>
            <p:nvPr/>
          </p:nvCxnSpPr>
          <p:spPr>
            <a:xfrm rot="10800000">
              <a:off x="7760006" y="3507325"/>
              <a:ext cx="1539654" cy="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85" name="Google Shape;685;p29"/>
            <p:cNvSpPr/>
            <p:nvPr/>
          </p:nvSpPr>
          <p:spPr>
            <a:xfrm>
              <a:off x="3153475" y="3349577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335331" y="3349577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7955664" y="3349577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9091072" y="3349577"/>
              <a:ext cx="45719" cy="276504"/>
            </a:xfrm>
            <a:prstGeom prst="ellipse">
              <a:avLst/>
            </a:prstGeom>
            <a:noFill/>
            <a:ln w="9525" cap="flat" cmpd="sng">
              <a:solidFill>
                <a:srgbClr val="3F6E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Google Shape;689;p29"/>
            <p:cNvCxnSpPr/>
            <p:nvPr/>
          </p:nvCxnSpPr>
          <p:spPr>
            <a:xfrm flipH="1">
              <a:off x="4838087" y="2323591"/>
              <a:ext cx="2450100" cy="1022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90" name="Google Shape;690;p29"/>
            <p:cNvCxnSpPr/>
            <p:nvPr/>
          </p:nvCxnSpPr>
          <p:spPr>
            <a:xfrm rot="10800000">
              <a:off x="4888830" y="2307477"/>
              <a:ext cx="2499300" cy="10347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91" name="Google Shape;691;p29"/>
            <p:cNvCxnSpPr/>
            <p:nvPr/>
          </p:nvCxnSpPr>
          <p:spPr>
            <a:xfrm rot="10800000">
              <a:off x="9713143" y="3466447"/>
              <a:ext cx="1170600" cy="81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92" name="Google Shape;692;p29"/>
            <p:cNvSpPr txBox="1"/>
            <p:nvPr/>
          </p:nvSpPr>
          <p:spPr>
            <a:xfrm>
              <a:off x="337575" y="5403200"/>
              <a:ext cx="1701000" cy="863580"/>
            </a:xfrm>
            <a:prstGeom prst="rect">
              <a:avLst/>
            </a:prstGeom>
            <a:noFill/>
            <a:ln w="9525" cap="flat" cmpd="sng">
              <a:solidFill>
                <a:srgbClr val="90EE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VLAN 10 - Sales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VLAN 20 - Engineer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VLAN 30 - HR_Network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VLAN 40 - Developer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Google Shape;694;p29"/>
            <p:cNvCxnSpPr/>
            <p:nvPr/>
          </p:nvCxnSpPr>
          <p:spPr>
            <a:xfrm rot="10800000">
              <a:off x="7526010" y="641975"/>
              <a:ext cx="8100" cy="403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695" name="Google Shape;695;p29"/>
            <p:cNvGrpSpPr/>
            <p:nvPr/>
          </p:nvGrpSpPr>
          <p:grpSpPr>
            <a:xfrm>
              <a:off x="4243026" y="109774"/>
              <a:ext cx="829199" cy="463545"/>
              <a:chOff x="4257426" y="109774"/>
              <a:chExt cx="829199" cy="463545"/>
            </a:xfrm>
          </p:grpSpPr>
          <p:pic>
            <p:nvPicPr>
              <p:cNvPr id="696" name="Google Shape;696;p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7" name="Google Shape;697;p29"/>
              <p:cNvSpPr txBox="1"/>
              <p:nvPr/>
            </p:nvSpPr>
            <p:spPr>
              <a:xfrm>
                <a:off x="4460825" y="155125"/>
                <a:ext cx="625800" cy="37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</a:t>
                </a:r>
                <a:endParaRPr sz="900"/>
              </a:p>
            </p:txBody>
          </p:sp>
        </p:grpSp>
        <p:grpSp>
          <p:nvGrpSpPr>
            <p:cNvPr id="698" name="Google Shape;698;p29"/>
            <p:cNvGrpSpPr/>
            <p:nvPr/>
          </p:nvGrpSpPr>
          <p:grpSpPr>
            <a:xfrm>
              <a:off x="7113001" y="109774"/>
              <a:ext cx="829199" cy="463545"/>
              <a:chOff x="4257426" y="109774"/>
              <a:chExt cx="829199" cy="463545"/>
            </a:xfrm>
          </p:grpSpPr>
          <p:pic>
            <p:nvPicPr>
              <p:cNvPr id="699" name="Google Shape;699;p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57426" y="109774"/>
                <a:ext cx="800400" cy="463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0" name="Google Shape;700;p29"/>
              <p:cNvSpPr txBox="1"/>
              <p:nvPr/>
            </p:nvSpPr>
            <p:spPr>
              <a:xfrm>
                <a:off x="4460825" y="155125"/>
                <a:ext cx="625800" cy="37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/>
                  <a:t>ISP</a:t>
                </a:r>
                <a:endParaRPr sz="900"/>
              </a:p>
            </p:txBody>
          </p:sp>
        </p:grpSp>
        <p:cxnSp>
          <p:nvCxnSpPr>
            <p:cNvPr id="701" name="Google Shape;701;p29"/>
            <p:cNvCxnSpPr/>
            <p:nvPr/>
          </p:nvCxnSpPr>
          <p:spPr>
            <a:xfrm rot="10800000">
              <a:off x="4653585" y="641975"/>
              <a:ext cx="8100" cy="40320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116" name="Google Shape;693;p29">
            <a:extLst>
              <a:ext uri="{FF2B5EF4-FFF2-40B4-BE49-F238E27FC236}">
                <a16:creationId xmlns:a16="http://schemas.microsoft.com/office/drawing/2014/main" id="{7863604B-6D4B-4B0E-B221-9A81555F3E8C}"/>
              </a:ext>
            </a:extLst>
          </p:cNvPr>
          <p:cNvSpPr txBox="1"/>
          <p:nvPr/>
        </p:nvSpPr>
        <p:spPr>
          <a:xfrm>
            <a:off x="369525" y="123150"/>
            <a:ext cx="9267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1. Scenario Description. </a:t>
            </a:r>
            <a:endParaRPr sz="3200"/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B8E4"/>
                </a:solidFill>
              </a:rPr>
              <a:t>1.1 </a:t>
            </a: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What is X, Y, Z, W SITE ?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2000"/>
              <a:buFont typeface="Malgun Gothic"/>
              <a:buNone/>
            </a:pPr>
            <a:endParaRPr sz="1400"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ee098dacce_3_771"/>
          <p:cNvSpPr txBox="1"/>
          <p:nvPr/>
        </p:nvSpPr>
        <p:spPr>
          <a:xfrm>
            <a:off x="369525" y="123150"/>
            <a:ext cx="9267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1.1 Scenario Description.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What is X, Y, Z, W SITE ?</a:t>
            </a:r>
            <a:endParaRPr sz="1400"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2000"/>
              <a:buFont typeface="Malgun Gothic"/>
              <a:buNone/>
            </a:pPr>
            <a:endParaRPr sz="1400"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53E513-F441-4207-833E-D3F7890AC655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1291373" y="657551"/>
            <a:chExt cx="10157554" cy="6149787"/>
          </a:xfrm>
        </p:grpSpPr>
        <p:grpSp>
          <p:nvGrpSpPr>
            <p:cNvPr id="707" name="Google Shape;707;g2ee098dacce_3_771"/>
            <p:cNvGrpSpPr/>
            <p:nvPr/>
          </p:nvGrpSpPr>
          <p:grpSpPr>
            <a:xfrm>
              <a:off x="1656191" y="657551"/>
              <a:ext cx="4191772" cy="2816474"/>
              <a:chOff x="1531514" y="422750"/>
              <a:chExt cx="4191772" cy="2816474"/>
            </a:xfrm>
          </p:grpSpPr>
          <p:sp>
            <p:nvSpPr>
              <p:cNvPr id="708" name="Google Shape;708;g2ee098dacce_3_771"/>
              <p:cNvSpPr/>
              <p:nvPr/>
            </p:nvSpPr>
            <p:spPr>
              <a:xfrm>
                <a:off x="2888363" y="920375"/>
                <a:ext cx="2777062" cy="1835679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878" extrusionOk="0">
                    <a:moveTo>
                      <a:pt x="1838" y="103"/>
                    </a:moveTo>
                    <a:lnTo>
                      <a:pt x="1838" y="103"/>
                    </a:lnTo>
                    <a:lnTo>
                      <a:pt x="1838" y="91"/>
                    </a:lnTo>
                    <a:lnTo>
                      <a:pt x="1836" y="81"/>
                    </a:lnTo>
                    <a:lnTo>
                      <a:pt x="1829" y="62"/>
                    </a:lnTo>
                    <a:lnTo>
                      <a:pt x="1821" y="45"/>
                    </a:lnTo>
                    <a:lnTo>
                      <a:pt x="1809" y="29"/>
                    </a:lnTo>
                    <a:lnTo>
                      <a:pt x="1793" y="17"/>
                    </a:lnTo>
                    <a:lnTo>
                      <a:pt x="1776" y="9"/>
                    </a:lnTo>
                    <a:lnTo>
                      <a:pt x="1755" y="2"/>
                    </a:lnTo>
                    <a:lnTo>
                      <a:pt x="1745" y="0"/>
                    </a:lnTo>
                    <a:lnTo>
                      <a:pt x="1735" y="0"/>
                    </a:lnTo>
                    <a:lnTo>
                      <a:pt x="1735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64" y="9"/>
                    </a:lnTo>
                    <a:lnTo>
                      <a:pt x="46" y="17"/>
                    </a:lnTo>
                    <a:lnTo>
                      <a:pt x="31" y="29"/>
                    </a:lnTo>
                    <a:lnTo>
                      <a:pt x="19" y="45"/>
                    </a:lnTo>
                    <a:lnTo>
                      <a:pt x="8" y="62"/>
                    </a:lnTo>
                    <a:lnTo>
                      <a:pt x="3" y="83"/>
                    </a:lnTo>
                    <a:lnTo>
                      <a:pt x="2" y="9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363"/>
                    </a:lnTo>
                    <a:lnTo>
                      <a:pt x="0" y="363"/>
                    </a:lnTo>
                    <a:lnTo>
                      <a:pt x="0" y="465"/>
                    </a:lnTo>
                    <a:lnTo>
                      <a:pt x="0" y="465"/>
                    </a:lnTo>
                    <a:lnTo>
                      <a:pt x="0" y="489"/>
                    </a:lnTo>
                    <a:lnTo>
                      <a:pt x="0" y="489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3" y="566"/>
                    </a:lnTo>
                    <a:lnTo>
                      <a:pt x="5" y="577"/>
                    </a:lnTo>
                    <a:lnTo>
                      <a:pt x="10" y="587"/>
                    </a:lnTo>
                    <a:lnTo>
                      <a:pt x="14" y="597"/>
                    </a:lnTo>
                    <a:lnTo>
                      <a:pt x="19" y="606"/>
                    </a:lnTo>
                    <a:lnTo>
                      <a:pt x="26" y="614"/>
                    </a:lnTo>
                    <a:lnTo>
                      <a:pt x="33" y="623"/>
                    </a:lnTo>
                    <a:lnTo>
                      <a:pt x="39" y="630"/>
                    </a:lnTo>
                    <a:lnTo>
                      <a:pt x="48" y="635"/>
                    </a:lnTo>
                    <a:lnTo>
                      <a:pt x="58" y="640"/>
                    </a:lnTo>
                    <a:lnTo>
                      <a:pt x="67" y="645"/>
                    </a:lnTo>
                    <a:lnTo>
                      <a:pt x="79" y="649"/>
                    </a:lnTo>
                    <a:lnTo>
                      <a:pt x="89" y="651"/>
                    </a:lnTo>
                    <a:lnTo>
                      <a:pt x="113" y="652"/>
                    </a:lnTo>
                    <a:lnTo>
                      <a:pt x="113" y="652"/>
                    </a:lnTo>
                    <a:lnTo>
                      <a:pt x="223" y="652"/>
                    </a:lnTo>
                    <a:lnTo>
                      <a:pt x="352" y="652"/>
                    </a:lnTo>
                    <a:lnTo>
                      <a:pt x="155" y="845"/>
                    </a:lnTo>
                    <a:lnTo>
                      <a:pt x="155" y="845"/>
                    </a:lnTo>
                    <a:lnTo>
                      <a:pt x="151" y="850"/>
                    </a:lnTo>
                    <a:lnTo>
                      <a:pt x="149" y="855"/>
                    </a:lnTo>
                    <a:lnTo>
                      <a:pt x="151" y="861"/>
                    </a:lnTo>
                    <a:lnTo>
                      <a:pt x="153" y="866"/>
                    </a:lnTo>
                    <a:lnTo>
                      <a:pt x="155" y="871"/>
                    </a:lnTo>
                    <a:lnTo>
                      <a:pt x="155" y="871"/>
                    </a:lnTo>
                    <a:lnTo>
                      <a:pt x="158" y="874"/>
                    </a:lnTo>
                    <a:lnTo>
                      <a:pt x="162" y="876"/>
                    </a:lnTo>
                    <a:lnTo>
                      <a:pt x="165" y="878"/>
                    </a:lnTo>
                    <a:lnTo>
                      <a:pt x="170" y="878"/>
                    </a:lnTo>
                    <a:lnTo>
                      <a:pt x="170" y="878"/>
                    </a:lnTo>
                    <a:lnTo>
                      <a:pt x="177" y="878"/>
                    </a:lnTo>
                    <a:lnTo>
                      <a:pt x="239" y="850"/>
                    </a:lnTo>
                    <a:lnTo>
                      <a:pt x="239" y="850"/>
                    </a:lnTo>
                    <a:lnTo>
                      <a:pt x="344" y="804"/>
                    </a:lnTo>
                    <a:lnTo>
                      <a:pt x="428" y="768"/>
                    </a:lnTo>
                    <a:lnTo>
                      <a:pt x="428" y="768"/>
                    </a:lnTo>
                    <a:lnTo>
                      <a:pt x="683" y="657"/>
                    </a:lnTo>
                    <a:lnTo>
                      <a:pt x="683" y="657"/>
                    </a:lnTo>
                    <a:lnTo>
                      <a:pt x="696" y="654"/>
                    </a:lnTo>
                    <a:lnTo>
                      <a:pt x="712" y="652"/>
                    </a:lnTo>
                    <a:lnTo>
                      <a:pt x="712" y="652"/>
                    </a:lnTo>
                    <a:lnTo>
                      <a:pt x="1308" y="652"/>
                    </a:lnTo>
                    <a:lnTo>
                      <a:pt x="1308" y="652"/>
                    </a:lnTo>
                    <a:lnTo>
                      <a:pt x="1728" y="652"/>
                    </a:lnTo>
                    <a:lnTo>
                      <a:pt x="1728" y="652"/>
                    </a:lnTo>
                    <a:lnTo>
                      <a:pt x="1752" y="651"/>
                    </a:lnTo>
                    <a:lnTo>
                      <a:pt x="1762" y="647"/>
                    </a:lnTo>
                    <a:lnTo>
                      <a:pt x="1773" y="644"/>
                    </a:lnTo>
                    <a:lnTo>
                      <a:pt x="1783" y="640"/>
                    </a:lnTo>
                    <a:lnTo>
                      <a:pt x="1792" y="635"/>
                    </a:lnTo>
                    <a:lnTo>
                      <a:pt x="1800" y="628"/>
                    </a:lnTo>
                    <a:lnTo>
                      <a:pt x="1807" y="621"/>
                    </a:lnTo>
                    <a:lnTo>
                      <a:pt x="1814" y="614"/>
                    </a:lnTo>
                    <a:lnTo>
                      <a:pt x="1821" y="606"/>
                    </a:lnTo>
                    <a:lnTo>
                      <a:pt x="1826" y="597"/>
                    </a:lnTo>
                    <a:lnTo>
                      <a:pt x="1829" y="589"/>
                    </a:lnTo>
                    <a:lnTo>
                      <a:pt x="1833" y="578"/>
                    </a:lnTo>
                    <a:lnTo>
                      <a:pt x="1836" y="568"/>
                    </a:lnTo>
                    <a:lnTo>
                      <a:pt x="1838" y="556"/>
                    </a:lnTo>
                    <a:lnTo>
                      <a:pt x="1838" y="544"/>
                    </a:lnTo>
                    <a:lnTo>
                      <a:pt x="1838" y="544"/>
                    </a:lnTo>
                    <a:lnTo>
                      <a:pt x="1838" y="103"/>
                    </a:lnTo>
                    <a:lnTo>
                      <a:pt x="1838" y="103"/>
                    </a:lnTo>
                    <a:close/>
                    <a:moveTo>
                      <a:pt x="1804" y="544"/>
                    </a:moveTo>
                    <a:lnTo>
                      <a:pt x="1804" y="544"/>
                    </a:lnTo>
                    <a:lnTo>
                      <a:pt x="1802" y="561"/>
                    </a:lnTo>
                    <a:lnTo>
                      <a:pt x="1798" y="575"/>
                    </a:lnTo>
                    <a:lnTo>
                      <a:pt x="1792" y="587"/>
                    </a:lnTo>
                    <a:lnTo>
                      <a:pt x="1783" y="597"/>
                    </a:lnTo>
                    <a:lnTo>
                      <a:pt x="1773" y="606"/>
                    </a:lnTo>
                    <a:lnTo>
                      <a:pt x="1759" y="613"/>
                    </a:lnTo>
                    <a:lnTo>
                      <a:pt x="1745" y="616"/>
                    </a:lnTo>
                    <a:lnTo>
                      <a:pt x="1728" y="618"/>
                    </a:lnTo>
                    <a:lnTo>
                      <a:pt x="1728" y="618"/>
                    </a:lnTo>
                    <a:lnTo>
                      <a:pt x="1308" y="618"/>
                    </a:lnTo>
                    <a:lnTo>
                      <a:pt x="1308" y="618"/>
                    </a:lnTo>
                    <a:lnTo>
                      <a:pt x="710" y="618"/>
                    </a:lnTo>
                    <a:lnTo>
                      <a:pt x="710" y="618"/>
                    </a:lnTo>
                    <a:lnTo>
                      <a:pt x="688" y="621"/>
                    </a:lnTo>
                    <a:lnTo>
                      <a:pt x="679" y="623"/>
                    </a:lnTo>
                    <a:lnTo>
                      <a:pt x="670" y="626"/>
                    </a:lnTo>
                    <a:lnTo>
                      <a:pt x="670" y="626"/>
                    </a:lnTo>
                    <a:lnTo>
                      <a:pt x="414" y="737"/>
                    </a:lnTo>
                    <a:lnTo>
                      <a:pt x="330" y="773"/>
                    </a:lnTo>
                    <a:lnTo>
                      <a:pt x="330" y="773"/>
                    </a:lnTo>
                    <a:lnTo>
                      <a:pt x="237" y="812"/>
                    </a:lnTo>
                    <a:lnTo>
                      <a:pt x="407" y="647"/>
                    </a:lnTo>
                    <a:lnTo>
                      <a:pt x="407" y="647"/>
                    </a:lnTo>
                    <a:lnTo>
                      <a:pt x="411" y="644"/>
                    </a:lnTo>
                    <a:lnTo>
                      <a:pt x="413" y="639"/>
                    </a:lnTo>
                    <a:lnTo>
                      <a:pt x="413" y="633"/>
                    </a:lnTo>
                    <a:lnTo>
                      <a:pt x="411" y="628"/>
                    </a:lnTo>
                    <a:lnTo>
                      <a:pt x="411" y="628"/>
                    </a:lnTo>
                    <a:lnTo>
                      <a:pt x="409" y="625"/>
                    </a:lnTo>
                    <a:lnTo>
                      <a:pt x="406" y="621"/>
                    </a:lnTo>
                    <a:lnTo>
                      <a:pt x="401" y="620"/>
                    </a:lnTo>
                    <a:lnTo>
                      <a:pt x="395" y="618"/>
                    </a:lnTo>
                    <a:lnTo>
                      <a:pt x="347" y="618"/>
                    </a:lnTo>
                    <a:lnTo>
                      <a:pt x="223" y="618"/>
                    </a:lnTo>
                    <a:lnTo>
                      <a:pt x="223" y="618"/>
                    </a:lnTo>
                    <a:lnTo>
                      <a:pt x="115" y="618"/>
                    </a:lnTo>
                    <a:lnTo>
                      <a:pt x="115" y="618"/>
                    </a:lnTo>
                    <a:lnTo>
                      <a:pt x="96" y="616"/>
                    </a:lnTo>
                    <a:lnTo>
                      <a:pt x="81" y="613"/>
                    </a:lnTo>
                    <a:lnTo>
                      <a:pt x="67" y="608"/>
                    </a:lnTo>
                    <a:lnTo>
                      <a:pt x="57" y="597"/>
                    </a:lnTo>
                    <a:lnTo>
                      <a:pt x="48" y="587"/>
                    </a:lnTo>
                    <a:lnTo>
                      <a:pt x="41" y="573"/>
                    </a:lnTo>
                    <a:lnTo>
                      <a:pt x="36" y="558"/>
                    </a:lnTo>
                    <a:lnTo>
                      <a:pt x="34" y="540"/>
                    </a:lnTo>
                    <a:lnTo>
                      <a:pt x="34" y="540"/>
                    </a:lnTo>
                    <a:lnTo>
                      <a:pt x="34" y="489"/>
                    </a:lnTo>
                    <a:lnTo>
                      <a:pt x="34" y="489"/>
                    </a:lnTo>
                    <a:lnTo>
                      <a:pt x="34" y="465"/>
                    </a:lnTo>
                    <a:lnTo>
                      <a:pt x="34" y="465"/>
                    </a:lnTo>
                    <a:lnTo>
                      <a:pt x="34" y="363"/>
                    </a:lnTo>
                    <a:lnTo>
                      <a:pt x="34" y="363"/>
                    </a:lnTo>
                    <a:lnTo>
                      <a:pt x="34" y="103"/>
                    </a:lnTo>
                    <a:lnTo>
                      <a:pt x="34" y="103"/>
                    </a:lnTo>
                    <a:lnTo>
                      <a:pt x="36" y="89"/>
                    </a:lnTo>
                    <a:lnTo>
                      <a:pt x="39" y="76"/>
                    </a:lnTo>
                    <a:lnTo>
                      <a:pt x="46" y="64"/>
                    </a:lnTo>
                    <a:lnTo>
                      <a:pt x="55" y="53"/>
                    </a:lnTo>
                    <a:lnTo>
                      <a:pt x="65" y="46"/>
                    </a:lnTo>
                    <a:lnTo>
                      <a:pt x="77" y="40"/>
                    </a:lnTo>
                    <a:lnTo>
                      <a:pt x="89" y="36"/>
                    </a:lnTo>
                    <a:lnTo>
                      <a:pt x="103" y="34"/>
                    </a:lnTo>
                    <a:lnTo>
                      <a:pt x="103" y="34"/>
                    </a:lnTo>
                    <a:lnTo>
                      <a:pt x="1204" y="34"/>
                    </a:lnTo>
                    <a:lnTo>
                      <a:pt x="1204" y="34"/>
                    </a:lnTo>
                    <a:lnTo>
                      <a:pt x="1735" y="34"/>
                    </a:lnTo>
                    <a:lnTo>
                      <a:pt x="1735" y="34"/>
                    </a:lnTo>
                    <a:lnTo>
                      <a:pt x="1749" y="36"/>
                    </a:lnTo>
                    <a:lnTo>
                      <a:pt x="1762" y="40"/>
                    </a:lnTo>
                    <a:lnTo>
                      <a:pt x="1774" y="46"/>
                    </a:lnTo>
                    <a:lnTo>
                      <a:pt x="1785" y="53"/>
                    </a:lnTo>
                    <a:lnTo>
                      <a:pt x="1792" y="64"/>
                    </a:lnTo>
                    <a:lnTo>
                      <a:pt x="1798" y="76"/>
                    </a:lnTo>
                    <a:lnTo>
                      <a:pt x="1802" y="88"/>
                    </a:lnTo>
                    <a:lnTo>
                      <a:pt x="1804" y="103"/>
                    </a:lnTo>
                    <a:lnTo>
                      <a:pt x="1804" y="103"/>
                    </a:lnTo>
                    <a:lnTo>
                      <a:pt x="1804" y="544"/>
                    </a:lnTo>
                    <a:lnTo>
                      <a:pt x="1804" y="544"/>
                    </a:lnTo>
                    <a:close/>
                  </a:path>
                </a:pathLst>
              </a:custGeom>
              <a:solidFill>
                <a:srgbClr val="33B8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90EE9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2ee098dacce_3_771"/>
              <p:cNvSpPr txBox="1"/>
              <p:nvPr/>
            </p:nvSpPr>
            <p:spPr>
              <a:xfrm>
                <a:off x="4576986" y="422750"/>
                <a:ext cx="1146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33B8E4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SITE X</a:t>
                </a:r>
                <a:endParaRPr sz="2400" b="1" i="0" u="none" strike="noStrike" cap="none">
                  <a:solidFill>
                    <a:srgbClr val="33B8E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0" name="Google Shape;710;g2ee098dacce_3_771"/>
              <p:cNvSpPr txBox="1"/>
              <p:nvPr/>
            </p:nvSpPr>
            <p:spPr>
              <a:xfrm>
                <a:off x="3039771" y="1151918"/>
                <a:ext cx="2472300" cy="830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SITE X는 스타트업으로, </a:t>
                </a:r>
                <a:r>
                  <a:rPr lang="en-US" sz="1000" b="0" i="0" u="none" strike="noStrike" cap="none">
                    <a:solidFill>
                      <a:srgbClr val="F23D41"/>
                    </a:solidFill>
                    <a:latin typeface="Arial"/>
                    <a:ea typeface="Arial"/>
                    <a:cs typeface="Arial"/>
                    <a:sym typeface="Arial"/>
                  </a:rPr>
                  <a:t>회사 A에 인수합병</a:t>
                </a: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되</a:t>
                </a:r>
                <a:r>
                  <a:rPr lang="ko-KR" alt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었으며</a:t>
                </a: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이로 인해 SITE X는 회사 W의 네트워크에 직접 연결되어 통합 네트워크 환경을 구축하게 되었습니다.</a:t>
                </a:r>
                <a:endParaRPr sz="1000" b="0" i="0" u="none" strike="noStrike" cap="none">
                  <a:solidFill>
                    <a:srgbClr val="2C2C2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1" name="Google Shape;711;g2ee098dacce_3_771"/>
              <p:cNvGrpSpPr/>
              <p:nvPr/>
            </p:nvGrpSpPr>
            <p:grpSpPr>
              <a:xfrm>
                <a:off x="1531514" y="1752420"/>
                <a:ext cx="1456236" cy="1486804"/>
                <a:chOff x="595950" y="2635019"/>
                <a:chExt cx="1272600" cy="1299313"/>
              </a:xfrm>
            </p:grpSpPr>
            <p:sp>
              <p:nvSpPr>
                <p:cNvPr id="712" name="Google Shape;712;g2ee098dacce_3_771"/>
                <p:cNvSpPr/>
                <p:nvPr/>
              </p:nvSpPr>
              <p:spPr>
                <a:xfrm>
                  <a:off x="684635" y="2635019"/>
                  <a:ext cx="1081087" cy="922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581" extrusionOk="0">
                      <a:moveTo>
                        <a:pt x="681" y="581"/>
                      </a:moveTo>
                      <a:lnTo>
                        <a:pt x="681" y="581"/>
                      </a:lnTo>
                      <a:lnTo>
                        <a:pt x="669" y="545"/>
                      </a:lnTo>
                      <a:lnTo>
                        <a:pt x="669" y="545"/>
                      </a:lnTo>
                      <a:lnTo>
                        <a:pt x="657" y="504"/>
                      </a:lnTo>
                      <a:lnTo>
                        <a:pt x="657" y="504"/>
                      </a:lnTo>
                      <a:lnTo>
                        <a:pt x="652" y="478"/>
                      </a:lnTo>
                      <a:lnTo>
                        <a:pt x="648" y="468"/>
                      </a:lnTo>
                      <a:lnTo>
                        <a:pt x="647" y="463"/>
                      </a:lnTo>
                      <a:lnTo>
                        <a:pt x="647" y="463"/>
                      </a:lnTo>
                      <a:lnTo>
                        <a:pt x="638" y="458"/>
                      </a:lnTo>
                      <a:lnTo>
                        <a:pt x="626" y="454"/>
                      </a:lnTo>
                      <a:lnTo>
                        <a:pt x="600" y="445"/>
                      </a:lnTo>
                      <a:lnTo>
                        <a:pt x="600" y="445"/>
                      </a:lnTo>
                      <a:lnTo>
                        <a:pt x="554" y="430"/>
                      </a:lnTo>
                      <a:lnTo>
                        <a:pt x="554" y="430"/>
                      </a:lnTo>
                      <a:lnTo>
                        <a:pt x="512" y="416"/>
                      </a:lnTo>
                      <a:lnTo>
                        <a:pt x="492" y="409"/>
                      </a:lnTo>
                      <a:lnTo>
                        <a:pt x="475" y="401"/>
                      </a:lnTo>
                      <a:lnTo>
                        <a:pt x="459" y="392"/>
                      </a:lnTo>
                      <a:lnTo>
                        <a:pt x="444" y="382"/>
                      </a:lnTo>
                      <a:lnTo>
                        <a:pt x="432" y="370"/>
                      </a:lnTo>
                      <a:lnTo>
                        <a:pt x="421" y="356"/>
                      </a:lnTo>
                      <a:lnTo>
                        <a:pt x="421" y="356"/>
                      </a:lnTo>
                      <a:lnTo>
                        <a:pt x="418" y="347"/>
                      </a:lnTo>
                      <a:lnTo>
                        <a:pt x="414" y="339"/>
                      </a:lnTo>
                      <a:lnTo>
                        <a:pt x="414" y="339"/>
                      </a:lnTo>
                      <a:lnTo>
                        <a:pt x="413" y="323"/>
                      </a:lnTo>
                      <a:lnTo>
                        <a:pt x="414" y="303"/>
                      </a:lnTo>
                      <a:lnTo>
                        <a:pt x="418" y="282"/>
                      </a:lnTo>
                      <a:lnTo>
                        <a:pt x="423" y="268"/>
                      </a:lnTo>
                      <a:lnTo>
                        <a:pt x="423" y="268"/>
                      </a:lnTo>
                      <a:lnTo>
                        <a:pt x="428" y="261"/>
                      </a:lnTo>
                      <a:lnTo>
                        <a:pt x="435" y="253"/>
                      </a:lnTo>
                      <a:lnTo>
                        <a:pt x="444" y="246"/>
                      </a:lnTo>
                      <a:lnTo>
                        <a:pt x="449" y="237"/>
                      </a:lnTo>
                      <a:lnTo>
                        <a:pt x="449" y="237"/>
                      </a:lnTo>
                      <a:lnTo>
                        <a:pt x="456" y="220"/>
                      </a:lnTo>
                      <a:lnTo>
                        <a:pt x="459" y="211"/>
                      </a:lnTo>
                      <a:lnTo>
                        <a:pt x="461" y="201"/>
                      </a:lnTo>
                      <a:lnTo>
                        <a:pt x="461" y="201"/>
                      </a:lnTo>
                      <a:lnTo>
                        <a:pt x="459" y="196"/>
                      </a:lnTo>
                      <a:lnTo>
                        <a:pt x="457" y="191"/>
                      </a:lnTo>
                      <a:lnTo>
                        <a:pt x="456" y="186"/>
                      </a:lnTo>
                      <a:lnTo>
                        <a:pt x="456" y="180"/>
                      </a:lnTo>
                      <a:lnTo>
                        <a:pt x="456" y="180"/>
                      </a:lnTo>
                      <a:lnTo>
                        <a:pt x="456" y="168"/>
                      </a:lnTo>
                      <a:lnTo>
                        <a:pt x="457" y="156"/>
                      </a:lnTo>
                      <a:lnTo>
                        <a:pt x="457" y="156"/>
                      </a:lnTo>
                      <a:lnTo>
                        <a:pt x="461" y="146"/>
                      </a:lnTo>
                      <a:lnTo>
                        <a:pt x="464" y="136"/>
                      </a:lnTo>
                      <a:lnTo>
                        <a:pt x="466" y="125"/>
                      </a:lnTo>
                      <a:lnTo>
                        <a:pt x="468" y="115"/>
                      </a:lnTo>
                      <a:lnTo>
                        <a:pt x="468" y="115"/>
                      </a:lnTo>
                      <a:lnTo>
                        <a:pt x="466" y="108"/>
                      </a:lnTo>
                      <a:lnTo>
                        <a:pt x="464" y="100"/>
                      </a:lnTo>
                      <a:lnTo>
                        <a:pt x="463" y="93"/>
                      </a:lnTo>
                      <a:lnTo>
                        <a:pt x="457" y="86"/>
                      </a:lnTo>
                      <a:lnTo>
                        <a:pt x="452" y="81"/>
                      </a:lnTo>
                      <a:lnTo>
                        <a:pt x="447" y="75"/>
                      </a:lnTo>
                      <a:lnTo>
                        <a:pt x="440" y="70"/>
                      </a:lnTo>
                      <a:lnTo>
                        <a:pt x="433" y="67"/>
                      </a:lnTo>
                      <a:lnTo>
                        <a:pt x="433" y="67"/>
                      </a:lnTo>
                      <a:lnTo>
                        <a:pt x="433" y="57"/>
                      </a:lnTo>
                      <a:lnTo>
                        <a:pt x="432" y="44"/>
                      </a:lnTo>
                      <a:lnTo>
                        <a:pt x="428" y="34"/>
                      </a:lnTo>
                      <a:lnTo>
                        <a:pt x="421" y="26"/>
                      </a:lnTo>
                      <a:lnTo>
                        <a:pt x="416" y="17"/>
                      </a:lnTo>
                      <a:lnTo>
                        <a:pt x="408" y="10"/>
                      </a:lnTo>
                      <a:lnTo>
                        <a:pt x="397" y="7"/>
                      </a:lnTo>
                      <a:lnTo>
                        <a:pt x="387" y="5"/>
                      </a:lnTo>
                      <a:lnTo>
                        <a:pt x="387" y="5"/>
                      </a:lnTo>
                      <a:lnTo>
                        <a:pt x="378" y="3"/>
                      </a:lnTo>
                      <a:lnTo>
                        <a:pt x="375" y="5"/>
                      </a:lnTo>
                      <a:lnTo>
                        <a:pt x="373" y="7"/>
                      </a:lnTo>
                      <a:lnTo>
                        <a:pt x="373" y="8"/>
                      </a:lnTo>
                      <a:lnTo>
                        <a:pt x="373" y="8"/>
                      </a:lnTo>
                      <a:lnTo>
                        <a:pt x="366" y="5"/>
                      </a:lnTo>
                      <a:lnTo>
                        <a:pt x="361" y="3"/>
                      </a:lnTo>
                      <a:lnTo>
                        <a:pt x="347" y="0"/>
                      </a:lnTo>
                      <a:lnTo>
                        <a:pt x="332" y="0"/>
                      </a:lnTo>
                      <a:lnTo>
                        <a:pt x="318" y="3"/>
                      </a:lnTo>
                      <a:lnTo>
                        <a:pt x="287" y="10"/>
                      </a:lnTo>
                      <a:lnTo>
                        <a:pt x="273" y="12"/>
                      </a:lnTo>
                      <a:lnTo>
                        <a:pt x="260" y="13"/>
                      </a:lnTo>
                      <a:lnTo>
                        <a:pt x="260" y="13"/>
                      </a:lnTo>
                      <a:lnTo>
                        <a:pt x="249" y="20"/>
                      </a:lnTo>
                      <a:lnTo>
                        <a:pt x="237" y="29"/>
                      </a:lnTo>
                      <a:lnTo>
                        <a:pt x="225" y="36"/>
                      </a:lnTo>
                      <a:lnTo>
                        <a:pt x="217" y="46"/>
                      </a:lnTo>
                      <a:lnTo>
                        <a:pt x="217" y="46"/>
                      </a:lnTo>
                      <a:lnTo>
                        <a:pt x="206" y="62"/>
                      </a:lnTo>
                      <a:lnTo>
                        <a:pt x="198" y="81"/>
                      </a:lnTo>
                      <a:lnTo>
                        <a:pt x="198" y="81"/>
                      </a:lnTo>
                      <a:lnTo>
                        <a:pt x="193" y="96"/>
                      </a:lnTo>
                      <a:lnTo>
                        <a:pt x="189" y="112"/>
                      </a:lnTo>
                      <a:lnTo>
                        <a:pt x="186" y="127"/>
                      </a:lnTo>
                      <a:lnTo>
                        <a:pt x="184" y="144"/>
                      </a:lnTo>
                      <a:lnTo>
                        <a:pt x="184" y="144"/>
                      </a:lnTo>
                      <a:lnTo>
                        <a:pt x="187" y="149"/>
                      </a:lnTo>
                      <a:lnTo>
                        <a:pt x="191" y="153"/>
                      </a:lnTo>
                      <a:lnTo>
                        <a:pt x="196" y="156"/>
                      </a:lnTo>
                      <a:lnTo>
                        <a:pt x="201" y="156"/>
                      </a:lnTo>
                      <a:lnTo>
                        <a:pt x="201" y="156"/>
                      </a:lnTo>
                      <a:lnTo>
                        <a:pt x="201" y="163"/>
                      </a:lnTo>
                      <a:lnTo>
                        <a:pt x="203" y="168"/>
                      </a:lnTo>
                      <a:lnTo>
                        <a:pt x="208" y="174"/>
                      </a:lnTo>
                      <a:lnTo>
                        <a:pt x="211" y="179"/>
                      </a:lnTo>
                      <a:lnTo>
                        <a:pt x="211" y="179"/>
                      </a:lnTo>
                      <a:lnTo>
                        <a:pt x="210" y="182"/>
                      </a:lnTo>
                      <a:lnTo>
                        <a:pt x="210" y="187"/>
                      </a:lnTo>
                      <a:lnTo>
                        <a:pt x="210" y="196"/>
                      </a:lnTo>
                      <a:lnTo>
                        <a:pt x="213" y="205"/>
                      </a:lnTo>
                      <a:lnTo>
                        <a:pt x="215" y="213"/>
                      </a:lnTo>
                      <a:lnTo>
                        <a:pt x="215" y="213"/>
                      </a:lnTo>
                      <a:lnTo>
                        <a:pt x="215" y="220"/>
                      </a:lnTo>
                      <a:lnTo>
                        <a:pt x="215" y="229"/>
                      </a:lnTo>
                      <a:lnTo>
                        <a:pt x="215" y="237"/>
                      </a:lnTo>
                      <a:lnTo>
                        <a:pt x="215" y="246"/>
                      </a:lnTo>
                      <a:lnTo>
                        <a:pt x="215" y="246"/>
                      </a:lnTo>
                      <a:lnTo>
                        <a:pt x="218" y="260"/>
                      </a:lnTo>
                      <a:lnTo>
                        <a:pt x="222" y="273"/>
                      </a:lnTo>
                      <a:lnTo>
                        <a:pt x="234" y="299"/>
                      </a:lnTo>
                      <a:lnTo>
                        <a:pt x="234" y="299"/>
                      </a:lnTo>
                      <a:lnTo>
                        <a:pt x="239" y="311"/>
                      </a:lnTo>
                      <a:lnTo>
                        <a:pt x="248" y="323"/>
                      </a:lnTo>
                      <a:lnTo>
                        <a:pt x="253" y="337"/>
                      </a:lnTo>
                      <a:lnTo>
                        <a:pt x="254" y="344"/>
                      </a:lnTo>
                      <a:lnTo>
                        <a:pt x="254" y="351"/>
                      </a:lnTo>
                      <a:lnTo>
                        <a:pt x="254" y="351"/>
                      </a:lnTo>
                      <a:lnTo>
                        <a:pt x="253" y="354"/>
                      </a:lnTo>
                      <a:lnTo>
                        <a:pt x="251" y="356"/>
                      </a:lnTo>
                      <a:lnTo>
                        <a:pt x="242" y="363"/>
                      </a:lnTo>
                      <a:lnTo>
                        <a:pt x="230" y="373"/>
                      </a:lnTo>
                      <a:lnTo>
                        <a:pt x="230" y="373"/>
                      </a:lnTo>
                      <a:lnTo>
                        <a:pt x="210" y="394"/>
                      </a:lnTo>
                      <a:lnTo>
                        <a:pt x="201" y="402"/>
                      </a:lnTo>
                      <a:lnTo>
                        <a:pt x="191" y="411"/>
                      </a:lnTo>
                      <a:lnTo>
                        <a:pt x="191" y="411"/>
                      </a:lnTo>
                      <a:lnTo>
                        <a:pt x="172" y="420"/>
                      </a:lnTo>
                      <a:lnTo>
                        <a:pt x="148" y="430"/>
                      </a:lnTo>
                      <a:lnTo>
                        <a:pt x="100" y="445"/>
                      </a:lnTo>
                      <a:lnTo>
                        <a:pt x="100" y="445"/>
                      </a:lnTo>
                      <a:lnTo>
                        <a:pt x="77" y="454"/>
                      </a:lnTo>
                      <a:lnTo>
                        <a:pt x="55" y="466"/>
                      </a:lnTo>
                      <a:lnTo>
                        <a:pt x="55" y="466"/>
                      </a:lnTo>
                      <a:lnTo>
                        <a:pt x="43" y="470"/>
                      </a:lnTo>
                      <a:lnTo>
                        <a:pt x="29" y="475"/>
                      </a:lnTo>
                      <a:lnTo>
                        <a:pt x="17" y="478"/>
                      </a:lnTo>
                      <a:lnTo>
                        <a:pt x="10" y="483"/>
                      </a:lnTo>
                      <a:lnTo>
                        <a:pt x="10" y="483"/>
                      </a:lnTo>
                      <a:lnTo>
                        <a:pt x="7" y="487"/>
                      </a:lnTo>
                      <a:lnTo>
                        <a:pt x="5" y="494"/>
                      </a:lnTo>
                      <a:lnTo>
                        <a:pt x="3" y="513"/>
                      </a:lnTo>
                      <a:lnTo>
                        <a:pt x="0" y="547"/>
                      </a:lnTo>
                      <a:lnTo>
                        <a:pt x="0" y="547"/>
                      </a:lnTo>
                      <a:lnTo>
                        <a:pt x="0" y="564"/>
                      </a:lnTo>
                      <a:lnTo>
                        <a:pt x="0" y="581"/>
                      </a:lnTo>
                      <a:lnTo>
                        <a:pt x="681" y="581"/>
                      </a:lnTo>
                      <a:close/>
                    </a:path>
                  </a:pathLst>
                </a:custGeom>
                <a:solidFill>
                  <a:srgbClr val="33B8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g2ee098dacce_3_771"/>
                <p:cNvSpPr txBox="1"/>
                <p:nvPr/>
              </p:nvSpPr>
              <p:spPr>
                <a:xfrm>
                  <a:off x="595950" y="3530832"/>
                  <a:ext cx="12726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90EE9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33B8E4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배시현</a:t>
                  </a:r>
                  <a:endParaRPr sz="2400" b="1" i="0" u="none" strike="noStrike" cap="none">
                    <a:solidFill>
                      <a:srgbClr val="33B8E4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g2ee098dacce_3_771"/>
            <p:cNvGrpSpPr/>
            <p:nvPr/>
          </p:nvGrpSpPr>
          <p:grpSpPr>
            <a:xfrm>
              <a:off x="6152996" y="685330"/>
              <a:ext cx="4311701" cy="2788696"/>
              <a:chOff x="6028319" y="450527"/>
              <a:chExt cx="4311701" cy="2788696"/>
            </a:xfrm>
          </p:grpSpPr>
          <p:grpSp>
            <p:nvGrpSpPr>
              <p:cNvPr id="715" name="Google Shape;715;g2ee098dacce_3_771"/>
              <p:cNvGrpSpPr/>
              <p:nvPr/>
            </p:nvGrpSpPr>
            <p:grpSpPr>
              <a:xfrm>
                <a:off x="7562845" y="450527"/>
                <a:ext cx="2777175" cy="2000675"/>
                <a:chOff x="5866709" y="1497307"/>
                <a:chExt cx="2426964" cy="1748383"/>
              </a:xfrm>
            </p:grpSpPr>
            <p:sp>
              <p:nvSpPr>
                <p:cNvPr id="716" name="Google Shape;716;g2ee098dacce_3_771"/>
                <p:cNvSpPr/>
                <p:nvPr/>
              </p:nvSpPr>
              <p:spPr>
                <a:xfrm>
                  <a:off x="5866709" y="1924127"/>
                  <a:ext cx="2426964" cy="1321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" h="878" extrusionOk="0">
                      <a:moveTo>
                        <a:pt x="1838" y="103"/>
                      </a:moveTo>
                      <a:lnTo>
                        <a:pt x="1838" y="103"/>
                      </a:lnTo>
                      <a:lnTo>
                        <a:pt x="1838" y="91"/>
                      </a:lnTo>
                      <a:lnTo>
                        <a:pt x="1836" y="81"/>
                      </a:lnTo>
                      <a:lnTo>
                        <a:pt x="1829" y="62"/>
                      </a:lnTo>
                      <a:lnTo>
                        <a:pt x="1821" y="45"/>
                      </a:lnTo>
                      <a:lnTo>
                        <a:pt x="1809" y="29"/>
                      </a:lnTo>
                      <a:lnTo>
                        <a:pt x="1793" y="17"/>
                      </a:lnTo>
                      <a:lnTo>
                        <a:pt x="1776" y="9"/>
                      </a:lnTo>
                      <a:lnTo>
                        <a:pt x="1755" y="2"/>
                      </a:lnTo>
                      <a:lnTo>
                        <a:pt x="1745" y="0"/>
                      </a:lnTo>
                      <a:lnTo>
                        <a:pt x="1735" y="0"/>
                      </a:lnTo>
                      <a:lnTo>
                        <a:pt x="1735" y="0"/>
                      </a:lnTo>
                      <a:lnTo>
                        <a:pt x="1204" y="0"/>
                      </a:lnTo>
                      <a:lnTo>
                        <a:pt x="1204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64" y="9"/>
                      </a:lnTo>
                      <a:lnTo>
                        <a:pt x="46" y="17"/>
                      </a:lnTo>
                      <a:lnTo>
                        <a:pt x="31" y="29"/>
                      </a:lnTo>
                      <a:lnTo>
                        <a:pt x="19" y="45"/>
                      </a:lnTo>
                      <a:lnTo>
                        <a:pt x="8" y="62"/>
                      </a:lnTo>
                      <a:lnTo>
                        <a:pt x="3" y="83"/>
                      </a:lnTo>
                      <a:lnTo>
                        <a:pt x="2" y="93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0" y="363"/>
                      </a:lnTo>
                      <a:lnTo>
                        <a:pt x="0" y="363"/>
                      </a:lnTo>
                      <a:lnTo>
                        <a:pt x="0" y="465"/>
                      </a:lnTo>
                      <a:lnTo>
                        <a:pt x="0" y="465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542"/>
                      </a:lnTo>
                      <a:lnTo>
                        <a:pt x="0" y="542"/>
                      </a:lnTo>
                      <a:lnTo>
                        <a:pt x="3" y="566"/>
                      </a:lnTo>
                      <a:lnTo>
                        <a:pt x="5" y="577"/>
                      </a:lnTo>
                      <a:lnTo>
                        <a:pt x="10" y="587"/>
                      </a:lnTo>
                      <a:lnTo>
                        <a:pt x="14" y="597"/>
                      </a:lnTo>
                      <a:lnTo>
                        <a:pt x="19" y="606"/>
                      </a:lnTo>
                      <a:lnTo>
                        <a:pt x="26" y="614"/>
                      </a:lnTo>
                      <a:lnTo>
                        <a:pt x="33" y="623"/>
                      </a:lnTo>
                      <a:lnTo>
                        <a:pt x="39" y="630"/>
                      </a:lnTo>
                      <a:lnTo>
                        <a:pt x="48" y="635"/>
                      </a:lnTo>
                      <a:lnTo>
                        <a:pt x="58" y="640"/>
                      </a:lnTo>
                      <a:lnTo>
                        <a:pt x="67" y="645"/>
                      </a:lnTo>
                      <a:lnTo>
                        <a:pt x="79" y="649"/>
                      </a:lnTo>
                      <a:lnTo>
                        <a:pt x="89" y="651"/>
                      </a:lnTo>
                      <a:lnTo>
                        <a:pt x="113" y="652"/>
                      </a:lnTo>
                      <a:lnTo>
                        <a:pt x="113" y="652"/>
                      </a:lnTo>
                      <a:lnTo>
                        <a:pt x="223" y="652"/>
                      </a:lnTo>
                      <a:lnTo>
                        <a:pt x="352" y="652"/>
                      </a:lnTo>
                      <a:lnTo>
                        <a:pt x="155" y="845"/>
                      </a:lnTo>
                      <a:lnTo>
                        <a:pt x="155" y="845"/>
                      </a:lnTo>
                      <a:lnTo>
                        <a:pt x="151" y="850"/>
                      </a:lnTo>
                      <a:lnTo>
                        <a:pt x="149" y="855"/>
                      </a:lnTo>
                      <a:lnTo>
                        <a:pt x="151" y="861"/>
                      </a:lnTo>
                      <a:lnTo>
                        <a:pt x="153" y="866"/>
                      </a:lnTo>
                      <a:lnTo>
                        <a:pt x="155" y="871"/>
                      </a:lnTo>
                      <a:lnTo>
                        <a:pt x="155" y="871"/>
                      </a:lnTo>
                      <a:lnTo>
                        <a:pt x="158" y="874"/>
                      </a:lnTo>
                      <a:lnTo>
                        <a:pt x="162" y="876"/>
                      </a:lnTo>
                      <a:lnTo>
                        <a:pt x="165" y="878"/>
                      </a:lnTo>
                      <a:lnTo>
                        <a:pt x="170" y="878"/>
                      </a:lnTo>
                      <a:lnTo>
                        <a:pt x="170" y="878"/>
                      </a:lnTo>
                      <a:lnTo>
                        <a:pt x="177" y="878"/>
                      </a:lnTo>
                      <a:lnTo>
                        <a:pt x="239" y="850"/>
                      </a:lnTo>
                      <a:lnTo>
                        <a:pt x="239" y="850"/>
                      </a:lnTo>
                      <a:lnTo>
                        <a:pt x="344" y="804"/>
                      </a:lnTo>
                      <a:lnTo>
                        <a:pt x="428" y="768"/>
                      </a:lnTo>
                      <a:lnTo>
                        <a:pt x="428" y="768"/>
                      </a:lnTo>
                      <a:lnTo>
                        <a:pt x="683" y="657"/>
                      </a:lnTo>
                      <a:lnTo>
                        <a:pt x="683" y="657"/>
                      </a:lnTo>
                      <a:lnTo>
                        <a:pt x="696" y="654"/>
                      </a:lnTo>
                      <a:lnTo>
                        <a:pt x="712" y="652"/>
                      </a:lnTo>
                      <a:lnTo>
                        <a:pt x="712" y="652"/>
                      </a:lnTo>
                      <a:lnTo>
                        <a:pt x="1308" y="652"/>
                      </a:lnTo>
                      <a:lnTo>
                        <a:pt x="1308" y="652"/>
                      </a:lnTo>
                      <a:lnTo>
                        <a:pt x="1728" y="652"/>
                      </a:lnTo>
                      <a:lnTo>
                        <a:pt x="1728" y="652"/>
                      </a:lnTo>
                      <a:lnTo>
                        <a:pt x="1752" y="651"/>
                      </a:lnTo>
                      <a:lnTo>
                        <a:pt x="1762" y="647"/>
                      </a:lnTo>
                      <a:lnTo>
                        <a:pt x="1773" y="644"/>
                      </a:lnTo>
                      <a:lnTo>
                        <a:pt x="1783" y="640"/>
                      </a:lnTo>
                      <a:lnTo>
                        <a:pt x="1792" y="635"/>
                      </a:lnTo>
                      <a:lnTo>
                        <a:pt x="1800" y="628"/>
                      </a:lnTo>
                      <a:lnTo>
                        <a:pt x="1807" y="621"/>
                      </a:lnTo>
                      <a:lnTo>
                        <a:pt x="1814" y="614"/>
                      </a:lnTo>
                      <a:lnTo>
                        <a:pt x="1821" y="606"/>
                      </a:lnTo>
                      <a:lnTo>
                        <a:pt x="1826" y="597"/>
                      </a:lnTo>
                      <a:lnTo>
                        <a:pt x="1829" y="589"/>
                      </a:lnTo>
                      <a:lnTo>
                        <a:pt x="1833" y="578"/>
                      </a:lnTo>
                      <a:lnTo>
                        <a:pt x="1836" y="568"/>
                      </a:lnTo>
                      <a:lnTo>
                        <a:pt x="1838" y="556"/>
                      </a:lnTo>
                      <a:lnTo>
                        <a:pt x="1838" y="544"/>
                      </a:lnTo>
                      <a:lnTo>
                        <a:pt x="1838" y="544"/>
                      </a:lnTo>
                      <a:lnTo>
                        <a:pt x="1838" y="103"/>
                      </a:lnTo>
                      <a:lnTo>
                        <a:pt x="1838" y="103"/>
                      </a:lnTo>
                      <a:close/>
                      <a:moveTo>
                        <a:pt x="1804" y="544"/>
                      </a:moveTo>
                      <a:lnTo>
                        <a:pt x="1804" y="544"/>
                      </a:lnTo>
                      <a:lnTo>
                        <a:pt x="1802" y="561"/>
                      </a:lnTo>
                      <a:lnTo>
                        <a:pt x="1798" y="575"/>
                      </a:lnTo>
                      <a:lnTo>
                        <a:pt x="1792" y="587"/>
                      </a:lnTo>
                      <a:lnTo>
                        <a:pt x="1783" y="597"/>
                      </a:lnTo>
                      <a:lnTo>
                        <a:pt x="1773" y="606"/>
                      </a:lnTo>
                      <a:lnTo>
                        <a:pt x="1759" y="613"/>
                      </a:lnTo>
                      <a:lnTo>
                        <a:pt x="1745" y="616"/>
                      </a:lnTo>
                      <a:lnTo>
                        <a:pt x="1728" y="618"/>
                      </a:lnTo>
                      <a:lnTo>
                        <a:pt x="1728" y="618"/>
                      </a:lnTo>
                      <a:lnTo>
                        <a:pt x="1308" y="618"/>
                      </a:lnTo>
                      <a:lnTo>
                        <a:pt x="1308" y="618"/>
                      </a:lnTo>
                      <a:lnTo>
                        <a:pt x="710" y="618"/>
                      </a:lnTo>
                      <a:lnTo>
                        <a:pt x="710" y="618"/>
                      </a:lnTo>
                      <a:lnTo>
                        <a:pt x="688" y="621"/>
                      </a:lnTo>
                      <a:lnTo>
                        <a:pt x="679" y="623"/>
                      </a:lnTo>
                      <a:lnTo>
                        <a:pt x="670" y="626"/>
                      </a:lnTo>
                      <a:lnTo>
                        <a:pt x="670" y="626"/>
                      </a:lnTo>
                      <a:lnTo>
                        <a:pt x="414" y="737"/>
                      </a:lnTo>
                      <a:lnTo>
                        <a:pt x="330" y="773"/>
                      </a:lnTo>
                      <a:lnTo>
                        <a:pt x="330" y="773"/>
                      </a:lnTo>
                      <a:lnTo>
                        <a:pt x="237" y="812"/>
                      </a:lnTo>
                      <a:lnTo>
                        <a:pt x="407" y="647"/>
                      </a:lnTo>
                      <a:lnTo>
                        <a:pt x="407" y="647"/>
                      </a:lnTo>
                      <a:lnTo>
                        <a:pt x="411" y="644"/>
                      </a:lnTo>
                      <a:lnTo>
                        <a:pt x="413" y="639"/>
                      </a:lnTo>
                      <a:lnTo>
                        <a:pt x="413" y="633"/>
                      </a:lnTo>
                      <a:lnTo>
                        <a:pt x="411" y="628"/>
                      </a:lnTo>
                      <a:lnTo>
                        <a:pt x="411" y="628"/>
                      </a:lnTo>
                      <a:lnTo>
                        <a:pt x="409" y="625"/>
                      </a:lnTo>
                      <a:lnTo>
                        <a:pt x="406" y="621"/>
                      </a:lnTo>
                      <a:lnTo>
                        <a:pt x="401" y="620"/>
                      </a:lnTo>
                      <a:lnTo>
                        <a:pt x="395" y="618"/>
                      </a:lnTo>
                      <a:lnTo>
                        <a:pt x="347" y="618"/>
                      </a:lnTo>
                      <a:lnTo>
                        <a:pt x="223" y="618"/>
                      </a:lnTo>
                      <a:lnTo>
                        <a:pt x="223" y="618"/>
                      </a:lnTo>
                      <a:lnTo>
                        <a:pt x="115" y="618"/>
                      </a:lnTo>
                      <a:lnTo>
                        <a:pt x="115" y="618"/>
                      </a:lnTo>
                      <a:lnTo>
                        <a:pt x="96" y="616"/>
                      </a:lnTo>
                      <a:lnTo>
                        <a:pt x="81" y="613"/>
                      </a:lnTo>
                      <a:lnTo>
                        <a:pt x="67" y="608"/>
                      </a:lnTo>
                      <a:lnTo>
                        <a:pt x="57" y="597"/>
                      </a:lnTo>
                      <a:lnTo>
                        <a:pt x="48" y="587"/>
                      </a:lnTo>
                      <a:lnTo>
                        <a:pt x="41" y="573"/>
                      </a:lnTo>
                      <a:lnTo>
                        <a:pt x="36" y="558"/>
                      </a:lnTo>
                      <a:lnTo>
                        <a:pt x="34" y="540"/>
                      </a:lnTo>
                      <a:lnTo>
                        <a:pt x="34" y="540"/>
                      </a:lnTo>
                      <a:lnTo>
                        <a:pt x="34" y="489"/>
                      </a:lnTo>
                      <a:lnTo>
                        <a:pt x="34" y="489"/>
                      </a:lnTo>
                      <a:lnTo>
                        <a:pt x="34" y="465"/>
                      </a:lnTo>
                      <a:lnTo>
                        <a:pt x="34" y="465"/>
                      </a:lnTo>
                      <a:lnTo>
                        <a:pt x="34" y="363"/>
                      </a:lnTo>
                      <a:lnTo>
                        <a:pt x="34" y="363"/>
                      </a:lnTo>
                      <a:lnTo>
                        <a:pt x="34" y="103"/>
                      </a:lnTo>
                      <a:lnTo>
                        <a:pt x="34" y="103"/>
                      </a:lnTo>
                      <a:lnTo>
                        <a:pt x="36" y="89"/>
                      </a:lnTo>
                      <a:lnTo>
                        <a:pt x="39" y="76"/>
                      </a:lnTo>
                      <a:lnTo>
                        <a:pt x="46" y="64"/>
                      </a:lnTo>
                      <a:lnTo>
                        <a:pt x="55" y="53"/>
                      </a:lnTo>
                      <a:lnTo>
                        <a:pt x="65" y="46"/>
                      </a:lnTo>
                      <a:lnTo>
                        <a:pt x="77" y="40"/>
                      </a:lnTo>
                      <a:lnTo>
                        <a:pt x="89" y="36"/>
                      </a:lnTo>
                      <a:lnTo>
                        <a:pt x="103" y="34"/>
                      </a:lnTo>
                      <a:lnTo>
                        <a:pt x="103" y="34"/>
                      </a:lnTo>
                      <a:lnTo>
                        <a:pt x="1204" y="34"/>
                      </a:lnTo>
                      <a:lnTo>
                        <a:pt x="1204" y="34"/>
                      </a:lnTo>
                      <a:lnTo>
                        <a:pt x="1735" y="34"/>
                      </a:lnTo>
                      <a:lnTo>
                        <a:pt x="1735" y="34"/>
                      </a:lnTo>
                      <a:lnTo>
                        <a:pt x="1749" y="36"/>
                      </a:lnTo>
                      <a:lnTo>
                        <a:pt x="1762" y="40"/>
                      </a:lnTo>
                      <a:lnTo>
                        <a:pt x="1774" y="46"/>
                      </a:lnTo>
                      <a:lnTo>
                        <a:pt x="1785" y="53"/>
                      </a:lnTo>
                      <a:lnTo>
                        <a:pt x="1792" y="64"/>
                      </a:lnTo>
                      <a:lnTo>
                        <a:pt x="1798" y="76"/>
                      </a:lnTo>
                      <a:lnTo>
                        <a:pt x="1802" y="88"/>
                      </a:lnTo>
                      <a:lnTo>
                        <a:pt x="1804" y="103"/>
                      </a:lnTo>
                      <a:lnTo>
                        <a:pt x="1804" y="103"/>
                      </a:lnTo>
                      <a:lnTo>
                        <a:pt x="1804" y="544"/>
                      </a:lnTo>
                      <a:lnTo>
                        <a:pt x="1804" y="544"/>
                      </a:lnTo>
                      <a:close/>
                    </a:path>
                  </a:pathLst>
                </a:custGeom>
                <a:solidFill>
                  <a:srgbClr val="90EE9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2C2C2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g2ee098dacce_3_771"/>
                <p:cNvSpPr txBox="1"/>
                <p:nvPr/>
              </p:nvSpPr>
              <p:spPr>
                <a:xfrm>
                  <a:off x="7176085" y="1497307"/>
                  <a:ext cx="11175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B8E4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90EE9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SITE Y</a:t>
                  </a:r>
                  <a:endParaRPr sz="2400" b="1" i="0" u="none" strike="noStrike" cap="none">
                    <a:solidFill>
                      <a:srgbClr val="90EE9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8" name="Google Shape;718;g2ee098dacce_3_771"/>
                <p:cNvSpPr txBox="1"/>
                <p:nvPr/>
              </p:nvSpPr>
              <p:spPr>
                <a:xfrm>
                  <a:off x="5999923" y="2176338"/>
                  <a:ext cx="2160600" cy="53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SITE Y는 </a:t>
                  </a:r>
                  <a:r>
                    <a:rPr lang="en-US" sz="1000" b="0" i="0" u="none" strike="noStrike" cap="none">
                      <a:solidFill>
                        <a:srgbClr val="F23D4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회사 A의 데이터 센터</a:t>
                  </a:r>
                  <a:r>
                    <a:rPr lang="en-US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로서, 고성능 서버팜을 운영하며 회사 A의 서비스 환경을 구축하게 되었습니다.</a:t>
                  </a:r>
                  <a:endParaRPr sz="1000" b="0" i="0" u="none" strike="noStrike" cap="none">
                    <a:solidFill>
                      <a:srgbClr val="2C2C2D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9" name="Google Shape;719;g2ee098dacce_3_771"/>
              <p:cNvGrpSpPr/>
              <p:nvPr/>
            </p:nvGrpSpPr>
            <p:grpSpPr>
              <a:xfrm>
                <a:off x="6028319" y="1731530"/>
                <a:ext cx="1456236" cy="1507693"/>
                <a:chOff x="4525693" y="2616763"/>
                <a:chExt cx="1272600" cy="1317568"/>
              </a:xfrm>
            </p:grpSpPr>
            <p:sp>
              <p:nvSpPr>
                <p:cNvPr id="720" name="Google Shape;720;g2ee098dacce_3_771"/>
                <p:cNvSpPr/>
                <p:nvPr/>
              </p:nvSpPr>
              <p:spPr>
                <a:xfrm>
                  <a:off x="4572000" y="2616763"/>
                  <a:ext cx="1174750" cy="95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604" extrusionOk="0">
                      <a:moveTo>
                        <a:pt x="5" y="585"/>
                      </a:moveTo>
                      <a:lnTo>
                        <a:pt x="5" y="585"/>
                      </a:lnTo>
                      <a:lnTo>
                        <a:pt x="4" y="593"/>
                      </a:lnTo>
                      <a:lnTo>
                        <a:pt x="0" y="604"/>
                      </a:lnTo>
                      <a:lnTo>
                        <a:pt x="738" y="604"/>
                      </a:lnTo>
                      <a:lnTo>
                        <a:pt x="738" y="604"/>
                      </a:lnTo>
                      <a:lnTo>
                        <a:pt x="740" y="590"/>
                      </a:lnTo>
                      <a:lnTo>
                        <a:pt x="740" y="576"/>
                      </a:lnTo>
                      <a:lnTo>
                        <a:pt x="738" y="564"/>
                      </a:lnTo>
                      <a:lnTo>
                        <a:pt x="734" y="552"/>
                      </a:lnTo>
                      <a:lnTo>
                        <a:pt x="734" y="552"/>
                      </a:lnTo>
                      <a:lnTo>
                        <a:pt x="731" y="547"/>
                      </a:lnTo>
                      <a:lnTo>
                        <a:pt x="724" y="543"/>
                      </a:lnTo>
                      <a:lnTo>
                        <a:pt x="710" y="535"/>
                      </a:lnTo>
                      <a:lnTo>
                        <a:pt x="710" y="535"/>
                      </a:lnTo>
                      <a:lnTo>
                        <a:pt x="690" y="524"/>
                      </a:lnTo>
                      <a:lnTo>
                        <a:pt x="669" y="516"/>
                      </a:lnTo>
                      <a:lnTo>
                        <a:pt x="647" y="507"/>
                      </a:lnTo>
                      <a:lnTo>
                        <a:pt x="628" y="499"/>
                      </a:lnTo>
                      <a:lnTo>
                        <a:pt x="628" y="499"/>
                      </a:lnTo>
                      <a:lnTo>
                        <a:pt x="571" y="471"/>
                      </a:lnTo>
                      <a:lnTo>
                        <a:pt x="545" y="459"/>
                      </a:lnTo>
                      <a:lnTo>
                        <a:pt x="521" y="445"/>
                      </a:lnTo>
                      <a:lnTo>
                        <a:pt x="521" y="445"/>
                      </a:lnTo>
                      <a:lnTo>
                        <a:pt x="507" y="433"/>
                      </a:lnTo>
                      <a:lnTo>
                        <a:pt x="494" y="421"/>
                      </a:lnTo>
                      <a:lnTo>
                        <a:pt x="482" y="409"/>
                      </a:lnTo>
                      <a:lnTo>
                        <a:pt x="473" y="395"/>
                      </a:lnTo>
                      <a:lnTo>
                        <a:pt x="473" y="395"/>
                      </a:lnTo>
                      <a:lnTo>
                        <a:pt x="476" y="368"/>
                      </a:lnTo>
                      <a:lnTo>
                        <a:pt x="482" y="342"/>
                      </a:lnTo>
                      <a:lnTo>
                        <a:pt x="488" y="316"/>
                      </a:lnTo>
                      <a:lnTo>
                        <a:pt x="492" y="287"/>
                      </a:lnTo>
                      <a:lnTo>
                        <a:pt x="492" y="287"/>
                      </a:lnTo>
                      <a:lnTo>
                        <a:pt x="504" y="287"/>
                      </a:lnTo>
                      <a:lnTo>
                        <a:pt x="509" y="285"/>
                      </a:lnTo>
                      <a:lnTo>
                        <a:pt x="514" y="283"/>
                      </a:lnTo>
                      <a:lnTo>
                        <a:pt x="514" y="283"/>
                      </a:lnTo>
                      <a:lnTo>
                        <a:pt x="518" y="277"/>
                      </a:lnTo>
                      <a:lnTo>
                        <a:pt x="519" y="270"/>
                      </a:lnTo>
                      <a:lnTo>
                        <a:pt x="521" y="253"/>
                      </a:lnTo>
                      <a:lnTo>
                        <a:pt x="521" y="253"/>
                      </a:lnTo>
                      <a:lnTo>
                        <a:pt x="523" y="235"/>
                      </a:lnTo>
                      <a:lnTo>
                        <a:pt x="526" y="220"/>
                      </a:lnTo>
                      <a:lnTo>
                        <a:pt x="526" y="220"/>
                      </a:lnTo>
                      <a:lnTo>
                        <a:pt x="525" y="206"/>
                      </a:lnTo>
                      <a:lnTo>
                        <a:pt x="523" y="196"/>
                      </a:lnTo>
                      <a:lnTo>
                        <a:pt x="523" y="196"/>
                      </a:lnTo>
                      <a:lnTo>
                        <a:pt x="525" y="191"/>
                      </a:lnTo>
                      <a:lnTo>
                        <a:pt x="526" y="185"/>
                      </a:lnTo>
                      <a:lnTo>
                        <a:pt x="531" y="175"/>
                      </a:lnTo>
                      <a:lnTo>
                        <a:pt x="531" y="175"/>
                      </a:lnTo>
                      <a:lnTo>
                        <a:pt x="533" y="163"/>
                      </a:lnTo>
                      <a:lnTo>
                        <a:pt x="533" y="148"/>
                      </a:lnTo>
                      <a:lnTo>
                        <a:pt x="533" y="130"/>
                      </a:lnTo>
                      <a:lnTo>
                        <a:pt x="531" y="113"/>
                      </a:lnTo>
                      <a:lnTo>
                        <a:pt x="531" y="113"/>
                      </a:lnTo>
                      <a:lnTo>
                        <a:pt x="530" y="108"/>
                      </a:lnTo>
                      <a:lnTo>
                        <a:pt x="526" y="104"/>
                      </a:lnTo>
                      <a:lnTo>
                        <a:pt x="519" y="94"/>
                      </a:lnTo>
                      <a:lnTo>
                        <a:pt x="519" y="94"/>
                      </a:lnTo>
                      <a:lnTo>
                        <a:pt x="516" y="86"/>
                      </a:lnTo>
                      <a:lnTo>
                        <a:pt x="513" y="75"/>
                      </a:lnTo>
                      <a:lnTo>
                        <a:pt x="513" y="75"/>
                      </a:lnTo>
                      <a:lnTo>
                        <a:pt x="504" y="67"/>
                      </a:lnTo>
                      <a:lnTo>
                        <a:pt x="494" y="56"/>
                      </a:lnTo>
                      <a:lnTo>
                        <a:pt x="494" y="56"/>
                      </a:lnTo>
                      <a:lnTo>
                        <a:pt x="488" y="49"/>
                      </a:lnTo>
                      <a:lnTo>
                        <a:pt x="488" y="49"/>
                      </a:lnTo>
                      <a:lnTo>
                        <a:pt x="485" y="48"/>
                      </a:lnTo>
                      <a:lnTo>
                        <a:pt x="482" y="46"/>
                      </a:lnTo>
                      <a:lnTo>
                        <a:pt x="475" y="44"/>
                      </a:lnTo>
                      <a:lnTo>
                        <a:pt x="475" y="44"/>
                      </a:lnTo>
                      <a:lnTo>
                        <a:pt x="459" y="29"/>
                      </a:lnTo>
                      <a:lnTo>
                        <a:pt x="459" y="29"/>
                      </a:lnTo>
                      <a:lnTo>
                        <a:pt x="442" y="17"/>
                      </a:lnTo>
                      <a:lnTo>
                        <a:pt x="427" y="8"/>
                      </a:lnTo>
                      <a:lnTo>
                        <a:pt x="427" y="8"/>
                      </a:lnTo>
                      <a:lnTo>
                        <a:pt x="413" y="1"/>
                      </a:lnTo>
                      <a:lnTo>
                        <a:pt x="399" y="0"/>
                      </a:lnTo>
                      <a:lnTo>
                        <a:pt x="382" y="0"/>
                      </a:lnTo>
                      <a:lnTo>
                        <a:pt x="363" y="1"/>
                      </a:lnTo>
                      <a:lnTo>
                        <a:pt x="363" y="1"/>
                      </a:lnTo>
                      <a:lnTo>
                        <a:pt x="351" y="6"/>
                      </a:lnTo>
                      <a:lnTo>
                        <a:pt x="346" y="8"/>
                      </a:lnTo>
                      <a:lnTo>
                        <a:pt x="341" y="10"/>
                      </a:lnTo>
                      <a:lnTo>
                        <a:pt x="341" y="10"/>
                      </a:lnTo>
                      <a:lnTo>
                        <a:pt x="339" y="13"/>
                      </a:lnTo>
                      <a:lnTo>
                        <a:pt x="335" y="15"/>
                      </a:lnTo>
                      <a:lnTo>
                        <a:pt x="325" y="20"/>
                      </a:lnTo>
                      <a:lnTo>
                        <a:pt x="325" y="20"/>
                      </a:lnTo>
                      <a:lnTo>
                        <a:pt x="317" y="27"/>
                      </a:lnTo>
                      <a:lnTo>
                        <a:pt x="311" y="30"/>
                      </a:lnTo>
                      <a:lnTo>
                        <a:pt x="306" y="29"/>
                      </a:lnTo>
                      <a:lnTo>
                        <a:pt x="306" y="29"/>
                      </a:lnTo>
                      <a:lnTo>
                        <a:pt x="306" y="32"/>
                      </a:lnTo>
                      <a:lnTo>
                        <a:pt x="303" y="36"/>
                      </a:lnTo>
                      <a:lnTo>
                        <a:pt x="294" y="43"/>
                      </a:lnTo>
                      <a:lnTo>
                        <a:pt x="294" y="43"/>
                      </a:lnTo>
                      <a:lnTo>
                        <a:pt x="286" y="48"/>
                      </a:lnTo>
                      <a:lnTo>
                        <a:pt x="275" y="51"/>
                      </a:lnTo>
                      <a:lnTo>
                        <a:pt x="275" y="51"/>
                      </a:lnTo>
                      <a:lnTo>
                        <a:pt x="277" y="53"/>
                      </a:lnTo>
                      <a:lnTo>
                        <a:pt x="279" y="53"/>
                      </a:lnTo>
                      <a:lnTo>
                        <a:pt x="280" y="53"/>
                      </a:lnTo>
                      <a:lnTo>
                        <a:pt x="279" y="55"/>
                      </a:lnTo>
                      <a:lnTo>
                        <a:pt x="279" y="55"/>
                      </a:lnTo>
                      <a:lnTo>
                        <a:pt x="270" y="68"/>
                      </a:lnTo>
                      <a:lnTo>
                        <a:pt x="258" y="80"/>
                      </a:lnTo>
                      <a:lnTo>
                        <a:pt x="249" y="94"/>
                      </a:lnTo>
                      <a:lnTo>
                        <a:pt x="246" y="101"/>
                      </a:lnTo>
                      <a:lnTo>
                        <a:pt x="243" y="110"/>
                      </a:lnTo>
                      <a:lnTo>
                        <a:pt x="243" y="110"/>
                      </a:lnTo>
                      <a:lnTo>
                        <a:pt x="241" y="118"/>
                      </a:lnTo>
                      <a:lnTo>
                        <a:pt x="243" y="132"/>
                      </a:lnTo>
                      <a:lnTo>
                        <a:pt x="243" y="158"/>
                      </a:lnTo>
                      <a:lnTo>
                        <a:pt x="243" y="158"/>
                      </a:lnTo>
                      <a:lnTo>
                        <a:pt x="241" y="166"/>
                      </a:lnTo>
                      <a:lnTo>
                        <a:pt x="239" y="175"/>
                      </a:lnTo>
                      <a:lnTo>
                        <a:pt x="239" y="175"/>
                      </a:lnTo>
                      <a:lnTo>
                        <a:pt x="241" y="182"/>
                      </a:lnTo>
                      <a:lnTo>
                        <a:pt x="243" y="191"/>
                      </a:lnTo>
                      <a:lnTo>
                        <a:pt x="243" y="191"/>
                      </a:lnTo>
                      <a:lnTo>
                        <a:pt x="241" y="208"/>
                      </a:lnTo>
                      <a:lnTo>
                        <a:pt x="241" y="222"/>
                      </a:lnTo>
                      <a:lnTo>
                        <a:pt x="241" y="222"/>
                      </a:lnTo>
                      <a:lnTo>
                        <a:pt x="243" y="235"/>
                      </a:lnTo>
                      <a:lnTo>
                        <a:pt x="246" y="249"/>
                      </a:lnTo>
                      <a:lnTo>
                        <a:pt x="248" y="263"/>
                      </a:lnTo>
                      <a:lnTo>
                        <a:pt x="248" y="275"/>
                      </a:lnTo>
                      <a:lnTo>
                        <a:pt x="248" y="275"/>
                      </a:lnTo>
                      <a:lnTo>
                        <a:pt x="249" y="278"/>
                      </a:lnTo>
                      <a:lnTo>
                        <a:pt x="251" y="282"/>
                      </a:lnTo>
                      <a:lnTo>
                        <a:pt x="258" y="283"/>
                      </a:lnTo>
                      <a:lnTo>
                        <a:pt x="272" y="287"/>
                      </a:lnTo>
                      <a:lnTo>
                        <a:pt x="272" y="287"/>
                      </a:lnTo>
                      <a:lnTo>
                        <a:pt x="272" y="308"/>
                      </a:lnTo>
                      <a:lnTo>
                        <a:pt x="275" y="325"/>
                      </a:lnTo>
                      <a:lnTo>
                        <a:pt x="279" y="342"/>
                      </a:lnTo>
                      <a:lnTo>
                        <a:pt x="280" y="361"/>
                      </a:lnTo>
                      <a:lnTo>
                        <a:pt x="280" y="361"/>
                      </a:lnTo>
                      <a:lnTo>
                        <a:pt x="282" y="376"/>
                      </a:lnTo>
                      <a:lnTo>
                        <a:pt x="282" y="382"/>
                      </a:lnTo>
                      <a:lnTo>
                        <a:pt x="282" y="388"/>
                      </a:lnTo>
                      <a:lnTo>
                        <a:pt x="282" y="388"/>
                      </a:lnTo>
                      <a:lnTo>
                        <a:pt x="279" y="390"/>
                      </a:lnTo>
                      <a:lnTo>
                        <a:pt x="275" y="394"/>
                      </a:lnTo>
                      <a:lnTo>
                        <a:pt x="265" y="401"/>
                      </a:lnTo>
                      <a:lnTo>
                        <a:pt x="265" y="401"/>
                      </a:lnTo>
                      <a:lnTo>
                        <a:pt x="246" y="423"/>
                      </a:lnTo>
                      <a:lnTo>
                        <a:pt x="236" y="433"/>
                      </a:lnTo>
                      <a:lnTo>
                        <a:pt x="225" y="442"/>
                      </a:lnTo>
                      <a:lnTo>
                        <a:pt x="225" y="442"/>
                      </a:lnTo>
                      <a:lnTo>
                        <a:pt x="212" y="447"/>
                      </a:lnTo>
                      <a:lnTo>
                        <a:pt x="196" y="454"/>
                      </a:lnTo>
                      <a:lnTo>
                        <a:pt x="196" y="454"/>
                      </a:lnTo>
                      <a:lnTo>
                        <a:pt x="182" y="461"/>
                      </a:lnTo>
                      <a:lnTo>
                        <a:pt x="170" y="468"/>
                      </a:lnTo>
                      <a:lnTo>
                        <a:pt x="170" y="468"/>
                      </a:lnTo>
                      <a:lnTo>
                        <a:pt x="157" y="473"/>
                      </a:lnTo>
                      <a:lnTo>
                        <a:pt x="141" y="478"/>
                      </a:lnTo>
                      <a:lnTo>
                        <a:pt x="108" y="487"/>
                      </a:lnTo>
                      <a:lnTo>
                        <a:pt x="76" y="497"/>
                      </a:lnTo>
                      <a:lnTo>
                        <a:pt x="59" y="502"/>
                      </a:lnTo>
                      <a:lnTo>
                        <a:pt x="43" y="507"/>
                      </a:lnTo>
                      <a:lnTo>
                        <a:pt x="43" y="507"/>
                      </a:lnTo>
                      <a:lnTo>
                        <a:pt x="23" y="518"/>
                      </a:lnTo>
                      <a:lnTo>
                        <a:pt x="14" y="523"/>
                      </a:lnTo>
                      <a:lnTo>
                        <a:pt x="7" y="528"/>
                      </a:lnTo>
                      <a:lnTo>
                        <a:pt x="7" y="528"/>
                      </a:lnTo>
                      <a:lnTo>
                        <a:pt x="4" y="533"/>
                      </a:lnTo>
                      <a:lnTo>
                        <a:pt x="2" y="542"/>
                      </a:lnTo>
                      <a:lnTo>
                        <a:pt x="2" y="555"/>
                      </a:lnTo>
                      <a:lnTo>
                        <a:pt x="4" y="571"/>
                      </a:lnTo>
                      <a:lnTo>
                        <a:pt x="5" y="585"/>
                      </a:lnTo>
                      <a:lnTo>
                        <a:pt x="5" y="585"/>
                      </a:lnTo>
                      <a:close/>
                    </a:path>
                  </a:pathLst>
                </a:custGeom>
                <a:solidFill>
                  <a:srgbClr val="90EE9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g2ee098dacce_3_771"/>
                <p:cNvSpPr txBox="1"/>
                <p:nvPr/>
              </p:nvSpPr>
              <p:spPr>
                <a:xfrm>
                  <a:off x="4525693" y="3530831"/>
                  <a:ext cx="12726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9A7E6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90EE9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이도훈</a:t>
                  </a:r>
                  <a:endParaRPr sz="2400" b="1" i="0" u="none" strike="noStrike" cap="none">
                    <a:solidFill>
                      <a:srgbClr val="90EE9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22" name="Google Shape;722;g2ee098dacce_3_771"/>
            <p:cNvGrpSpPr/>
            <p:nvPr/>
          </p:nvGrpSpPr>
          <p:grpSpPr>
            <a:xfrm>
              <a:off x="1656197" y="3889695"/>
              <a:ext cx="8988767" cy="2438665"/>
              <a:chOff x="1665433" y="3584902"/>
              <a:chExt cx="8988767" cy="2438665"/>
            </a:xfrm>
          </p:grpSpPr>
          <p:grpSp>
            <p:nvGrpSpPr>
              <p:cNvPr id="723" name="Google Shape;723;g2ee098dacce_3_771"/>
              <p:cNvGrpSpPr/>
              <p:nvPr/>
            </p:nvGrpSpPr>
            <p:grpSpPr>
              <a:xfrm>
                <a:off x="1665433" y="3584902"/>
                <a:ext cx="4463123" cy="2438665"/>
                <a:chOff x="1665433" y="3584902"/>
                <a:chExt cx="4463123" cy="2438665"/>
              </a:xfrm>
            </p:grpSpPr>
            <p:grpSp>
              <p:nvGrpSpPr>
                <p:cNvPr id="724" name="Google Shape;724;g2ee098dacce_3_771"/>
                <p:cNvGrpSpPr/>
                <p:nvPr/>
              </p:nvGrpSpPr>
              <p:grpSpPr>
                <a:xfrm>
                  <a:off x="1665433" y="3584902"/>
                  <a:ext cx="2921325" cy="1899619"/>
                  <a:chOff x="722327" y="3925906"/>
                  <a:chExt cx="2552936" cy="1660071"/>
                </a:xfrm>
              </p:grpSpPr>
              <p:sp>
                <p:nvSpPr>
                  <p:cNvPr id="725" name="Google Shape;725;g2ee098dacce_3_771"/>
                  <p:cNvSpPr/>
                  <p:nvPr/>
                </p:nvSpPr>
                <p:spPr>
                  <a:xfrm flipH="1">
                    <a:off x="848299" y="4313432"/>
                    <a:ext cx="2426964" cy="1272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8" h="878" extrusionOk="0">
                        <a:moveTo>
                          <a:pt x="1838" y="103"/>
                        </a:moveTo>
                        <a:lnTo>
                          <a:pt x="1838" y="103"/>
                        </a:lnTo>
                        <a:lnTo>
                          <a:pt x="1838" y="91"/>
                        </a:lnTo>
                        <a:lnTo>
                          <a:pt x="1836" y="81"/>
                        </a:lnTo>
                        <a:lnTo>
                          <a:pt x="1829" y="62"/>
                        </a:lnTo>
                        <a:lnTo>
                          <a:pt x="1821" y="45"/>
                        </a:lnTo>
                        <a:lnTo>
                          <a:pt x="1809" y="29"/>
                        </a:lnTo>
                        <a:lnTo>
                          <a:pt x="1793" y="17"/>
                        </a:lnTo>
                        <a:lnTo>
                          <a:pt x="1776" y="9"/>
                        </a:lnTo>
                        <a:lnTo>
                          <a:pt x="1755" y="2"/>
                        </a:lnTo>
                        <a:lnTo>
                          <a:pt x="1745" y="0"/>
                        </a:lnTo>
                        <a:lnTo>
                          <a:pt x="1735" y="0"/>
                        </a:lnTo>
                        <a:lnTo>
                          <a:pt x="1735" y="0"/>
                        </a:lnTo>
                        <a:lnTo>
                          <a:pt x="1204" y="0"/>
                        </a:lnTo>
                        <a:lnTo>
                          <a:pt x="1204" y="0"/>
                        </a:lnTo>
                        <a:lnTo>
                          <a:pt x="103" y="0"/>
                        </a:lnTo>
                        <a:lnTo>
                          <a:pt x="103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64" y="9"/>
                        </a:lnTo>
                        <a:lnTo>
                          <a:pt x="46" y="17"/>
                        </a:lnTo>
                        <a:lnTo>
                          <a:pt x="31" y="29"/>
                        </a:lnTo>
                        <a:lnTo>
                          <a:pt x="19" y="45"/>
                        </a:lnTo>
                        <a:lnTo>
                          <a:pt x="8" y="62"/>
                        </a:lnTo>
                        <a:lnTo>
                          <a:pt x="3" y="83"/>
                        </a:lnTo>
                        <a:lnTo>
                          <a:pt x="2" y="93"/>
                        </a:lnTo>
                        <a:lnTo>
                          <a:pt x="0" y="103"/>
                        </a:lnTo>
                        <a:lnTo>
                          <a:pt x="0" y="103"/>
                        </a:lnTo>
                        <a:lnTo>
                          <a:pt x="0" y="363"/>
                        </a:lnTo>
                        <a:lnTo>
                          <a:pt x="0" y="363"/>
                        </a:lnTo>
                        <a:lnTo>
                          <a:pt x="0" y="465"/>
                        </a:lnTo>
                        <a:lnTo>
                          <a:pt x="0" y="465"/>
                        </a:lnTo>
                        <a:lnTo>
                          <a:pt x="0" y="489"/>
                        </a:lnTo>
                        <a:lnTo>
                          <a:pt x="0" y="489"/>
                        </a:lnTo>
                        <a:lnTo>
                          <a:pt x="0" y="542"/>
                        </a:lnTo>
                        <a:lnTo>
                          <a:pt x="0" y="542"/>
                        </a:lnTo>
                        <a:lnTo>
                          <a:pt x="3" y="566"/>
                        </a:lnTo>
                        <a:lnTo>
                          <a:pt x="5" y="577"/>
                        </a:lnTo>
                        <a:lnTo>
                          <a:pt x="10" y="587"/>
                        </a:lnTo>
                        <a:lnTo>
                          <a:pt x="14" y="597"/>
                        </a:lnTo>
                        <a:lnTo>
                          <a:pt x="19" y="606"/>
                        </a:lnTo>
                        <a:lnTo>
                          <a:pt x="26" y="614"/>
                        </a:lnTo>
                        <a:lnTo>
                          <a:pt x="33" y="623"/>
                        </a:lnTo>
                        <a:lnTo>
                          <a:pt x="39" y="630"/>
                        </a:lnTo>
                        <a:lnTo>
                          <a:pt x="48" y="635"/>
                        </a:lnTo>
                        <a:lnTo>
                          <a:pt x="58" y="640"/>
                        </a:lnTo>
                        <a:lnTo>
                          <a:pt x="67" y="645"/>
                        </a:lnTo>
                        <a:lnTo>
                          <a:pt x="79" y="649"/>
                        </a:lnTo>
                        <a:lnTo>
                          <a:pt x="89" y="651"/>
                        </a:lnTo>
                        <a:lnTo>
                          <a:pt x="113" y="652"/>
                        </a:lnTo>
                        <a:lnTo>
                          <a:pt x="113" y="652"/>
                        </a:lnTo>
                        <a:lnTo>
                          <a:pt x="223" y="652"/>
                        </a:lnTo>
                        <a:lnTo>
                          <a:pt x="352" y="652"/>
                        </a:lnTo>
                        <a:lnTo>
                          <a:pt x="155" y="845"/>
                        </a:lnTo>
                        <a:lnTo>
                          <a:pt x="155" y="845"/>
                        </a:lnTo>
                        <a:lnTo>
                          <a:pt x="151" y="850"/>
                        </a:lnTo>
                        <a:lnTo>
                          <a:pt x="149" y="855"/>
                        </a:lnTo>
                        <a:lnTo>
                          <a:pt x="151" y="861"/>
                        </a:lnTo>
                        <a:lnTo>
                          <a:pt x="153" y="866"/>
                        </a:lnTo>
                        <a:lnTo>
                          <a:pt x="155" y="871"/>
                        </a:lnTo>
                        <a:lnTo>
                          <a:pt x="155" y="871"/>
                        </a:lnTo>
                        <a:lnTo>
                          <a:pt x="158" y="874"/>
                        </a:lnTo>
                        <a:lnTo>
                          <a:pt x="162" y="876"/>
                        </a:lnTo>
                        <a:lnTo>
                          <a:pt x="165" y="878"/>
                        </a:lnTo>
                        <a:lnTo>
                          <a:pt x="170" y="878"/>
                        </a:lnTo>
                        <a:lnTo>
                          <a:pt x="170" y="878"/>
                        </a:lnTo>
                        <a:lnTo>
                          <a:pt x="177" y="878"/>
                        </a:lnTo>
                        <a:lnTo>
                          <a:pt x="239" y="850"/>
                        </a:lnTo>
                        <a:lnTo>
                          <a:pt x="239" y="850"/>
                        </a:lnTo>
                        <a:lnTo>
                          <a:pt x="344" y="804"/>
                        </a:lnTo>
                        <a:lnTo>
                          <a:pt x="428" y="768"/>
                        </a:lnTo>
                        <a:lnTo>
                          <a:pt x="428" y="768"/>
                        </a:lnTo>
                        <a:lnTo>
                          <a:pt x="683" y="657"/>
                        </a:lnTo>
                        <a:lnTo>
                          <a:pt x="683" y="657"/>
                        </a:lnTo>
                        <a:lnTo>
                          <a:pt x="696" y="654"/>
                        </a:lnTo>
                        <a:lnTo>
                          <a:pt x="712" y="652"/>
                        </a:lnTo>
                        <a:lnTo>
                          <a:pt x="712" y="652"/>
                        </a:lnTo>
                        <a:lnTo>
                          <a:pt x="1308" y="652"/>
                        </a:lnTo>
                        <a:lnTo>
                          <a:pt x="1308" y="652"/>
                        </a:lnTo>
                        <a:lnTo>
                          <a:pt x="1728" y="652"/>
                        </a:lnTo>
                        <a:lnTo>
                          <a:pt x="1728" y="652"/>
                        </a:lnTo>
                        <a:lnTo>
                          <a:pt x="1752" y="651"/>
                        </a:lnTo>
                        <a:lnTo>
                          <a:pt x="1762" y="647"/>
                        </a:lnTo>
                        <a:lnTo>
                          <a:pt x="1773" y="644"/>
                        </a:lnTo>
                        <a:lnTo>
                          <a:pt x="1783" y="640"/>
                        </a:lnTo>
                        <a:lnTo>
                          <a:pt x="1792" y="635"/>
                        </a:lnTo>
                        <a:lnTo>
                          <a:pt x="1800" y="628"/>
                        </a:lnTo>
                        <a:lnTo>
                          <a:pt x="1807" y="621"/>
                        </a:lnTo>
                        <a:lnTo>
                          <a:pt x="1814" y="614"/>
                        </a:lnTo>
                        <a:lnTo>
                          <a:pt x="1821" y="606"/>
                        </a:lnTo>
                        <a:lnTo>
                          <a:pt x="1826" y="597"/>
                        </a:lnTo>
                        <a:lnTo>
                          <a:pt x="1829" y="589"/>
                        </a:lnTo>
                        <a:lnTo>
                          <a:pt x="1833" y="578"/>
                        </a:lnTo>
                        <a:lnTo>
                          <a:pt x="1836" y="568"/>
                        </a:lnTo>
                        <a:lnTo>
                          <a:pt x="1838" y="556"/>
                        </a:lnTo>
                        <a:lnTo>
                          <a:pt x="1838" y="544"/>
                        </a:lnTo>
                        <a:lnTo>
                          <a:pt x="1838" y="544"/>
                        </a:lnTo>
                        <a:lnTo>
                          <a:pt x="1838" y="103"/>
                        </a:lnTo>
                        <a:lnTo>
                          <a:pt x="1838" y="103"/>
                        </a:lnTo>
                        <a:close/>
                        <a:moveTo>
                          <a:pt x="1804" y="544"/>
                        </a:moveTo>
                        <a:lnTo>
                          <a:pt x="1804" y="544"/>
                        </a:lnTo>
                        <a:lnTo>
                          <a:pt x="1802" y="561"/>
                        </a:lnTo>
                        <a:lnTo>
                          <a:pt x="1798" y="575"/>
                        </a:lnTo>
                        <a:lnTo>
                          <a:pt x="1792" y="587"/>
                        </a:lnTo>
                        <a:lnTo>
                          <a:pt x="1783" y="597"/>
                        </a:lnTo>
                        <a:lnTo>
                          <a:pt x="1773" y="606"/>
                        </a:lnTo>
                        <a:lnTo>
                          <a:pt x="1759" y="613"/>
                        </a:lnTo>
                        <a:lnTo>
                          <a:pt x="1745" y="616"/>
                        </a:lnTo>
                        <a:lnTo>
                          <a:pt x="1728" y="618"/>
                        </a:lnTo>
                        <a:lnTo>
                          <a:pt x="1728" y="618"/>
                        </a:lnTo>
                        <a:lnTo>
                          <a:pt x="1308" y="618"/>
                        </a:lnTo>
                        <a:lnTo>
                          <a:pt x="1308" y="618"/>
                        </a:lnTo>
                        <a:lnTo>
                          <a:pt x="710" y="618"/>
                        </a:lnTo>
                        <a:lnTo>
                          <a:pt x="710" y="618"/>
                        </a:lnTo>
                        <a:lnTo>
                          <a:pt x="688" y="621"/>
                        </a:lnTo>
                        <a:lnTo>
                          <a:pt x="679" y="623"/>
                        </a:lnTo>
                        <a:lnTo>
                          <a:pt x="670" y="626"/>
                        </a:lnTo>
                        <a:lnTo>
                          <a:pt x="670" y="626"/>
                        </a:lnTo>
                        <a:lnTo>
                          <a:pt x="414" y="737"/>
                        </a:lnTo>
                        <a:lnTo>
                          <a:pt x="330" y="773"/>
                        </a:lnTo>
                        <a:lnTo>
                          <a:pt x="330" y="773"/>
                        </a:lnTo>
                        <a:lnTo>
                          <a:pt x="237" y="812"/>
                        </a:lnTo>
                        <a:lnTo>
                          <a:pt x="407" y="647"/>
                        </a:lnTo>
                        <a:lnTo>
                          <a:pt x="407" y="647"/>
                        </a:lnTo>
                        <a:lnTo>
                          <a:pt x="411" y="644"/>
                        </a:lnTo>
                        <a:lnTo>
                          <a:pt x="413" y="639"/>
                        </a:lnTo>
                        <a:lnTo>
                          <a:pt x="413" y="633"/>
                        </a:lnTo>
                        <a:lnTo>
                          <a:pt x="411" y="628"/>
                        </a:lnTo>
                        <a:lnTo>
                          <a:pt x="411" y="628"/>
                        </a:lnTo>
                        <a:lnTo>
                          <a:pt x="409" y="625"/>
                        </a:lnTo>
                        <a:lnTo>
                          <a:pt x="406" y="621"/>
                        </a:lnTo>
                        <a:lnTo>
                          <a:pt x="401" y="620"/>
                        </a:lnTo>
                        <a:lnTo>
                          <a:pt x="395" y="618"/>
                        </a:lnTo>
                        <a:lnTo>
                          <a:pt x="347" y="618"/>
                        </a:lnTo>
                        <a:lnTo>
                          <a:pt x="223" y="618"/>
                        </a:lnTo>
                        <a:lnTo>
                          <a:pt x="223" y="618"/>
                        </a:lnTo>
                        <a:lnTo>
                          <a:pt x="115" y="618"/>
                        </a:lnTo>
                        <a:lnTo>
                          <a:pt x="115" y="618"/>
                        </a:lnTo>
                        <a:lnTo>
                          <a:pt x="96" y="616"/>
                        </a:lnTo>
                        <a:lnTo>
                          <a:pt x="81" y="613"/>
                        </a:lnTo>
                        <a:lnTo>
                          <a:pt x="67" y="608"/>
                        </a:lnTo>
                        <a:lnTo>
                          <a:pt x="57" y="597"/>
                        </a:lnTo>
                        <a:lnTo>
                          <a:pt x="48" y="587"/>
                        </a:lnTo>
                        <a:lnTo>
                          <a:pt x="41" y="573"/>
                        </a:lnTo>
                        <a:lnTo>
                          <a:pt x="36" y="558"/>
                        </a:lnTo>
                        <a:lnTo>
                          <a:pt x="34" y="540"/>
                        </a:lnTo>
                        <a:lnTo>
                          <a:pt x="34" y="540"/>
                        </a:lnTo>
                        <a:lnTo>
                          <a:pt x="34" y="489"/>
                        </a:lnTo>
                        <a:lnTo>
                          <a:pt x="34" y="489"/>
                        </a:lnTo>
                        <a:lnTo>
                          <a:pt x="34" y="465"/>
                        </a:lnTo>
                        <a:lnTo>
                          <a:pt x="34" y="465"/>
                        </a:lnTo>
                        <a:lnTo>
                          <a:pt x="34" y="363"/>
                        </a:lnTo>
                        <a:lnTo>
                          <a:pt x="34" y="363"/>
                        </a:lnTo>
                        <a:lnTo>
                          <a:pt x="34" y="103"/>
                        </a:lnTo>
                        <a:lnTo>
                          <a:pt x="34" y="103"/>
                        </a:lnTo>
                        <a:lnTo>
                          <a:pt x="36" y="89"/>
                        </a:lnTo>
                        <a:lnTo>
                          <a:pt x="39" y="76"/>
                        </a:lnTo>
                        <a:lnTo>
                          <a:pt x="46" y="64"/>
                        </a:lnTo>
                        <a:lnTo>
                          <a:pt x="55" y="53"/>
                        </a:lnTo>
                        <a:lnTo>
                          <a:pt x="65" y="46"/>
                        </a:lnTo>
                        <a:lnTo>
                          <a:pt x="77" y="40"/>
                        </a:lnTo>
                        <a:lnTo>
                          <a:pt x="89" y="36"/>
                        </a:lnTo>
                        <a:lnTo>
                          <a:pt x="103" y="34"/>
                        </a:lnTo>
                        <a:lnTo>
                          <a:pt x="103" y="34"/>
                        </a:lnTo>
                        <a:lnTo>
                          <a:pt x="1204" y="34"/>
                        </a:lnTo>
                        <a:lnTo>
                          <a:pt x="1204" y="34"/>
                        </a:lnTo>
                        <a:lnTo>
                          <a:pt x="1735" y="34"/>
                        </a:lnTo>
                        <a:lnTo>
                          <a:pt x="1735" y="34"/>
                        </a:lnTo>
                        <a:lnTo>
                          <a:pt x="1749" y="36"/>
                        </a:lnTo>
                        <a:lnTo>
                          <a:pt x="1762" y="40"/>
                        </a:lnTo>
                        <a:lnTo>
                          <a:pt x="1774" y="46"/>
                        </a:lnTo>
                        <a:lnTo>
                          <a:pt x="1785" y="53"/>
                        </a:lnTo>
                        <a:lnTo>
                          <a:pt x="1792" y="64"/>
                        </a:lnTo>
                        <a:lnTo>
                          <a:pt x="1798" y="76"/>
                        </a:lnTo>
                        <a:lnTo>
                          <a:pt x="1802" y="88"/>
                        </a:lnTo>
                        <a:lnTo>
                          <a:pt x="1804" y="103"/>
                        </a:lnTo>
                        <a:lnTo>
                          <a:pt x="1804" y="103"/>
                        </a:lnTo>
                        <a:lnTo>
                          <a:pt x="1804" y="544"/>
                        </a:lnTo>
                        <a:lnTo>
                          <a:pt x="1804" y="544"/>
                        </a:lnTo>
                        <a:close/>
                      </a:path>
                    </a:pathLst>
                  </a:custGeom>
                  <a:solidFill>
                    <a:srgbClr val="2C2C2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C2C2D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g2ee098dacce_3_771"/>
                  <p:cNvSpPr txBox="1"/>
                  <p:nvPr/>
                </p:nvSpPr>
                <p:spPr>
                  <a:xfrm>
                    <a:off x="722327" y="3925906"/>
                    <a:ext cx="1002900" cy="403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2C2C2D"/>
                      </a:buClr>
                      <a:buSzPts val="2400"/>
                      <a:buFont typeface="Arial"/>
                      <a:buNone/>
                    </a:pPr>
                    <a:r>
                      <a:rPr lang="en-US" sz="2400" b="1" i="0" u="none" strike="noStrike" cap="none">
                        <a:solidFill>
                          <a:srgbClr val="2C2C2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SITE Z</a:t>
                    </a:r>
                    <a:endParaRPr sz="2400" b="1" i="0" u="none" strike="noStrike" cap="none">
                      <a:solidFill>
                        <a:srgbClr val="2C2C2D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27" name="Google Shape;727;g2ee098dacce_3_771"/>
                  <p:cNvSpPr txBox="1"/>
                  <p:nvPr/>
                </p:nvSpPr>
                <p:spPr>
                  <a:xfrm>
                    <a:off x="935462" y="4442315"/>
                    <a:ext cx="2160600" cy="69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SITE Z는 </a:t>
                    </a:r>
                    <a:r>
                      <a:rPr lang="en-US" sz="10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회사 A의 본사 네트워크의 코어망</a:t>
                    </a:r>
                    <a:r>
                      <a:rPr lang="en-US" sz="1000" b="0" i="0" u="none" strike="noStrike" cap="none">
                        <a:solidFill>
                          <a:srgbClr val="2C2C2D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으</a:t>
                    </a:r>
                    <a:r>
                      <a:rPr lang="en-US"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로, 적절한 라우팅 프로토콜 사용으로 트래픽을 효율적으로 처리합니다.</a:t>
                    </a:r>
                    <a:endParaRPr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8" name="Google Shape;728;g2ee098dacce_3_771"/>
                <p:cNvGrpSpPr/>
                <p:nvPr/>
              </p:nvGrpSpPr>
              <p:grpSpPr>
                <a:xfrm>
                  <a:off x="4672319" y="4466443"/>
                  <a:ext cx="1456236" cy="1557123"/>
                  <a:chOff x="3350036" y="4696280"/>
                  <a:chExt cx="1272600" cy="1360765"/>
                </a:xfrm>
              </p:grpSpPr>
              <p:sp>
                <p:nvSpPr>
                  <p:cNvPr id="729" name="Google Shape;729;g2ee098dacce_3_771"/>
                  <p:cNvSpPr/>
                  <p:nvPr/>
                </p:nvSpPr>
                <p:spPr>
                  <a:xfrm>
                    <a:off x="3401235" y="4696280"/>
                    <a:ext cx="1195388" cy="989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" h="623" extrusionOk="0">
                        <a:moveTo>
                          <a:pt x="753" y="623"/>
                        </a:moveTo>
                        <a:lnTo>
                          <a:pt x="753" y="623"/>
                        </a:lnTo>
                        <a:lnTo>
                          <a:pt x="741" y="599"/>
                        </a:lnTo>
                        <a:lnTo>
                          <a:pt x="741" y="599"/>
                        </a:lnTo>
                        <a:lnTo>
                          <a:pt x="731" y="582"/>
                        </a:lnTo>
                        <a:lnTo>
                          <a:pt x="726" y="575"/>
                        </a:lnTo>
                        <a:lnTo>
                          <a:pt x="722" y="567"/>
                        </a:lnTo>
                        <a:lnTo>
                          <a:pt x="722" y="567"/>
                        </a:lnTo>
                        <a:lnTo>
                          <a:pt x="722" y="561"/>
                        </a:lnTo>
                        <a:lnTo>
                          <a:pt x="722" y="558"/>
                        </a:lnTo>
                        <a:lnTo>
                          <a:pt x="722" y="558"/>
                        </a:lnTo>
                        <a:lnTo>
                          <a:pt x="720" y="549"/>
                        </a:lnTo>
                        <a:lnTo>
                          <a:pt x="717" y="543"/>
                        </a:lnTo>
                        <a:lnTo>
                          <a:pt x="714" y="537"/>
                        </a:lnTo>
                        <a:lnTo>
                          <a:pt x="710" y="529"/>
                        </a:lnTo>
                        <a:lnTo>
                          <a:pt x="710" y="529"/>
                        </a:lnTo>
                        <a:lnTo>
                          <a:pt x="707" y="517"/>
                        </a:lnTo>
                        <a:lnTo>
                          <a:pt x="705" y="506"/>
                        </a:lnTo>
                        <a:lnTo>
                          <a:pt x="702" y="496"/>
                        </a:lnTo>
                        <a:lnTo>
                          <a:pt x="698" y="493"/>
                        </a:lnTo>
                        <a:lnTo>
                          <a:pt x="695" y="489"/>
                        </a:lnTo>
                        <a:lnTo>
                          <a:pt x="695" y="489"/>
                        </a:lnTo>
                        <a:lnTo>
                          <a:pt x="684" y="484"/>
                        </a:lnTo>
                        <a:lnTo>
                          <a:pt x="672" y="479"/>
                        </a:lnTo>
                        <a:lnTo>
                          <a:pt x="647" y="470"/>
                        </a:lnTo>
                        <a:lnTo>
                          <a:pt x="647" y="470"/>
                        </a:lnTo>
                        <a:lnTo>
                          <a:pt x="598" y="453"/>
                        </a:lnTo>
                        <a:lnTo>
                          <a:pt x="550" y="436"/>
                        </a:lnTo>
                        <a:lnTo>
                          <a:pt x="550" y="436"/>
                        </a:lnTo>
                        <a:lnTo>
                          <a:pt x="524" y="431"/>
                        </a:lnTo>
                        <a:lnTo>
                          <a:pt x="512" y="427"/>
                        </a:lnTo>
                        <a:lnTo>
                          <a:pt x="500" y="422"/>
                        </a:lnTo>
                        <a:lnTo>
                          <a:pt x="500" y="422"/>
                        </a:lnTo>
                        <a:lnTo>
                          <a:pt x="485" y="415"/>
                        </a:lnTo>
                        <a:lnTo>
                          <a:pt x="473" y="405"/>
                        </a:lnTo>
                        <a:lnTo>
                          <a:pt x="463" y="395"/>
                        </a:lnTo>
                        <a:lnTo>
                          <a:pt x="454" y="382"/>
                        </a:lnTo>
                        <a:lnTo>
                          <a:pt x="454" y="382"/>
                        </a:lnTo>
                        <a:lnTo>
                          <a:pt x="451" y="374"/>
                        </a:lnTo>
                        <a:lnTo>
                          <a:pt x="451" y="365"/>
                        </a:lnTo>
                        <a:lnTo>
                          <a:pt x="451" y="357"/>
                        </a:lnTo>
                        <a:lnTo>
                          <a:pt x="452" y="348"/>
                        </a:lnTo>
                        <a:lnTo>
                          <a:pt x="459" y="329"/>
                        </a:lnTo>
                        <a:lnTo>
                          <a:pt x="461" y="319"/>
                        </a:lnTo>
                        <a:lnTo>
                          <a:pt x="463" y="310"/>
                        </a:lnTo>
                        <a:lnTo>
                          <a:pt x="463" y="310"/>
                        </a:lnTo>
                        <a:lnTo>
                          <a:pt x="466" y="308"/>
                        </a:lnTo>
                        <a:lnTo>
                          <a:pt x="468" y="307"/>
                        </a:lnTo>
                        <a:lnTo>
                          <a:pt x="473" y="302"/>
                        </a:lnTo>
                        <a:lnTo>
                          <a:pt x="480" y="286"/>
                        </a:lnTo>
                        <a:lnTo>
                          <a:pt x="480" y="286"/>
                        </a:lnTo>
                        <a:lnTo>
                          <a:pt x="483" y="279"/>
                        </a:lnTo>
                        <a:lnTo>
                          <a:pt x="483" y="279"/>
                        </a:lnTo>
                        <a:lnTo>
                          <a:pt x="485" y="272"/>
                        </a:lnTo>
                        <a:lnTo>
                          <a:pt x="485" y="264"/>
                        </a:lnTo>
                        <a:lnTo>
                          <a:pt x="485" y="264"/>
                        </a:lnTo>
                        <a:lnTo>
                          <a:pt x="488" y="248"/>
                        </a:lnTo>
                        <a:lnTo>
                          <a:pt x="493" y="233"/>
                        </a:lnTo>
                        <a:lnTo>
                          <a:pt x="493" y="228"/>
                        </a:lnTo>
                        <a:lnTo>
                          <a:pt x="493" y="221"/>
                        </a:lnTo>
                        <a:lnTo>
                          <a:pt x="490" y="217"/>
                        </a:lnTo>
                        <a:lnTo>
                          <a:pt x="485" y="214"/>
                        </a:lnTo>
                        <a:lnTo>
                          <a:pt x="485" y="214"/>
                        </a:lnTo>
                        <a:lnTo>
                          <a:pt x="485" y="216"/>
                        </a:lnTo>
                        <a:lnTo>
                          <a:pt x="485" y="217"/>
                        </a:lnTo>
                        <a:lnTo>
                          <a:pt x="483" y="219"/>
                        </a:lnTo>
                        <a:lnTo>
                          <a:pt x="483" y="221"/>
                        </a:lnTo>
                        <a:lnTo>
                          <a:pt x="483" y="221"/>
                        </a:lnTo>
                        <a:lnTo>
                          <a:pt x="483" y="212"/>
                        </a:lnTo>
                        <a:lnTo>
                          <a:pt x="483" y="210"/>
                        </a:lnTo>
                        <a:lnTo>
                          <a:pt x="483" y="210"/>
                        </a:lnTo>
                        <a:lnTo>
                          <a:pt x="487" y="203"/>
                        </a:lnTo>
                        <a:lnTo>
                          <a:pt x="490" y="191"/>
                        </a:lnTo>
                        <a:lnTo>
                          <a:pt x="493" y="167"/>
                        </a:lnTo>
                        <a:lnTo>
                          <a:pt x="493" y="167"/>
                        </a:lnTo>
                        <a:lnTo>
                          <a:pt x="497" y="140"/>
                        </a:lnTo>
                        <a:lnTo>
                          <a:pt x="499" y="128"/>
                        </a:lnTo>
                        <a:lnTo>
                          <a:pt x="499" y="119"/>
                        </a:lnTo>
                        <a:lnTo>
                          <a:pt x="499" y="119"/>
                        </a:lnTo>
                        <a:lnTo>
                          <a:pt x="495" y="111"/>
                        </a:lnTo>
                        <a:lnTo>
                          <a:pt x="492" y="100"/>
                        </a:lnTo>
                        <a:lnTo>
                          <a:pt x="492" y="100"/>
                        </a:lnTo>
                        <a:lnTo>
                          <a:pt x="488" y="88"/>
                        </a:lnTo>
                        <a:lnTo>
                          <a:pt x="483" y="76"/>
                        </a:lnTo>
                        <a:lnTo>
                          <a:pt x="476" y="64"/>
                        </a:lnTo>
                        <a:lnTo>
                          <a:pt x="469" y="54"/>
                        </a:lnTo>
                        <a:lnTo>
                          <a:pt x="469" y="54"/>
                        </a:lnTo>
                        <a:lnTo>
                          <a:pt x="461" y="43"/>
                        </a:lnTo>
                        <a:lnTo>
                          <a:pt x="451" y="31"/>
                        </a:lnTo>
                        <a:lnTo>
                          <a:pt x="438" y="21"/>
                        </a:lnTo>
                        <a:lnTo>
                          <a:pt x="433" y="18"/>
                        </a:lnTo>
                        <a:lnTo>
                          <a:pt x="426" y="14"/>
                        </a:lnTo>
                        <a:lnTo>
                          <a:pt x="426" y="14"/>
                        </a:lnTo>
                        <a:lnTo>
                          <a:pt x="426" y="14"/>
                        </a:lnTo>
                        <a:lnTo>
                          <a:pt x="428" y="12"/>
                        </a:lnTo>
                        <a:lnTo>
                          <a:pt x="428" y="12"/>
                        </a:lnTo>
                        <a:lnTo>
                          <a:pt x="423" y="9"/>
                        </a:lnTo>
                        <a:lnTo>
                          <a:pt x="416" y="7"/>
                        </a:lnTo>
                        <a:lnTo>
                          <a:pt x="413" y="6"/>
                        </a:lnTo>
                        <a:lnTo>
                          <a:pt x="411" y="6"/>
                        </a:lnTo>
                        <a:lnTo>
                          <a:pt x="411" y="4"/>
                        </a:lnTo>
                        <a:lnTo>
                          <a:pt x="411" y="4"/>
                        </a:lnTo>
                        <a:lnTo>
                          <a:pt x="399" y="4"/>
                        </a:lnTo>
                        <a:lnTo>
                          <a:pt x="392" y="2"/>
                        </a:lnTo>
                        <a:lnTo>
                          <a:pt x="385" y="0"/>
                        </a:lnTo>
                        <a:lnTo>
                          <a:pt x="385" y="0"/>
                        </a:lnTo>
                        <a:lnTo>
                          <a:pt x="383" y="4"/>
                        </a:lnTo>
                        <a:lnTo>
                          <a:pt x="380" y="4"/>
                        </a:lnTo>
                        <a:lnTo>
                          <a:pt x="373" y="4"/>
                        </a:lnTo>
                        <a:lnTo>
                          <a:pt x="373" y="4"/>
                        </a:lnTo>
                        <a:lnTo>
                          <a:pt x="358" y="7"/>
                        </a:lnTo>
                        <a:lnTo>
                          <a:pt x="344" y="12"/>
                        </a:lnTo>
                        <a:lnTo>
                          <a:pt x="332" y="16"/>
                        </a:lnTo>
                        <a:lnTo>
                          <a:pt x="322" y="19"/>
                        </a:lnTo>
                        <a:lnTo>
                          <a:pt x="322" y="19"/>
                        </a:lnTo>
                        <a:lnTo>
                          <a:pt x="320" y="23"/>
                        </a:lnTo>
                        <a:lnTo>
                          <a:pt x="315" y="24"/>
                        </a:lnTo>
                        <a:lnTo>
                          <a:pt x="303" y="26"/>
                        </a:lnTo>
                        <a:lnTo>
                          <a:pt x="303" y="26"/>
                        </a:lnTo>
                        <a:lnTo>
                          <a:pt x="308" y="28"/>
                        </a:lnTo>
                        <a:lnTo>
                          <a:pt x="308" y="28"/>
                        </a:lnTo>
                        <a:lnTo>
                          <a:pt x="310" y="31"/>
                        </a:lnTo>
                        <a:lnTo>
                          <a:pt x="310" y="31"/>
                        </a:lnTo>
                        <a:lnTo>
                          <a:pt x="308" y="30"/>
                        </a:lnTo>
                        <a:lnTo>
                          <a:pt x="306" y="30"/>
                        </a:lnTo>
                        <a:lnTo>
                          <a:pt x="303" y="31"/>
                        </a:lnTo>
                        <a:lnTo>
                          <a:pt x="303" y="31"/>
                        </a:lnTo>
                        <a:lnTo>
                          <a:pt x="304" y="33"/>
                        </a:lnTo>
                        <a:lnTo>
                          <a:pt x="303" y="35"/>
                        </a:lnTo>
                        <a:lnTo>
                          <a:pt x="299" y="38"/>
                        </a:lnTo>
                        <a:lnTo>
                          <a:pt x="294" y="40"/>
                        </a:lnTo>
                        <a:lnTo>
                          <a:pt x="292" y="42"/>
                        </a:lnTo>
                        <a:lnTo>
                          <a:pt x="292" y="43"/>
                        </a:lnTo>
                        <a:lnTo>
                          <a:pt x="292" y="43"/>
                        </a:lnTo>
                        <a:lnTo>
                          <a:pt x="292" y="42"/>
                        </a:lnTo>
                        <a:lnTo>
                          <a:pt x="294" y="43"/>
                        </a:lnTo>
                        <a:lnTo>
                          <a:pt x="294" y="43"/>
                        </a:lnTo>
                        <a:lnTo>
                          <a:pt x="292" y="43"/>
                        </a:lnTo>
                        <a:lnTo>
                          <a:pt x="291" y="42"/>
                        </a:lnTo>
                        <a:lnTo>
                          <a:pt x="285" y="40"/>
                        </a:lnTo>
                        <a:lnTo>
                          <a:pt x="285" y="40"/>
                        </a:lnTo>
                        <a:lnTo>
                          <a:pt x="287" y="43"/>
                        </a:lnTo>
                        <a:lnTo>
                          <a:pt x="289" y="43"/>
                        </a:lnTo>
                        <a:lnTo>
                          <a:pt x="291" y="45"/>
                        </a:lnTo>
                        <a:lnTo>
                          <a:pt x="291" y="49"/>
                        </a:lnTo>
                        <a:lnTo>
                          <a:pt x="291" y="49"/>
                        </a:lnTo>
                        <a:lnTo>
                          <a:pt x="287" y="49"/>
                        </a:lnTo>
                        <a:lnTo>
                          <a:pt x="282" y="50"/>
                        </a:lnTo>
                        <a:lnTo>
                          <a:pt x="279" y="50"/>
                        </a:lnTo>
                        <a:lnTo>
                          <a:pt x="273" y="49"/>
                        </a:lnTo>
                        <a:lnTo>
                          <a:pt x="273" y="49"/>
                        </a:lnTo>
                        <a:lnTo>
                          <a:pt x="275" y="52"/>
                        </a:lnTo>
                        <a:lnTo>
                          <a:pt x="277" y="54"/>
                        </a:lnTo>
                        <a:lnTo>
                          <a:pt x="282" y="55"/>
                        </a:lnTo>
                        <a:lnTo>
                          <a:pt x="282" y="55"/>
                        </a:lnTo>
                        <a:lnTo>
                          <a:pt x="280" y="57"/>
                        </a:lnTo>
                        <a:lnTo>
                          <a:pt x="279" y="57"/>
                        </a:lnTo>
                        <a:lnTo>
                          <a:pt x="275" y="57"/>
                        </a:lnTo>
                        <a:lnTo>
                          <a:pt x="273" y="57"/>
                        </a:lnTo>
                        <a:lnTo>
                          <a:pt x="273" y="57"/>
                        </a:lnTo>
                        <a:lnTo>
                          <a:pt x="275" y="59"/>
                        </a:lnTo>
                        <a:lnTo>
                          <a:pt x="277" y="61"/>
                        </a:lnTo>
                        <a:lnTo>
                          <a:pt x="273" y="64"/>
                        </a:lnTo>
                        <a:lnTo>
                          <a:pt x="272" y="68"/>
                        </a:lnTo>
                        <a:lnTo>
                          <a:pt x="270" y="71"/>
                        </a:lnTo>
                        <a:lnTo>
                          <a:pt x="272" y="73"/>
                        </a:lnTo>
                        <a:lnTo>
                          <a:pt x="272" y="73"/>
                        </a:lnTo>
                        <a:lnTo>
                          <a:pt x="265" y="81"/>
                        </a:lnTo>
                        <a:lnTo>
                          <a:pt x="263" y="88"/>
                        </a:lnTo>
                        <a:lnTo>
                          <a:pt x="261" y="95"/>
                        </a:lnTo>
                        <a:lnTo>
                          <a:pt x="261" y="95"/>
                        </a:lnTo>
                        <a:lnTo>
                          <a:pt x="263" y="98"/>
                        </a:lnTo>
                        <a:lnTo>
                          <a:pt x="265" y="102"/>
                        </a:lnTo>
                        <a:lnTo>
                          <a:pt x="265" y="102"/>
                        </a:lnTo>
                        <a:lnTo>
                          <a:pt x="265" y="112"/>
                        </a:lnTo>
                        <a:lnTo>
                          <a:pt x="265" y="128"/>
                        </a:lnTo>
                        <a:lnTo>
                          <a:pt x="265" y="128"/>
                        </a:lnTo>
                        <a:lnTo>
                          <a:pt x="261" y="191"/>
                        </a:lnTo>
                        <a:lnTo>
                          <a:pt x="261" y="191"/>
                        </a:lnTo>
                        <a:lnTo>
                          <a:pt x="258" y="191"/>
                        </a:lnTo>
                        <a:lnTo>
                          <a:pt x="256" y="193"/>
                        </a:lnTo>
                        <a:lnTo>
                          <a:pt x="254" y="197"/>
                        </a:lnTo>
                        <a:lnTo>
                          <a:pt x="251" y="198"/>
                        </a:lnTo>
                        <a:lnTo>
                          <a:pt x="251" y="198"/>
                        </a:lnTo>
                        <a:lnTo>
                          <a:pt x="251" y="228"/>
                        </a:lnTo>
                        <a:lnTo>
                          <a:pt x="251" y="241"/>
                        </a:lnTo>
                        <a:lnTo>
                          <a:pt x="253" y="255"/>
                        </a:lnTo>
                        <a:lnTo>
                          <a:pt x="256" y="267"/>
                        </a:lnTo>
                        <a:lnTo>
                          <a:pt x="261" y="277"/>
                        </a:lnTo>
                        <a:lnTo>
                          <a:pt x="268" y="286"/>
                        </a:lnTo>
                        <a:lnTo>
                          <a:pt x="277" y="291"/>
                        </a:lnTo>
                        <a:lnTo>
                          <a:pt x="277" y="291"/>
                        </a:lnTo>
                        <a:lnTo>
                          <a:pt x="280" y="308"/>
                        </a:lnTo>
                        <a:lnTo>
                          <a:pt x="282" y="326"/>
                        </a:lnTo>
                        <a:lnTo>
                          <a:pt x="282" y="365"/>
                        </a:lnTo>
                        <a:lnTo>
                          <a:pt x="282" y="365"/>
                        </a:lnTo>
                        <a:lnTo>
                          <a:pt x="275" y="374"/>
                        </a:lnTo>
                        <a:lnTo>
                          <a:pt x="268" y="379"/>
                        </a:lnTo>
                        <a:lnTo>
                          <a:pt x="268" y="379"/>
                        </a:lnTo>
                        <a:lnTo>
                          <a:pt x="260" y="389"/>
                        </a:lnTo>
                        <a:lnTo>
                          <a:pt x="237" y="413"/>
                        </a:lnTo>
                        <a:lnTo>
                          <a:pt x="224" y="426"/>
                        </a:lnTo>
                        <a:lnTo>
                          <a:pt x="208" y="438"/>
                        </a:lnTo>
                        <a:lnTo>
                          <a:pt x="194" y="448"/>
                        </a:lnTo>
                        <a:lnTo>
                          <a:pt x="181" y="453"/>
                        </a:lnTo>
                        <a:lnTo>
                          <a:pt x="181" y="453"/>
                        </a:lnTo>
                        <a:lnTo>
                          <a:pt x="113" y="484"/>
                        </a:lnTo>
                        <a:lnTo>
                          <a:pt x="45" y="515"/>
                        </a:lnTo>
                        <a:lnTo>
                          <a:pt x="45" y="515"/>
                        </a:lnTo>
                        <a:lnTo>
                          <a:pt x="38" y="517"/>
                        </a:lnTo>
                        <a:lnTo>
                          <a:pt x="31" y="522"/>
                        </a:lnTo>
                        <a:lnTo>
                          <a:pt x="28" y="529"/>
                        </a:lnTo>
                        <a:lnTo>
                          <a:pt x="24" y="536"/>
                        </a:lnTo>
                        <a:lnTo>
                          <a:pt x="24" y="536"/>
                        </a:lnTo>
                        <a:lnTo>
                          <a:pt x="19" y="548"/>
                        </a:lnTo>
                        <a:lnTo>
                          <a:pt x="15" y="561"/>
                        </a:lnTo>
                        <a:lnTo>
                          <a:pt x="10" y="591"/>
                        </a:lnTo>
                        <a:lnTo>
                          <a:pt x="10" y="591"/>
                        </a:lnTo>
                        <a:lnTo>
                          <a:pt x="0" y="623"/>
                        </a:lnTo>
                        <a:lnTo>
                          <a:pt x="753" y="623"/>
                        </a:lnTo>
                        <a:close/>
                      </a:path>
                    </a:pathLst>
                  </a:custGeom>
                  <a:solidFill>
                    <a:srgbClr val="2C2C2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g2ee098dacce_3_771"/>
                  <p:cNvSpPr txBox="1"/>
                  <p:nvPr/>
                </p:nvSpPr>
                <p:spPr>
                  <a:xfrm>
                    <a:off x="3350036" y="5653545"/>
                    <a:ext cx="1272600" cy="403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2C2C2D"/>
                      </a:buClr>
                      <a:buSzPts val="2400"/>
                      <a:buFont typeface="Arial"/>
                      <a:buNone/>
                    </a:pPr>
                    <a:r>
                      <a:rPr lang="en-US" sz="2400" b="1" i="0" u="none" strike="noStrike" cap="none">
                        <a:solidFill>
                          <a:srgbClr val="2C2C2D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이원석</a:t>
                    </a:r>
                    <a:endParaRPr sz="2400" b="1" i="0" u="none" strike="noStrike" cap="none">
                      <a:solidFill>
                        <a:srgbClr val="2C2C2D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31" name="Google Shape;731;g2ee098dacce_3_771"/>
              <p:cNvGrpSpPr/>
              <p:nvPr/>
            </p:nvGrpSpPr>
            <p:grpSpPr>
              <a:xfrm>
                <a:off x="6276463" y="3590272"/>
                <a:ext cx="4377737" cy="2433291"/>
                <a:chOff x="6276463" y="3590026"/>
                <a:chExt cx="4377737" cy="2433291"/>
              </a:xfrm>
            </p:grpSpPr>
            <p:grpSp>
              <p:nvGrpSpPr>
                <p:cNvPr id="732" name="Google Shape;732;g2ee098dacce_3_771"/>
                <p:cNvGrpSpPr/>
                <p:nvPr/>
              </p:nvGrpSpPr>
              <p:grpSpPr>
                <a:xfrm>
                  <a:off x="6276463" y="3590026"/>
                  <a:ext cx="2888397" cy="1960376"/>
                  <a:chOff x="4684927" y="3872810"/>
                  <a:chExt cx="2524161" cy="1713166"/>
                </a:xfrm>
              </p:grpSpPr>
              <p:sp>
                <p:nvSpPr>
                  <p:cNvPr id="733" name="Google Shape;733;g2ee098dacce_3_771"/>
                  <p:cNvSpPr/>
                  <p:nvPr/>
                </p:nvSpPr>
                <p:spPr>
                  <a:xfrm flipH="1">
                    <a:off x="4782124" y="4264415"/>
                    <a:ext cx="2426964" cy="132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8" h="878" extrusionOk="0">
                        <a:moveTo>
                          <a:pt x="1838" y="103"/>
                        </a:moveTo>
                        <a:lnTo>
                          <a:pt x="1838" y="103"/>
                        </a:lnTo>
                        <a:lnTo>
                          <a:pt x="1838" y="91"/>
                        </a:lnTo>
                        <a:lnTo>
                          <a:pt x="1836" y="81"/>
                        </a:lnTo>
                        <a:lnTo>
                          <a:pt x="1829" y="62"/>
                        </a:lnTo>
                        <a:lnTo>
                          <a:pt x="1821" y="45"/>
                        </a:lnTo>
                        <a:lnTo>
                          <a:pt x="1809" y="29"/>
                        </a:lnTo>
                        <a:lnTo>
                          <a:pt x="1793" y="17"/>
                        </a:lnTo>
                        <a:lnTo>
                          <a:pt x="1776" y="9"/>
                        </a:lnTo>
                        <a:lnTo>
                          <a:pt x="1755" y="2"/>
                        </a:lnTo>
                        <a:lnTo>
                          <a:pt x="1745" y="0"/>
                        </a:lnTo>
                        <a:lnTo>
                          <a:pt x="1735" y="0"/>
                        </a:lnTo>
                        <a:lnTo>
                          <a:pt x="1735" y="0"/>
                        </a:lnTo>
                        <a:lnTo>
                          <a:pt x="1204" y="0"/>
                        </a:lnTo>
                        <a:lnTo>
                          <a:pt x="1204" y="0"/>
                        </a:lnTo>
                        <a:lnTo>
                          <a:pt x="103" y="0"/>
                        </a:lnTo>
                        <a:lnTo>
                          <a:pt x="103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64" y="9"/>
                        </a:lnTo>
                        <a:lnTo>
                          <a:pt x="46" y="17"/>
                        </a:lnTo>
                        <a:lnTo>
                          <a:pt x="31" y="29"/>
                        </a:lnTo>
                        <a:lnTo>
                          <a:pt x="19" y="45"/>
                        </a:lnTo>
                        <a:lnTo>
                          <a:pt x="8" y="62"/>
                        </a:lnTo>
                        <a:lnTo>
                          <a:pt x="3" y="83"/>
                        </a:lnTo>
                        <a:lnTo>
                          <a:pt x="2" y="93"/>
                        </a:lnTo>
                        <a:lnTo>
                          <a:pt x="0" y="103"/>
                        </a:lnTo>
                        <a:lnTo>
                          <a:pt x="0" y="103"/>
                        </a:lnTo>
                        <a:lnTo>
                          <a:pt x="0" y="363"/>
                        </a:lnTo>
                        <a:lnTo>
                          <a:pt x="0" y="363"/>
                        </a:lnTo>
                        <a:lnTo>
                          <a:pt x="0" y="465"/>
                        </a:lnTo>
                        <a:lnTo>
                          <a:pt x="0" y="465"/>
                        </a:lnTo>
                        <a:lnTo>
                          <a:pt x="0" y="489"/>
                        </a:lnTo>
                        <a:lnTo>
                          <a:pt x="0" y="489"/>
                        </a:lnTo>
                        <a:lnTo>
                          <a:pt x="0" y="542"/>
                        </a:lnTo>
                        <a:lnTo>
                          <a:pt x="0" y="542"/>
                        </a:lnTo>
                        <a:lnTo>
                          <a:pt x="3" y="566"/>
                        </a:lnTo>
                        <a:lnTo>
                          <a:pt x="5" y="577"/>
                        </a:lnTo>
                        <a:lnTo>
                          <a:pt x="10" y="587"/>
                        </a:lnTo>
                        <a:lnTo>
                          <a:pt x="14" y="597"/>
                        </a:lnTo>
                        <a:lnTo>
                          <a:pt x="19" y="606"/>
                        </a:lnTo>
                        <a:lnTo>
                          <a:pt x="26" y="614"/>
                        </a:lnTo>
                        <a:lnTo>
                          <a:pt x="33" y="623"/>
                        </a:lnTo>
                        <a:lnTo>
                          <a:pt x="39" y="630"/>
                        </a:lnTo>
                        <a:lnTo>
                          <a:pt x="48" y="635"/>
                        </a:lnTo>
                        <a:lnTo>
                          <a:pt x="58" y="640"/>
                        </a:lnTo>
                        <a:lnTo>
                          <a:pt x="67" y="645"/>
                        </a:lnTo>
                        <a:lnTo>
                          <a:pt x="79" y="649"/>
                        </a:lnTo>
                        <a:lnTo>
                          <a:pt x="89" y="651"/>
                        </a:lnTo>
                        <a:lnTo>
                          <a:pt x="113" y="652"/>
                        </a:lnTo>
                        <a:lnTo>
                          <a:pt x="113" y="652"/>
                        </a:lnTo>
                        <a:lnTo>
                          <a:pt x="223" y="652"/>
                        </a:lnTo>
                        <a:lnTo>
                          <a:pt x="352" y="652"/>
                        </a:lnTo>
                        <a:lnTo>
                          <a:pt x="155" y="845"/>
                        </a:lnTo>
                        <a:lnTo>
                          <a:pt x="155" y="845"/>
                        </a:lnTo>
                        <a:lnTo>
                          <a:pt x="151" y="850"/>
                        </a:lnTo>
                        <a:lnTo>
                          <a:pt x="149" y="855"/>
                        </a:lnTo>
                        <a:lnTo>
                          <a:pt x="151" y="861"/>
                        </a:lnTo>
                        <a:lnTo>
                          <a:pt x="153" y="866"/>
                        </a:lnTo>
                        <a:lnTo>
                          <a:pt x="155" y="871"/>
                        </a:lnTo>
                        <a:lnTo>
                          <a:pt x="155" y="871"/>
                        </a:lnTo>
                        <a:lnTo>
                          <a:pt x="158" y="874"/>
                        </a:lnTo>
                        <a:lnTo>
                          <a:pt x="162" y="876"/>
                        </a:lnTo>
                        <a:lnTo>
                          <a:pt x="165" y="878"/>
                        </a:lnTo>
                        <a:lnTo>
                          <a:pt x="170" y="878"/>
                        </a:lnTo>
                        <a:lnTo>
                          <a:pt x="170" y="878"/>
                        </a:lnTo>
                        <a:lnTo>
                          <a:pt x="177" y="878"/>
                        </a:lnTo>
                        <a:lnTo>
                          <a:pt x="239" y="850"/>
                        </a:lnTo>
                        <a:lnTo>
                          <a:pt x="239" y="850"/>
                        </a:lnTo>
                        <a:lnTo>
                          <a:pt x="344" y="804"/>
                        </a:lnTo>
                        <a:lnTo>
                          <a:pt x="428" y="768"/>
                        </a:lnTo>
                        <a:lnTo>
                          <a:pt x="428" y="768"/>
                        </a:lnTo>
                        <a:lnTo>
                          <a:pt x="683" y="657"/>
                        </a:lnTo>
                        <a:lnTo>
                          <a:pt x="683" y="657"/>
                        </a:lnTo>
                        <a:lnTo>
                          <a:pt x="696" y="654"/>
                        </a:lnTo>
                        <a:lnTo>
                          <a:pt x="712" y="652"/>
                        </a:lnTo>
                        <a:lnTo>
                          <a:pt x="712" y="652"/>
                        </a:lnTo>
                        <a:lnTo>
                          <a:pt x="1308" y="652"/>
                        </a:lnTo>
                        <a:lnTo>
                          <a:pt x="1308" y="652"/>
                        </a:lnTo>
                        <a:lnTo>
                          <a:pt x="1728" y="652"/>
                        </a:lnTo>
                        <a:lnTo>
                          <a:pt x="1728" y="652"/>
                        </a:lnTo>
                        <a:lnTo>
                          <a:pt x="1752" y="651"/>
                        </a:lnTo>
                        <a:lnTo>
                          <a:pt x="1762" y="647"/>
                        </a:lnTo>
                        <a:lnTo>
                          <a:pt x="1773" y="644"/>
                        </a:lnTo>
                        <a:lnTo>
                          <a:pt x="1783" y="640"/>
                        </a:lnTo>
                        <a:lnTo>
                          <a:pt x="1792" y="635"/>
                        </a:lnTo>
                        <a:lnTo>
                          <a:pt x="1800" y="628"/>
                        </a:lnTo>
                        <a:lnTo>
                          <a:pt x="1807" y="621"/>
                        </a:lnTo>
                        <a:lnTo>
                          <a:pt x="1814" y="614"/>
                        </a:lnTo>
                        <a:lnTo>
                          <a:pt x="1821" y="606"/>
                        </a:lnTo>
                        <a:lnTo>
                          <a:pt x="1826" y="597"/>
                        </a:lnTo>
                        <a:lnTo>
                          <a:pt x="1829" y="589"/>
                        </a:lnTo>
                        <a:lnTo>
                          <a:pt x="1833" y="578"/>
                        </a:lnTo>
                        <a:lnTo>
                          <a:pt x="1836" y="568"/>
                        </a:lnTo>
                        <a:lnTo>
                          <a:pt x="1838" y="556"/>
                        </a:lnTo>
                        <a:lnTo>
                          <a:pt x="1838" y="544"/>
                        </a:lnTo>
                        <a:lnTo>
                          <a:pt x="1838" y="544"/>
                        </a:lnTo>
                        <a:lnTo>
                          <a:pt x="1838" y="103"/>
                        </a:lnTo>
                        <a:lnTo>
                          <a:pt x="1838" y="103"/>
                        </a:lnTo>
                        <a:close/>
                        <a:moveTo>
                          <a:pt x="1804" y="544"/>
                        </a:moveTo>
                        <a:lnTo>
                          <a:pt x="1804" y="544"/>
                        </a:lnTo>
                        <a:lnTo>
                          <a:pt x="1802" y="561"/>
                        </a:lnTo>
                        <a:lnTo>
                          <a:pt x="1798" y="575"/>
                        </a:lnTo>
                        <a:lnTo>
                          <a:pt x="1792" y="587"/>
                        </a:lnTo>
                        <a:lnTo>
                          <a:pt x="1783" y="597"/>
                        </a:lnTo>
                        <a:lnTo>
                          <a:pt x="1773" y="606"/>
                        </a:lnTo>
                        <a:lnTo>
                          <a:pt x="1759" y="613"/>
                        </a:lnTo>
                        <a:lnTo>
                          <a:pt x="1745" y="616"/>
                        </a:lnTo>
                        <a:lnTo>
                          <a:pt x="1728" y="618"/>
                        </a:lnTo>
                        <a:lnTo>
                          <a:pt x="1728" y="618"/>
                        </a:lnTo>
                        <a:lnTo>
                          <a:pt x="1308" y="618"/>
                        </a:lnTo>
                        <a:lnTo>
                          <a:pt x="1308" y="618"/>
                        </a:lnTo>
                        <a:lnTo>
                          <a:pt x="710" y="618"/>
                        </a:lnTo>
                        <a:lnTo>
                          <a:pt x="710" y="618"/>
                        </a:lnTo>
                        <a:lnTo>
                          <a:pt x="688" y="621"/>
                        </a:lnTo>
                        <a:lnTo>
                          <a:pt x="679" y="623"/>
                        </a:lnTo>
                        <a:lnTo>
                          <a:pt x="670" y="626"/>
                        </a:lnTo>
                        <a:lnTo>
                          <a:pt x="670" y="626"/>
                        </a:lnTo>
                        <a:lnTo>
                          <a:pt x="414" y="737"/>
                        </a:lnTo>
                        <a:lnTo>
                          <a:pt x="330" y="773"/>
                        </a:lnTo>
                        <a:lnTo>
                          <a:pt x="330" y="773"/>
                        </a:lnTo>
                        <a:lnTo>
                          <a:pt x="237" y="812"/>
                        </a:lnTo>
                        <a:lnTo>
                          <a:pt x="407" y="647"/>
                        </a:lnTo>
                        <a:lnTo>
                          <a:pt x="407" y="647"/>
                        </a:lnTo>
                        <a:lnTo>
                          <a:pt x="411" y="644"/>
                        </a:lnTo>
                        <a:lnTo>
                          <a:pt x="413" y="639"/>
                        </a:lnTo>
                        <a:lnTo>
                          <a:pt x="413" y="633"/>
                        </a:lnTo>
                        <a:lnTo>
                          <a:pt x="411" y="628"/>
                        </a:lnTo>
                        <a:lnTo>
                          <a:pt x="411" y="628"/>
                        </a:lnTo>
                        <a:lnTo>
                          <a:pt x="409" y="625"/>
                        </a:lnTo>
                        <a:lnTo>
                          <a:pt x="406" y="621"/>
                        </a:lnTo>
                        <a:lnTo>
                          <a:pt x="401" y="620"/>
                        </a:lnTo>
                        <a:lnTo>
                          <a:pt x="395" y="618"/>
                        </a:lnTo>
                        <a:lnTo>
                          <a:pt x="347" y="618"/>
                        </a:lnTo>
                        <a:lnTo>
                          <a:pt x="223" y="618"/>
                        </a:lnTo>
                        <a:lnTo>
                          <a:pt x="223" y="618"/>
                        </a:lnTo>
                        <a:lnTo>
                          <a:pt x="115" y="618"/>
                        </a:lnTo>
                        <a:lnTo>
                          <a:pt x="115" y="618"/>
                        </a:lnTo>
                        <a:lnTo>
                          <a:pt x="96" y="616"/>
                        </a:lnTo>
                        <a:lnTo>
                          <a:pt x="81" y="613"/>
                        </a:lnTo>
                        <a:lnTo>
                          <a:pt x="67" y="608"/>
                        </a:lnTo>
                        <a:lnTo>
                          <a:pt x="57" y="597"/>
                        </a:lnTo>
                        <a:lnTo>
                          <a:pt x="48" y="587"/>
                        </a:lnTo>
                        <a:lnTo>
                          <a:pt x="41" y="573"/>
                        </a:lnTo>
                        <a:lnTo>
                          <a:pt x="36" y="558"/>
                        </a:lnTo>
                        <a:lnTo>
                          <a:pt x="34" y="540"/>
                        </a:lnTo>
                        <a:lnTo>
                          <a:pt x="34" y="540"/>
                        </a:lnTo>
                        <a:lnTo>
                          <a:pt x="34" y="489"/>
                        </a:lnTo>
                        <a:lnTo>
                          <a:pt x="34" y="489"/>
                        </a:lnTo>
                        <a:lnTo>
                          <a:pt x="34" y="465"/>
                        </a:lnTo>
                        <a:lnTo>
                          <a:pt x="34" y="465"/>
                        </a:lnTo>
                        <a:lnTo>
                          <a:pt x="34" y="363"/>
                        </a:lnTo>
                        <a:lnTo>
                          <a:pt x="34" y="363"/>
                        </a:lnTo>
                        <a:lnTo>
                          <a:pt x="34" y="103"/>
                        </a:lnTo>
                        <a:lnTo>
                          <a:pt x="34" y="103"/>
                        </a:lnTo>
                        <a:lnTo>
                          <a:pt x="36" y="89"/>
                        </a:lnTo>
                        <a:lnTo>
                          <a:pt x="39" y="76"/>
                        </a:lnTo>
                        <a:lnTo>
                          <a:pt x="46" y="64"/>
                        </a:lnTo>
                        <a:lnTo>
                          <a:pt x="55" y="53"/>
                        </a:lnTo>
                        <a:lnTo>
                          <a:pt x="65" y="46"/>
                        </a:lnTo>
                        <a:lnTo>
                          <a:pt x="77" y="40"/>
                        </a:lnTo>
                        <a:lnTo>
                          <a:pt x="89" y="36"/>
                        </a:lnTo>
                        <a:lnTo>
                          <a:pt x="103" y="34"/>
                        </a:lnTo>
                        <a:lnTo>
                          <a:pt x="103" y="34"/>
                        </a:lnTo>
                        <a:lnTo>
                          <a:pt x="1204" y="34"/>
                        </a:lnTo>
                        <a:lnTo>
                          <a:pt x="1204" y="34"/>
                        </a:lnTo>
                        <a:lnTo>
                          <a:pt x="1735" y="34"/>
                        </a:lnTo>
                        <a:lnTo>
                          <a:pt x="1735" y="34"/>
                        </a:lnTo>
                        <a:lnTo>
                          <a:pt x="1749" y="36"/>
                        </a:lnTo>
                        <a:lnTo>
                          <a:pt x="1762" y="40"/>
                        </a:lnTo>
                        <a:lnTo>
                          <a:pt x="1774" y="46"/>
                        </a:lnTo>
                        <a:lnTo>
                          <a:pt x="1785" y="53"/>
                        </a:lnTo>
                        <a:lnTo>
                          <a:pt x="1792" y="64"/>
                        </a:lnTo>
                        <a:lnTo>
                          <a:pt x="1798" y="76"/>
                        </a:lnTo>
                        <a:lnTo>
                          <a:pt x="1802" y="88"/>
                        </a:lnTo>
                        <a:lnTo>
                          <a:pt x="1804" y="103"/>
                        </a:lnTo>
                        <a:lnTo>
                          <a:pt x="1804" y="103"/>
                        </a:lnTo>
                        <a:lnTo>
                          <a:pt x="1804" y="544"/>
                        </a:lnTo>
                        <a:lnTo>
                          <a:pt x="1804" y="544"/>
                        </a:lnTo>
                        <a:close/>
                      </a:path>
                    </a:pathLst>
                  </a:custGeom>
                  <a:solidFill>
                    <a:srgbClr val="F0808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C2C2D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g2ee098dacce_3_771"/>
                  <p:cNvSpPr txBox="1"/>
                  <p:nvPr/>
                </p:nvSpPr>
                <p:spPr>
                  <a:xfrm>
                    <a:off x="4684927" y="3872810"/>
                    <a:ext cx="1121100" cy="403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rPr lang="en-US" sz="2400" b="1" i="0" u="none" strike="noStrike" cap="none">
                        <a:solidFill>
                          <a:srgbClr val="F0808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SITE W</a:t>
                    </a:r>
                    <a:endParaRPr sz="2400" b="1" i="0" u="none" strike="noStrike" cap="none">
                      <a:solidFill>
                        <a:srgbClr val="F0808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35" name="Google Shape;735;g2ee098dacce_3_771"/>
                  <p:cNvSpPr txBox="1"/>
                  <p:nvPr/>
                </p:nvSpPr>
                <p:spPr>
                  <a:xfrm>
                    <a:off x="4915306" y="4450221"/>
                    <a:ext cx="2160600" cy="7261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SITE W는 </a:t>
                    </a:r>
                    <a:r>
                      <a:rPr lang="en-US" sz="10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회사 A의 분배망 및 접근망으</a:t>
                    </a:r>
                    <a:r>
                      <a:rPr lang="en-US"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로, 직원들이 근무하는 주요 업무 공간입니다. </a:t>
                    </a:r>
                    <a:endParaRPr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36" name="Google Shape;736;g2ee098dacce_3_771"/>
                <p:cNvGrpSpPr/>
                <p:nvPr/>
              </p:nvGrpSpPr>
              <p:grpSpPr>
                <a:xfrm>
                  <a:off x="9197964" y="4433156"/>
                  <a:ext cx="1456236" cy="1590162"/>
                  <a:chOff x="7301551" y="4667408"/>
                  <a:chExt cx="1272600" cy="1389637"/>
                </a:xfrm>
              </p:grpSpPr>
              <p:sp>
                <p:nvSpPr>
                  <p:cNvPr id="737" name="Google Shape;737;g2ee098dacce_3_771"/>
                  <p:cNvSpPr/>
                  <p:nvPr/>
                </p:nvSpPr>
                <p:spPr>
                  <a:xfrm>
                    <a:off x="7424630" y="4667408"/>
                    <a:ext cx="1081088" cy="99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1" h="628" extrusionOk="0">
                        <a:moveTo>
                          <a:pt x="681" y="628"/>
                        </a:moveTo>
                        <a:lnTo>
                          <a:pt x="681" y="628"/>
                        </a:lnTo>
                        <a:lnTo>
                          <a:pt x="671" y="599"/>
                        </a:lnTo>
                        <a:lnTo>
                          <a:pt x="671" y="599"/>
                        </a:lnTo>
                        <a:lnTo>
                          <a:pt x="657" y="552"/>
                        </a:lnTo>
                        <a:lnTo>
                          <a:pt x="657" y="552"/>
                        </a:lnTo>
                        <a:lnTo>
                          <a:pt x="650" y="526"/>
                        </a:lnTo>
                        <a:lnTo>
                          <a:pt x="647" y="516"/>
                        </a:lnTo>
                        <a:lnTo>
                          <a:pt x="641" y="508"/>
                        </a:lnTo>
                        <a:lnTo>
                          <a:pt x="641" y="508"/>
                        </a:lnTo>
                        <a:lnTo>
                          <a:pt x="631" y="502"/>
                        </a:lnTo>
                        <a:lnTo>
                          <a:pt x="619" y="495"/>
                        </a:lnTo>
                        <a:lnTo>
                          <a:pt x="593" y="485"/>
                        </a:lnTo>
                        <a:lnTo>
                          <a:pt x="593" y="485"/>
                        </a:lnTo>
                        <a:lnTo>
                          <a:pt x="567" y="477"/>
                        </a:lnTo>
                        <a:lnTo>
                          <a:pt x="542" y="468"/>
                        </a:lnTo>
                        <a:lnTo>
                          <a:pt x="488" y="456"/>
                        </a:lnTo>
                        <a:lnTo>
                          <a:pt x="488" y="456"/>
                        </a:lnTo>
                        <a:lnTo>
                          <a:pt x="461" y="451"/>
                        </a:lnTo>
                        <a:lnTo>
                          <a:pt x="447" y="449"/>
                        </a:lnTo>
                        <a:lnTo>
                          <a:pt x="433" y="444"/>
                        </a:lnTo>
                        <a:lnTo>
                          <a:pt x="433" y="444"/>
                        </a:lnTo>
                        <a:lnTo>
                          <a:pt x="423" y="439"/>
                        </a:lnTo>
                        <a:lnTo>
                          <a:pt x="414" y="432"/>
                        </a:lnTo>
                        <a:lnTo>
                          <a:pt x="397" y="416"/>
                        </a:lnTo>
                        <a:lnTo>
                          <a:pt x="397" y="416"/>
                        </a:lnTo>
                        <a:lnTo>
                          <a:pt x="385" y="404"/>
                        </a:lnTo>
                        <a:lnTo>
                          <a:pt x="371" y="392"/>
                        </a:lnTo>
                        <a:lnTo>
                          <a:pt x="371" y="392"/>
                        </a:lnTo>
                        <a:lnTo>
                          <a:pt x="368" y="390"/>
                        </a:lnTo>
                        <a:lnTo>
                          <a:pt x="365" y="385"/>
                        </a:lnTo>
                        <a:lnTo>
                          <a:pt x="365" y="385"/>
                        </a:lnTo>
                        <a:lnTo>
                          <a:pt x="361" y="375"/>
                        </a:lnTo>
                        <a:lnTo>
                          <a:pt x="359" y="365"/>
                        </a:lnTo>
                        <a:lnTo>
                          <a:pt x="361" y="354"/>
                        </a:lnTo>
                        <a:lnTo>
                          <a:pt x="365" y="344"/>
                        </a:lnTo>
                        <a:lnTo>
                          <a:pt x="371" y="323"/>
                        </a:lnTo>
                        <a:lnTo>
                          <a:pt x="373" y="311"/>
                        </a:lnTo>
                        <a:lnTo>
                          <a:pt x="373" y="299"/>
                        </a:lnTo>
                        <a:lnTo>
                          <a:pt x="373" y="299"/>
                        </a:lnTo>
                        <a:lnTo>
                          <a:pt x="375" y="298"/>
                        </a:lnTo>
                        <a:lnTo>
                          <a:pt x="377" y="296"/>
                        </a:lnTo>
                        <a:lnTo>
                          <a:pt x="380" y="296"/>
                        </a:lnTo>
                        <a:lnTo>
                          <a:pt x="380" y="296"/>
                        </a:lnTo>
                        <a:lnTo>
                          <a:pt x="387" y="292"/>
                        </a:lnTo>
                        <a:lnTo>
                          <a:pt x="392" y="284"/>
                        </a:lnTo>
                        <a:lnTo>
                          <a:pt x="395" y="275"/>
                        </a:lnTo>
                        <a:lnTo>
                          <a:pt x="399" y="265"/>
                        </a:lnTo>
                        <a:lnTo>
                          <a:pt x="402" y="242"/>
                        </a:lnTo>
                        <a:lnTo>
                          <a:pt x="406" y="222"/>
                        </a:lnTo>
                        <a:lnTo>
                          <a:pt x="406" y="222"/>
                        </a:lnTo>
                        <a:lnTo>
                          <a:pt x="408" y="208"/>
                        </a:lnTo>
                        <a:lnTo>
                          <a:pt x="411" y="196"/>
                        </a:lnTo>
                        <a:lnTo>
                          <a:pt x="411" y="196"/>
                        </a:lnTo>
                        <a:lnTo>
                          <a:pt x="409" y="189"/>
                        </a:lnTo>
                        <a:lnTo>
                          <a:pt x="408" y="181"/>
                        </a:lnTo>
                        <a:lnTo>
                          <a:pt x="408" y="181"/>
                        </a:lnTo>
                        <a:lnTo>
                          <a:pt x="408" y="175"/>
                        </a:lnTo>
                        <a:lnTo>
                          <a:pt x="409" y="170"/>
                        </a:lnTo>
                        <a:lnTo>
                          <a:pt x="411" y="165"/>
                        </a:lnTo>
                        <a:lnTo>
                          <a:pt x="413" y="162"/>
                        </a:lnTo>
                        <a:lnTo>
                          <a:pt x="413" y="162"/>
                        </a:lnTo>
                        <a:lnTo>
                          <a:pt x="411" y="141"/>
                        </a:lnTo>
                        <a:lnTo>
                          <a:pt x="408" y="120"/>
                        </a:lnTo>
                        <a:lnTo>
                          <a:pt x="408" y="120"/>
                        </a:lnTo>
                        <a:lnTo>
                          <a:pt x="406" y="112"/>
                        </a:lnTo>
                        <a:lnTo>
                          <a:pt x="401" y="101"/>
                        </a:lnTo>
                        <a:lnTo>
                          <a:pt x="392" y="82"/>
                        </a:lnTo>
                        <a:lnTo>
                          <a:pt x="392" y="82"/>
                        </a:lnTo>
                        <a:lnTo>
                          <a:pt x="387" y="72"/>
                        </a:lnTo>
                        <a:lnTo>
                          <a:pt x="382" y="63"/>
                        </a:lnTo>
                        <a:lnTo>
                          <a:pt x="382" y="63"/>
                        </a:lnTo>
                        <a:lnTo>
                          <a:pt x="371" y="43"/>
                        </a:lnTo>
                        <a:lnTo>
                          <a:pt x="365" y="34"/>
                        </a:lnTo>
                        <a:lnTo>
                          <a:pt x="354" y="27"/>
                        </a:lnTo>
                        <a:lnTo>
                          <a:pt x="354" y="27"/>
                        </a:lnTo>
                        <a:lnTo>
                          <a:pt x="335" y="17"/>
                        </a:lnTo>
                        <a:lnTo>
                          <a:pt x="315" y="8"/>
                        </a:lnTo>
                        <a:lnTo>
                          <a:pt x="315" y="8"/>
                        </a:lnTo>
                        <a:lnTo>
                          <a:pt x="304" y="5"/>
                        </a:lnTo>
                        <a:lnTo>
                          <a:pt x="292" y="3"/>
                        </a:lnTo>
                        <a:lnTo>
                          <a:pt x="265" y="0"/>
                        </a:lnTo>
                        <a:lnTo>
                          <a:pt x="239" y="2"/>
                        </a:lnTo>
                        <a:lnTo>
                          <a:pt x="217" y="5"/>
                        </a:lnTo>
                        <a:lnTo>
                          <a:pt x="217" y="5"/>
                        </a:lnTo>
                        <a:lnTo>
                          <a:pt x="203" y="10"/>
                        </a:lnTo>
                        <a:lnTo>
                          <a:pt x="198" y="14"/>
                        </a:lnTo>
                        <a:lnTo>
                          <a:pt x="191" y="17"/>
                        </a:lnTo>
                        <a:lnTo>
                          <a:pt x="191" y="17"/>
                        </a:lnTo>
                        <a:lnTo>
                          <a:pt x="186" y="24"/>
                        </a:lnTo>
                        <a:lnTo>
                          <a:pt x="181" y="32"/>
                        </a:lnTo>
                        <a:lnTo>
                          <a:pt x="172" y="48"/>
                        </a:lnTo>
                        <a:lnTo>
                          <a:pt x="172" y="48"/>
                        </a:lnTo>
                        <a:lnTo>
                          <a:pt x="162" y="48"/>
                        </a:lnTo>
                        <a:lnTo>
                          <a:pt x="153" y="50"/>
                        </a:lnTo>
                        <a:lnTo>
                          <a:pt x="144" y="53"/>
                        </a:lnTo>
                        <a:lnTo>
                          <a:pt x="138" y="57"/>
                        </a:lnTo>
                        <a:lnTo>
                          <a:pt x="126" y="67"/>
                        </a:lnTo>
                        <a:lnTo>
                          <a:pt x="112" y="77"/>
                        </a:lnTo>
                        <a:lnTo>
                          <a:pt x="112" y="77"/>
                        </a:lnTo>
                        <a:lnTo>
                          <a:pt x="112" y="79"/>
                        </a:lnTo>
                        <a:lnTo>
                          <a:pt x="112" y="79"/>
                        </a:lnTo>
                        <a:lnTo>
                          <a:pt x="114" y="79"/>
                        </a:lnTo>
                        <a:lnTo>
                          <a:pt x="115" y="81"/>
                        </a:lnTo>
                        <a:lnTo>
                          <a:pt x="115" y="81"/>
                        </a:lnTo>
                        <a:lnTo>
                          <a:pt x="114" y="88"/>
                        </a:lnTo>
                        <a:lnTo>
                          <a:pt x="110" y="93"/>
                        </a:lnTo>
                        <a:lnTo>
                          <a:pt x="101" y="105"/>
                        </a:lnTo>
                        <a:lnTo>
                          <a:pt x="95" y="117"/>
                        </a:lnTo>
                        <a:lnTo>
                          <a:pt x="93" y="124"/>
                        </a:lnTo>
                        <a:lnTo>
                          <a:pt x="91" y="131"/>
                        </a:lnTo>
                        <a:lnTo>
                          <a:pt x="91" y="131"/>
                        </a:lnTo>
                        <a:lnTo>
                          <a:pt x="93" y="143"/>
                        </a:lnTo>
                        <a:lnTo>
                          <a:pt x="96" y="153"/>
                        </a:lnTo>
                        <a:lnTo>
                          <a:pt x="105" y="174"/>
                        </a:lnTo>
                        <a:lnTo>
                          <a:pt x="105" y="174"/>
                        </a:lnTo>
                        <a:lnTo>
                          <a:pt x="108" y="184"/>
                        </a:lnTo>
                        <a:lnTo>
                          <a:pt x="112" y="196"/>
                        </a:lnTo>
                        <a:lnTo>
                          <a:pt x="115" y="206"/>
                        </a:lnTo>
                        <a:lnTo>
                          <a:pt x="117" y="211"/>
                        </a:lnTo>
                        <a:lnTo>
                          <a:pt x="120" y="217"/>
                        </a:lnTo>
                        <a:lnTo>
                          <a:pt x="120" y="217"/>
                        </a:lnTo>
                        <a:lnTo>
                          <a:pt x="119" y="224"/>
                        </a:lnTo>
                        <a:lnTo>
                          <a:pt x="119" y="230"/>
                        </a:lnTo>
                        <a:lnTo>
                          <a:pt x="122" y="246"/>
                        </a:lnTo>
                        <a:lnTo>
                          <a:pt x="127" y="261"/>
                        </a:lnTo>
                        <a:lnTo>
                          <a:pt x="132" y="277"/>
                        </a:lnTo>
                        <a:lnTo>
                          <a:pt x="132" y="277"/>
                        </a:lnTo>
                        <a:lnTo>
                          <a:pt x="138" y="289"/>
                        </a:lnTo>
                        <a:lnTo>
                          <a:pt x="143" y="301"/>
                        </a:lnTo>
                        <a:lnTo>
                          <a:pt x="150" y="310"/>
                        </a:lnTo>
                        <a:lnTo>
                          <a:pt x="153" y="313"/>
                        </a:lnTo>
                        <a:lnTo>
                          <a:pt x="156" y="315"/>
                        </a:lnTo>
                        <a:lnTo>
                          <a:pt x="156" y="315"/>
                        </a:lnTo>
                        <a:lnTo>
                          <a:pt x="160" y="315"/>
                        </a:lnTo>
                        <a:lnTo>
                          <a:pt x="163" y="315"/>
                        </a:lnTo>
                        <a:lnTo>
                          <a:pt x="167" y="313"/>
                        </a:lnTo>
                        <a:lnTo>
                          <a:pt x="170" y="313"/>
                        </a:lnTo>
                        <a:lnTo>
                          <a:pt x="170" y="313"/>
                        </a:lnTo>
                        <a:lnTo>
                          <a:pt x="170" y="320"/>
                        </a:lnTo>
                        <a:lnTo>
                          <a:pt x="170" y="325"/>
                        </a:lnTo>
                        <a:lnTo>
                          <a:pt x="175" y="337"/>
                        </a:lnTo>
                        <a:lnTo>
                          <a:pt x="182" y="349"/>
                        </a:lnTo>
                        <a:lnTo>
                          <a:pt x="187" y="363"/>
                        </a:lnTo>
                        <a:lnTo>
                          <a:pt x="187" y="363"/>
                        </a:lnTo>
                        <a:lnTo>
                          <a:pt x="191" y="380"/>
                        </a:lnTo>
                        <a:lnTo>
                          <a:pt x="194" y="399"/>
                        </a:lnTo>
                        <a:lnTo>
                          <a:pt x="194" y="399"/>
                        </a:lnTo>
                        <a:lnTo>
                          <a:pt x="198" y="415"/>
                        </a:lnTo>
                        <a:lnTo>
                          <a:pt x="199" y="430"/>
                        </a:lnTo>
                        <a:lnTo>
                          <a:pt x="199" y="446"/>
                        </a:lnTo>
                        <a:lnTo>
                          <a:pt x="198" y="452"/>
                        </a:lnTo>
                        <a:lnTo>
                          <a:pt x="194" y="459"/>
                        </a:lnTo>
                        <a:lnTo>
                          <a:pt x="194" y="459"/>
                        </a:lnTo>
                        <a:lnTo>
                          <a:pt x="193" y="464"/>
                        </a:lnTo>
                        <a:lnTo>
                          <a:pt x="187" y="470"/>
                        </a:lnTo>
                        <a:lnTo>
                          <a:pt x="177" y="478"/>
                        </a:lnTo>
                        <a:lnTo>
                          <a:pt x="177" y="478"/>
                        </a:lnTo>
                        <a:lnTo>
                          <a:pt x="169" y="489"/>
                        </a:lnTo>
                        <a:lnTo>
                          <a:pt x="160" y="497"/>
                        </a:lnTo>
                        <a:lnTo>
                          <a:pt x="160" y="497"/>
                        </a:lnTo>
                        <a:lnTo>
                          <a:pt x="151" y="501"/>
                        </a:lnTo>
                        <a:lnTo>
                          <a:pt x="141" y="506"/>
                        </a:lnTo>
                        <a:lnTo>
                          <a:pt x="119" y="513"/>
                        </a:lnTo>
                        <a:lnTo>
                          <a:pt x="119" y="513"/>
                        </a:lnTo>
                        <a:lnTo>
                          <a:pt x="71" y="533"/>
                        </a:lnTo>
                        <a:lnTo>
                          <a:pt x="24" y="554"/>
                        </a:lnTo>
                        <a:lnTo>
                          <a:pt x="24" y="554"/>
                        </a:lnTo>
                        <a:lnTo>
                          <a:pt x="17" y="561"/>
                        </a:lnTo>
                        <a:lnTo>
                          <a:pt x="12" y="568"/>
                        </a:lnTo>
                        <a:lnTo>
                          <a:pt x="9" y="576"/>
                        </a:lnTo>
                        <a:lnTo>
                          <a:pt x="5" y="585"/>
                        </a:lnTo>
                        <a:lnTo>
                          <a:pt x="2" y="606"/>
                        </a:lnTo>
                        <a:lnTo>
                          <a:pt x="0" y="628"/>
                        </a:lnTo>
                        <a:lnTo>
                          <a:pt x="681" y="628"/>
                        </a:lnTo>
                        <a:close/>
                      </a:path>
                    </a:pathLst>
                  </a:custGeom>
                  <a:solidFill>
                    <a:srgbClr val="F0808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g2ee098dacce_3_771"/>
                  <p:cNvSpPr txBox="1"/>
                  <p:nvPr/>
                </p:nvSpPr>
                <p:spPr>
                  <a:xfrm>
                    <a:off x="7301551" y="5653545"/>
                    <a:ext cx="1272600" cy="403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08080"/>
                      </a:buClr>
                      <a:buSzPts val="2400"/>
                      <a:buFont typeface="Arial"/>
                      <a:buNone/>
                    </a:pPr>
                    <a:r>
                      <a:rPr lang="en-US" sz="2400" b="1" i="0" u="none" strike="noStrike" cap="none">
                        <a:solidFill>
                          <a:srgbClr val="F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최현욱</a:t>
                    </a:r>
                    <a:endParaRPr sz="2400" b="1" i="0" u="none" strike="noStrike" cap="none">
                      <a:solidFill>
                        <a:srgbClr val="F0808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739" name="Google Shape;739;g2ee098dacce_3_771"/>
            <p:cNvSpPr/>
            <p:nvPr/>
          </p:nvSpPr>
          <p:spPr>
            <a:xfrm flipH="1">
              <a:off x="1291373" y="657551"/>
              <a:ext cx="9445500" cy="5752500"/>
            </a:xfrm>
            <a:prstGeom prst="corner">
              <a:avLst>
                <a:gd name="adj1" fmla="val 50163"/>
                <a:gd name="adj2" fmla="val 97550"/>
              </a:avLst>
            </a:prstGeom>
            <a:noFill/>
            <a:ln w="25400" cap="flat" cmpd="sng">
              <a:solidFill>
                <a:srgbClr val="003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2ee098dacce_3_771"/>
            <p:cNvSpPr txBox="1"/>
            <p:nvPr/>
          </p:nvSpPr>
          <p:spPr>
            <a:xfrm>
              <a:off x="5816734" y="6438038"/>
              <a:ext cx="89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354B"/>
                  </a:solidFill>
                  <a:latin typeface="Arial"/>
                  <a:ea typeface="Arial"/>
                  <a:cs typeface="Arial"/>
                  <a:sym typeface="Arial"/>
                </a:rPr>
                <a:t>회사 A</a:t>
              </a:r>
              <a:endParaRPr sz="1800" b="1" i="0" u="none" strike="noStrike" cap="none">
                <a:solidFill>
                  <a:srgbClr val="0035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EE4D3D-D0F0-4137-B75E-9C0444EB4706}"/>
                </a:ext>
              </a:extLst>
            </p:cNvPr>
            <p:cNvSpPr/>
            <p:nvPr/>
          </p:nvSpPr>
          <p:spPr>
            <a:xfrm>
              <a:off x="10736873" y="3079718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/>
                <a:t>Before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ee098dacce_3_809"/>
          <p:cNvSpPr txBox="1"/>
          <p:nvPr/>
        </p:nvSpPr>
        <p:spPr>
          <a:xfrm>
            <a:off x="369525" y="123150"/>
            <a:ext cx="9267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1.1 Scenario Description.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 What is X, Y, Z, W Detail Requirements?</a:t>
            </a:r>
            <a:endParaRPr b="1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8E4"/>
              </a:buClr>
              <a:buSzPts val="2000"/>
              <a:buFont typeface="Malgun Gothic"/>
              <a:buNone/>
            </a:pPr>
            <a:endParaRPr sz="1400"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2ee098dacce_3_809"/>
          <p:cNvSpPr txBox="1"/>
          <p:nvPr/>
        </p:nvSpPr>
        <p:spPr>
          <a:xfrm>
            <a:off x="5816734" y="6438038"/>
            <a:ext cx="89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354B"/>
                </a:solidFill>
                <a:latin typeface="Arial"/>
                <a:ea typeface="Arial"/>
                <a:cs typeface="Arial"/>
                <a:sym typeface="Arial"/>
              </a:rPr>
              <a:t>회사 A</a:t>
            </a:r>
            <a:endParaRPr sz="1800" b="1" i="0" u="none" strike="noStrike" cap="none">
              <a:solidFill>
                <a:srgbClr val="0035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4943FE-CF31-4125-A93E-A7DCA5E839F5}"/>
              </a:ext>
            </a:extLst>
          </p:cNvPr>
          <p:cNvGrpSpPr/>
          <p:nvPr/>
        </p:nvGrpSpPr>
        <p:grpSpPr>
          <a:xfrm>
            <a:off x="530400" y="612000"/>
            <a:ext cx="11131200" cy="5634000"/>
            <a:chOff x="1291373" y="673725"/>
            <a:chExt cx="10008475" cy="5736406"/>
          </a:xfrm>
        </p:grpSpPr>
        <p:grpSp>
          <p:nvGrpSpPr>
            <p:cNvPr id="746" name="Google Shape;746;g2ee098dacce_3_809"/>
            <p:cNvGrpSpPr/>
            <p:nvPr/>
          </p:nvGrpSpPr>
          <p:grpSpPr>
            <a:xfrm>
              <a:off x="1656191" y="673725"/>
              <a:ext cx="8808506" cy="2844647"/>
              <a:chOff x="1986952" y="368932"/>
              <a:chExt cx="8808506" cy="2844647"/>
            </a:xfrm>
          </p:grpSpPr>
          <p:grpSp>
            <p:nvGrpSpPr>
              <p:cNvPr id="747" name="Google Shape;747;g2ee098dacce_3_809"/>
              <p:cNvGrpSpPr/>
              <p:nvPr/>
            </p:nvGrpSpPr>
            <p:grpSpPr>
              <a:xfrm>
                <a:off x="1986952" y="368932"/>
                <a:ext cx="4191772" cy="2816474"/>
                <a:chOff x="1531514" y="422750"/>
                <a:chExt cx="4191772" cy="2816474"/>
              </a:xfrm>
            </p:grpSpPr>
            <p:sp>
              <p:nvSpPr>
                <p:cNvPr id="748" name="Google Shape;748;g2ee098dacce_3_809"/>
                <p:cNvSpPr/>
                <p:nvPr/>
              </p:nvSpPr>
              <p:spPr>
                <a:xfrm>
                  <a:off x="2888363" y="920375"/>
                  <a:ext cx="2777062" cy="221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" h="878" extrusionOk="0">
                      <a:moveTo>
                        <a:pt x="1838" y="103"/>
                      </a:moveTo>
                      <a:lnTo>
                        <a:pt x="1838" y="103"/>
                      </a:lnTo>
                      <a:lnTo>
                        <a:pt x="1838" y="91"/>
                      </a:lnTo>
                      <a:lnTo>
                        <a:pt x="1836" y="81"/>
                      </a:lnTo>
                      <a:lnTo>
                        <a:pt x="1829" y="62"/>
                      </a:lnTo>
                      <a:lnTo>
                        <a:pt x="1821" y="45"/>
                      </a:lnTo>
                      <a:lnTo>
                        <a:pt x="1809" y="29"/>
                      </a:lnTo>
                      <a:lnTo>
                        <a:pt x="1793" y="17"/>
                      </a:lnTo>
                      <a:lnTo>
                        <a:pt x="1776" y="9"/>
                      </a:lnTo>
                      <a:lnTo>
                        <a:pt x="1755" y="2"/>
                      </a:lnTo>
                      <a:lnTo>
                        <a:pt x="1745" y="0"/>
                      </a:lnTo>
                      <a:lnTo>
                        <a:pt x="1735" y="0"/>
                      </a:lnTo>
                      <a:lnTo>
                        <a:pt x="1735" y="0"/>
                      </a:lnTo>
                      <a:lnTo>
                        <a:pt x="1204" y="0"/>
                      </a:lnTo>
                      <a:lnTo>
                        <a:pt x="1204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64" y="9"/>
                      </a:lnTo>
                      <a:lnTo>
                        <a:pt x="46" y="17"/>
                      </a:lnTo>
                      <a:lnTo>
                        <a:pt x="31" y="29"/>
                      </a:lnTo>
                      <a:lnTo>
                        <a:pt x="19" y="45"/>
                      </a:lnTo>
                      <a:lnTo>
                        <a:pt x="8" y="62"/>
                      </a:lnTo>
                      <a:lnTo>
                        <a:pt x="3" y="83"/>
                      </a:lnTo>
                      <a:lnTo>
                        <a:pt x="2" y="93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0" y="363"/>
                      </a:lnTo>
                      <a:lnTo>
                        <a:pt x="0" y="363"/>
                      </a:lnTo>
                      <a:lnTo>
                        <a:pt x="0" y="465"/>
                      </a:lnTo>
                      <a:lnTo>
                        <a:pt x="0" y="465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542"/>
                      </a:lnTo>
                      <a:lnTo>
                        <a:pt x="0" y="542"/>
                      </a:lnTo>
                      <a:lnTo>
                        <a:pt x="3" y="566"/>
                      </a:lnTo>
                      <a:lnTo>
                        <a:pt x="5" y="577"/>
                      </a:lnTo>
                      <a:lnTo>
                        <a:pt x="10" y="587"/>
                      </a:lnTo>
                      <a:lnTo>
                        <a:pt x="14" y="597"/>
                      </a:lnTo>
                      <a:lnTo>
                        <a:pt x="19" y="606"/>
                      </a:lnTo>
                      <a:lnTo>
                        <a:pt x="26" y="614"/>
                      </a:lnTo>
                      <a:lnTo>
                        <a:pt x="33" y="623"/>
                      </a:lnTo>
                      <a:lnTo>
                        <a:pt x="39" y="630"/>
                      </a:lnTo>
                      <a:lnTo>
                        <a:pt x="48" y="635"/>
                      </a:lnTo>
                      <a:lnTo>
                        <a:pt x="58" y="640"/>
                      </a:lnTo>
                      <a:lnTo>
                        <a:pt x="67" y="645"/>
                      </a:lnTo>
                      <a:lnTo>
                        <a:pt x="79" y="649"/>
                      </a:lnTo>
                      <a:lnTo>
                        <a:pt x="89" y="651"/>
                      </a:lnTo>
                      <a:lnTo>
                        <a:pt x="113" y="652"/>
                      </a:lnTo>
                      <a:lnTo>
                        <a:pt x="113" y="652"/>
                      </a:lnTo>
                      <a:lnTo>
                        <a:pt x="223" y="652"/>
                      </a:lnTo>
                      <a:lnTo>
                        <a:pt x="352" y="652"/>
                      </a:lnTo>
                      <a:lnTo>
                        <a:pt x="155" y="845"/>
                      </a:lnTo>
                      <a:lnTo>
                        <a:pt x="155" y="845"/>
                      </a:lnTo>
                      <a:lnTo>
                        <a:pt x="151" y="850"/>
                      </a:lnTo>
                      <a:lnTo>
                        <a:pt x="149" y="855"/>
                      </a:lnTo>
                      <a:lnTo>
                        <a:pt x="151" y="861"/>
                      </a:lnTo>
                      <a:lnTo>
                        <a:pt x="153" y="866"/>
                      </a:lnTo>
                      <a:lnTo>
                        <a:pt x="155" y="871"/>
                      </a:lnTo>
                      <a:lnTo>
                        <a:pt x="155" y="871"/>
                      </a:lnTo>
                      <a:lnTo>
                        <a:pt x="158" y="874"/>
                      </a:lnTo>
                      <a:lnTo>
                        <a:pt x="162" y="876"/>
                      </a:lnTo>
                      <a:lnTo>
                        <a:pt x="165" y="878"/>
                      </a:lnTo>
                      <a:lnTo>
                        <a:pt x="170" y="878"/>
                      </a:lnTo>
                      <a:lnTo>
                        <a:pt x="170" y="878"/>
                      </a:lnTo>
                      <a:lnTo>
                        <a:pt x="177" y="878"/>
                      </a:lnTo>
                      <a:lnTo>
                        <a:pt x="239" y="850"/>
                      </a:lnTo>
                      <a:lnTo>
                        <a:pt x="239" y="850"/>
                      </a:lnTo>
                      <a:lnTo>
                        <a:pt x="344" y="804"/>
                      </a:lnTo>
                      <a:lnTo>
                        <a:pt x="428" y="768"/>
                      </a:lnTo>
                      <a:lnTo>
                        <a:pt x="428" y="768"/>
                      </a:lnTo>
                      <a:lnTo>
                        <a:pt x="683" y="657"/>
                      </a:lnTo>
                      <a:lnTo>
                        <a:pt x="683" y="657"/>
                      </a:lnTo>
                      <a:lnTo>
                        <a:pt x="696" y="654"/>
                      </a:lnTo>
                      <a:lnTo>
                        <a:pt x="712" y="652"/>
                      </a:lnTo>
                      <a:lnTo>
                        <a:pt x="712" y="652"/>
                      </a:lnTo>
                      <a:lnTo>
                        <a:pt x="1308" y="652"/>
                      </a:lnTo>
                      <a:lnTo>
                        <a:pt x="1308" y="652"/>
                      </a:lnTo>
                      <a:lnTo>
                        <a:pt x="1728" y="652"/>
                      </a:lnTo>
                      <a:lnTo>
                        <a:pt x="1728" y="652"/>
                      </a:lnTo>
                      <a:lnTo>
                        <a:pt x="1752" y="651"/>
                      </a:lnTo>
                      <a:lnTo>
                        <a:pt x="1762" y="647"/>
                      </a:lnTo>
                      <a:lnTo>
                        <a:pt x="1773" y="644"/>
                      </a:lnTo>
                      <a:lnTo>
                        <a:pt x="1783" y="640"/>
                      </a:lnTo>
                      <a:lnTo>
                        <a:pt x="1792" y="635"/>
                      </a:lnTo>
                      <a:lnTo>
                        <a:pt x="1800" y="628"/>
                      </a:lnTo>
                      <a:lnTo>
                        <a:pt x="1807" y="621"/>
                      </a:lnTo>
                      <a:lnTo>
                        <a:pt x="1814" y="614"/>
                      </a:lnTo>
                      <a:lnTo>
                        <a:pt x="1821" y="606"/>
                      </a:lnTo>
                      <a:lnTo>
                        <a:pt x="1826" y="597"/>
                      </a:lnTo>
                      <a:lnTo>
                        <a:pt x="1829" y="589"/>
                      </a:lnTo>
                      <a:lnTo>
                        <a:pt x="1833" y="578"/>
                      </a:lnTo>
                      <a:lnTo>
                        <a:pt x="1836" y="568"/>
                      </a:lnTo>
                      <a:lnTo>
                        <a:pt x="1838" y="556"/>
                      </a:lnTo>
                      <a:lnTo>
                        <a:pt x="1838" y="544"/>
                      </a:lnTo>
                      <a:lnTo>
                        <a:pt x="1838" y="544"/>
                      </a:lnTo>
                      <a:lnTo>
                        <a:pt x="1838" y="103"/>
                      </a:lnTo>
                      <a:lnTo>
                        <a:pt x="1838" y="103"/>
                      </a:lnTo>
                      <a:close/>
                      <a:moveTo>
                        <a:pt x="1804" y="544"/>
                      </a:moveTo>
                      <a:lnTo>
                        <a:pt x="1804" y="544"/>
                      </a:lnTo>
                      <a:lnTo>
                        <a:pt x="1802" y="561"/>
                      </a:lnTo>
                      <a:lnTo>
                        <a:pt x="1798" y="575"/>
                      </a:lnTo>
                      <a:lnTo>
                        <a:pt x="1792" y="587"/>
                      </a:lnTo>
                      <a:lnTo>
                        <a:pt x="1783" y="597"/>
                      </a:lnTo>
                      <a:lnTo>
                        <a:pt x="1773" y="606"/>
                      </a:lnTo>
                      <a:lnTo>
                        <a:pt x="1759" y="613"/>
                      </a:lnTo>
                      <a:lnTo>
                        <a:pt x="1745" y="616"/>
                      </a:lnTo>
                      <a:lnTo>
                        <a:pt x="1728" y="618"/>
                      </a:lnTo>
                      <a:lnTo>
                        <a:pt x="1728" y="618"/>
                      </a:lnTo>
                      <a:lnTo>
                        <a:pt x="1308" y="618"/>
                      </a:lnTo>
                      <a:lnTo>
                        <a:pt x="1308" y="618"/>
                      </a:lnTo>
                      <a:lnTo>
                        <a:pt x="710" y="618"/>
                      </a:lnTo>
                      <a:lnTo>
                        <a:pt x="710" y="618"/>
                      </a:lnTo>
                      <a:lnTo>
                        <a:pt x="688" y="621"/>
                      </a:lnTo>
                      <a:lnTo>
                        <a:pt x="679" y="623"/>
                      </a:lnTo>
                      <a:lnTo>
                        <a:pt x="670" y="626"/>
                      </a:lnTo>
                      <a:lnTo>
                        <a:pt x="670" y="626"/>
                      </a:lnTo>
                      <a:lnTo>
                        <a:pt x="414" y="737"/>
                      </a:lnTo>
                      <a:lnTo>
                        <a:pt x="330" y="773"/>
                      </a:lnTo>
                      <a:lnTo>
                        <a:pt x="330" y="773"/>
                      </a:lnTo>
                      <a:lnTo>
                        <a:pt x="237" y="812"/>
                      </a:lnTo>
                      <a:lnTo>
                        <a:pt x="407" y="647"/>
                      </a:lnTo>
                      <a:lnTo>
                        <a:pt x="407" y="647"/>
                      </a:lnTo>
                      <a:lnTo>
                        <a:pt x="411" y="644"/>
                      </a:lnTo>
                      <a:lnTo>
                        <a:pt x="413" y="639"/>
                      </a:lnTo>
                      <a:lnTo>
                        <a:pt x="413" y="633"/>
                      </a:lnTo>
                      <a:lnTo>
                        <a:pt x="411" y="628"/>
                      </a:lnTo>
                      <a:lnTo>
                        <a:pt x="411" y="628"/>
                      </a:lnTo>
                      <a:lnTo>
                        <a:pt x="409" y="625"/>
                      </a:lnTo>
                      <a:lnTo>
                        <a:pt x="406" y="621"/>
                      </a:lnTo>
                      <a:lnTo>
                        <a:pt x="401" y="620"/>
                      </a:lnTo>
                      <a:lnTo>
                        <a:pt x="395" y="618"/>
                      </a:lnTo>
                      <a:lnTo>
                        <a:pt x="347" y="618"/>
                      </a:lnTo>
                      <a:lnTo>
                        <a:pt x="223" y="618"/>
                      </a:lnTo>
                      <a:lnTo>
                        <a:pt x="223" y="618"/>
                      </a:lnTo>
                      <a:lnTo>
                        <a:pt x="115" y="618"/>
                      </a:lnTo>
                      <a:lnTo>
                        <a:pt x="115" y="618"/>
                      </a:lnTo>
                      <a:lnTo>
                        <a:pt x="96" y="616"/>
                      </a:lnTo>
                      <a:lnTo>
                        <a:pt x="81" y="613"/>
                      </a:lnTo>
                      <a:lnTo>
                        <a:pt x="67" y="608"/>
                      </a:lnTo>
                      <a:lnTo>
                        <a:pt x="57" y="597"/>
                      </a:lnTo>
                      <a:lnTo>
                        <a:pt x="48" y="587"/>
                      </a:lnTo>
                      <a:lnTo>
                        <a:pt x="41" y="573"/>
                      </a:lnTo>
                      <a:lnTo>
                        <a:pt x="36" y="558"/>
                      </a:lnTo>
                      <a:lnTo>
                        <a:pt x="34" y="540"/>
                      </a:lnTo>
                      <a:lnTo>
                        <a:pt x="34" y="540"/>
                      </a:lnTo>
                      <a:lnTo>
                        <a:pt x="34" y="489"/>
                      </a:lnTo>
                      <a:lnTo>
                        <a:pt x="34" y="489"/>
                      </a:lnTo>
                      <a:lnTo>
                        <a:pt x="34" y="465"/>
                      </a:lnTo>
                      <a:lnTo>
                        <a:pt x="34" y="465"/>
                      </a:lnTo>
                      <a:lnTo>
                        <a:pt x="34" y="363"/>
                      </a:lnTo>
                      <a:lnTo>
                        <a:pt x="34" y="363"/>
                      </a:lnTo>
                      <a:lnTo>
                        <a:pt x="34" y="103"/>
                      </a:lnTo>
                      <a:lnTo>
                        <a:pt x="34" y="103"/>
                      </a:lnTo>
                      <a:lnTo>
                        <a:pt x="36" y="89"/>
                      </a:lnTo>
                      <a:lnTo>
                        <a:pt x="39" y="76"/>
                      </a:lnTo>
                      <a:lnTo>
                        <a:pt x="46" y="64"/>
                      </a:lnTo>
                      <a:lnTo>
                        <a:pt x="55" y="53"/>
                      </a:lnTo>
                      <a:lnTo>
                        <a:pt x="65" y="46"/>
                      </a:lnTo>
                      <a:lnTo>
                        <a:pt x="77" y="40"/>
                      </a:lnTo>
                      <a:lnTo>
                        <a:pt x="89" y="36"/>
                      </a:lnTo>
                      <a:lnTo>
                        <a:pt x="103" y="34"/>
                      </a:lnTo>
                      <a:lnTo>
                        <a:pt x="103" y="34"/>
                      </a:lnTo>
                      <a:lnTo>
                        <a:pt x="1204" y="34"/>
                      </a:lnTo>
                      <a:lnTo>
                        <a:pt x="1204" y="34"/>
                      </a:lnTo>
                      <a:lnTo>
                        <a:pt x="1735" y="34"/>
                      </a:lnTo>
                      <a:lnTo>
                        <a:pt x="1735" y="34"/>
                      </a:lnTo>
                      <a:lnTo>
                        <a:pt x="1749" y="36"/>
                      </a:lnTo>
                      <a:lnTo>
                        <a:pt x="1762" y="40"/>
                      </a:lnTo>
                      <a:lnTo>
                        <a:pt x="1774" y="46"/>
                      </a:lnTo>
                      <a:lnTo>
                        <a:pt x="1785" y="53"/>
                      </a:lnTo>
                      <a:lnTo>
                        <a:pt x="1792" y="64"/>
                      </a:lnTo>
                      <a:lnTo>
                        <a:pt x="1798" y="76"/>
                      </a:lnTo>
                      <a:lnTo>
                        <a:pt x="1802" y="88"/>
                      </a:lnTo>
                      <a:lnTo>
                        <a:pt x="1804" y="103"/>
                      </a:lnTo>
                      <a:lnTo>
                        <a:pt x="1804" y="103"/>
                      </a:lnTo>
                      <a:lnTo>
                        <a:pt x="1804" y="544"/>
                      </a:lnTo>
                      <a:lnTo>
                        <a:pt x="1804" y="544"/>
                      </a:lnTo>
                      <a:close/>
                    </a:path>
                  </a:pathLst>
                </a:custGeom>
                <a:solidFill>
                  <a:srgbClr val="33B8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g2ee098dacce_3_809"/>
                <p:cNvSpPr txBox="1"/>
                <p:nvPr/>
              </p:nvSpPr>
              <p:spPr>
                <a:xfrm>
                  <a:off x="4576986" y="422750"/>
                  <a:ext cx="11463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33B8E4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SITE X</a:t>
                  </a:r>
                  <a:endParaRPr sz="2400" b="1" i="0" u="none" strike="noStrike" cap="none">
                    <a:solidFill>
                      <a:srgbClr val="33B8E4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0" name="Google Shape;750;g2ee098dacce_3_809"/>
                <p:cNvSpPr txBox="1"/>
                <p:nvPr/>
              </p:nvSpPr>
              <p:spPr>
                <a:xfrm>
                  <a:off x="3007267" y="1164278"/>
                  <a:ext cx="2472300" cy="133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228600" marR="0" lvl="0" indent="-228600" algn="l" rtl="0">
                    <a:lnSpc>
                      <a:spcPct val="133333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C2C2D"/>
                    </a:buClr>
                    <a:buSzPts val="900"/>
                    <a:buFont typeface="Arial"/>
                    <a:buAutoNum type="arabicPeriod"/>
                  </a:pP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회사 본사 네트워크와 인수합병된 회사의 네트워크를 직접 연결합니다.</a:t>
                  </a:r>
                  <a:b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228600" marR="0" lvl="0" indent="-228600" algn="l" rtl="0">
                    <a:lnSpc>
                      <a:spcPct val="133333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C2C2D"/>
                    </a:buClr>
                    <a:buSzPts val="900"/>
                    <a:buFont typeface="Arial"/>
                    <a:buAutoNum type="arabicPeriod"/>
                  </a:pP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회사 본사 네트워크에서 사용하는 OSPF 프로토콜과 인수합병된 회사 네트워크에서 사용되는 EIGRP 프로토콜 간의 호환성이 필요합니다.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51" name="Google Shape;751;g2ee098dacce_3_809"/>
                <p:cNvGrpSpPr/>
                <p:nvPr/>
              </p:nvGrpSpPr>
              <p:grpSpPr>
                <a:xfrm>
                  <a:off x="1531514" y="1752420"/>
                  <a:ext cx="1456236" cy="1486804"/>
                  <a:chOff x="595950" y="2635019"/>
                  <a:chExt cx="1272600" cy="1299313"/>
                </a:xfrm>
              </p:grpSpPr>
              <p:sp>
                <p:nvSpPr>
                  <p:cNvPr id="752" name="Google Shape;752;g2ee098dacce_3_809"/>
                  <p:cNvSpPr/>
                  <p:nvPr/>
                </p:nvSpPr>
                <p:spPr>
                  <a:xfrm>
                    <a:off x="684635" y="2635019"/>
                    <a:ext cx="1081087" cy="922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1" h="581" extrusionOk="0">
                        <a:moveTo>
                          <a:pt x="681" y="581"/>
                        </a:moveTo>
                        <a:lnTo>
                          <a:pt x="681" y="581"/>
                        </a:lnTo>
                        <a:lnTo>
                          <a:pt x="669" y="545"/>
                        </a:lnTo>
                        <a:lnTo>
                          <a:pt x="669" y="545"/>
                        </a:lnTo>
                        <a:lnTo>
                          <a:pt x="657" y="504"/>
                        </a:lnTo>
                        <a:lnTo>
                          <a:pt x="657" y="504"/>
                        </a:lnTo>
                        <a:lnTo>
                          <a:pt x="652" y="478"/>
                        </a:lnTo>
                        <a:lnTo>
                          <a:pt x="648" y="468"/>
                        </a:lnTo>
                        <a:lnTo>
                          <a:pt x="647" y="463"/>
                        </a:lnTo>
                        <a:lnTo>
                          <a:pt x="647" y="463"/>
                        </a:lnTo>
                        <a:lnTo>
                          <a:pt x="638" y="458"/>
                        </a:lnTo>
                        <a:lnTo>
                          <a:pt x="626" y="454"/>
                        </a:lnTo>
                        <a:lnTo>
                          <a:pt x="600" y="445"/>
                        </a:lnTo>
                        <a:lnTo>
                          <a:pt x="600" y="445"/>
                        </a:lnTo>
                        <a:lnTo>
                          <a:pt x="554" y="430"/>
                        </a:lnTo>
                        <a:lnTo>
                          <a:pt x="554" y="430"/>
                        </a:lnTo>
                        <a:lnTo>
                          <a:pt x="512" y="416"/>
                        </a:lnTo>
                        <a:lnTo>
                          <a:pt x="492" y="409"/>
                        </a:lnTo>
                        <a:lnTo>
                          <a:pt x="475" y="401"/>
                        </a:lnTo>
                        <a:lnTo>
                          <a:pt x="459" y="392"/>
                        </a:lnTo>
                        <a:lnTo>
                          <a:pt x="444" y="382"/>
                        </a:lnTo>
                        <a:lnTo>
                          <a:pt x="432" y="370"/>
                        </a:lnTo>
                        <a:lnTo>
                          <a:pt x="421" y="356"/>
                        </a:lnTo>
                        <a:lnTo>
                          <a:pt x="421" y="356"/>
                        </a:lnTo>
                        <a:lnTo>
                          <a:pt x="418" y="347"/>
                        </a:lnTo>
                        <a:lnTo>
                          <a:pt x="414" y="339"/>
                        </a:lnTo>
                        <a:lnTo>
                          <a:pt x="414" y="339"/>
                        </a:lnTo>
                        <a:lnTo>
                          <a:pt x="413" y="323"/>
                        </a:lnTo>
                        <a:lnTo>
                          <a:pt x="414" y="303"/>
                        </a:lnTo>
                        <a:lnTo>
                          <a:pt x="418" y="282"/>
                        </a:lnTo>
                        <a:lnTo>
                          <a:pt x="423" y="268"/>
                        </a:lnTo>
                        <a:lnTo>
                          <a:pt x="423" y="268"/>
                        </a:lnTo>
                        <a:lnTo>
                          <a:pt x="428" y="261"/>
                        </a:lnTo>
                        <a:lnTo>
                          <a:pt x="435" y="253"/>
                        </a:lnTo>
                        <a:lnTo>
                          <a:pt x="444" y="246"/>
                        </a:lnTo>
                        <a:lnTo>
                          <a:pt x="449" y="237"/>
                        </a:lnTo>
                        <a:lnTo>
                          <a:pt x="449" y="237"/>
                        </a:lnTo>
                        <a:lnTo>
                          <a:pt x="456" y="220"/>
                        </a:lnTo>
                        <a:lnTo>
                          <a:pt x="459" y="211"/>
                        </a:lnTo>
                        <a:lnTo>
                          <a:pt x="461" y="201"/>
                        </a:lnTo>
                        <a:lnTo>
                          <a:pt x="461" y="201"/>
                        </a:lnTo>
                        <a:lnTo>
                          <a:pt x="459" y="196"/>
                        </a:lnTo>
                        <a:lnTo>
                          <a:pt x="457" y="191"/>
                        </a:lnTo>
                        <a:lnTo>
                          <a:pt x="456" y="186"/>
                        </a:lnTo>
                        <a:lnTo>
                          <a:pt x="456" y="180"/>
                        </a:lnTo>
                        <a:lnTo>
                          <a:pt x="456" y="180"/>
                        </a:lnTo>
                        <a:lnTo>
                          <a:pt x="456" y="168"/>
                        </a:lnTo>
                        <a:lnTo>
                          <a:pt x="457" y="156"/>
                        </a:lnTo>
                        <a:lnTo>
                          <a:pt x="457" y="156"/>
                        </a:lnTo>
                        <a:lnTo>
                          <a:pt x="461" y="146"/>
                        </a:lnTo>
                        <a:lnTo>
                          <a:pt x="464" y="136"/>
                        </a:lnTo>
                        <a:lnTo>
                          <a:pt x="466" y="125"/>
                        </a:lnTo>
                        <a:lnTo>
                          <a:pt x="468" y="115"/>
                        </a:lnTo>
                        <a:lnTo>
                          <a:pt x="468" y="115"/>
                        </a:lnTo>
                        <a:lnTo>
                          <a:pt x="466" y="108"/>
                        </a:lnTo>
                        <a:lnTo>
                          <a:pt x="464" y="100"/>
                        </a:lnTo>
                        <a:lnTo>
                          <a:pt x="463" y="93"/>
                        </a:lnTo>
                        <a:lnTo>
                          <a:pt x="457" y="86"/>
                        </a:lnTo>
                        <a:lnTo>
                          <a:pt x="452" y="81"/>
                        </a:lnTo>
                        <a:lnTo>
                          <a:pt x="447" y="75"/>
                        </a:lnTo>
                        <a:lnTo>
                          <a:pt x="440" y="70"/>
                        </a:lnTo>
                        <a:lnTo>
                          <a:pt x="433" y="67"/>
                        </a:lnTo>
                        <a:lnTo>
                          <a:pt x="433" y="67"/>
                        </a:lnTo>
                        <a:lnTo>
                          <a:pt x="433" y="57"/>
                        </a:lnTo>
                        <a:lnTo>
                          <a:pt x="432" y="44"/>
                        </a:lnTo>
                        <a:lnTo>
                          <a:pt x="428" y="34"/>
                        </a:lnTo>
                        <a:lnTo>
                          <a:pt x="421" y="26"/>
                        </a:lnTo>
                        <a:lnTo>
                          <a:pt x="416" y="17"/>
                        </a:lnTo>
                        <a:lnTo>
                          <a:pt x="408" y="10"/>
                        </a:lnTo>
                        <a:lnTo>
                          <a:pt x="397" y="7"/>
                        </a:lnTo>
                        <a:lnTo>
                          <a:pt x="387" y="5"/>
                        </a:lnTo>
                        <a:lnTo>
                          <a:pt x="387" y="5"/>
                        </a:lnTo>
                        <a:lnTo>
                          <a:pt x="378" y="3"/>
                        </a:lnTo>
                        <a:lnTo>
                          <a:pt x="375" y="5"/>
                        </a:lnTo>
                        <a:lnTo>
                          <a:pt x="373" y="7"/>
                        </a:lnTo>
                        <a:lnTo>
                          <a:pt x="373" y="8"/>
                        </a:lnTo>
                        <a:lnTo>
                          <a:pt x="373" y="8"/>
                        </a:lnTo>
                        <a:lnTo>
                          <a:pt x="366" y="5"/>
                        </a:lnTo>
                        <a:lnTo>
                          <a:pt x="361" y="3"/>
                        </a:lnTo>
                        <a:lnTo>
                          <a:pt x="347" y="0"/>
                        </a:lnTo>
                        <a:lnTo>
                          <a:pt x="332" y="0"/>
                        </a:lnTo>
                        <a:lnTo>
                          <a:pt x="318" y="3"/>
                        </a:lnTo>
                        <a:lnTo>
                          <a:pt x="287" y="10"/>
                        </a:lnTo>
                        <a:lnTo>
                          <a:pt x="273" y="12"/>
                        </a:lnTo>
                        <a:lnTo>
                          <a:pt x="260" y="13"/>
                        </a:lnTo>
                        <a:lnTo>
                          <a:pt x="260" y="13"/>
                        </a:lnTo>
                        <a:lnTo>
                          <a:pt x="249" y="20"/>
                        </a:lnTo>
                        <a:lnTo>
                          <a:pt x="237" y="29"/>
                        </a:lnTo>
                        <a:lnTo>
                          <a:pt x="225" y="36"/>
                        </a:lnTo>
                        <a:lnTo>
                          <a:pt x="217" y="46"/>
                        </a:lnTo>
                        <a:lnTo>
                          <a:pt x="217" y="46"/>
                        </a:lnTo>
                        <a:lnTo>
                          <a:pt x="206" y="62"/>
                        </a:lnTo>
                        <a:lnTo>
                          <a:pt x="198" y="81"/>
                        </a:lnTo>
                        <a:lnTo>
                          <a:pt x="198" y="81"/>
                        </a:lnTo>
                        <a:lnTo>
                          <a:pt x="193" y="96"/>
                        </a:lnTo>
                        <a:lnTo>
                          <a:pt x="189" y="112"/>
                        </a:lnTo>
                        <a:lnTo>
                          <a:pt x="186" y="127"/>
                        </a:lnTo>
                        <a:lnTo>
                          <a:pt x="184" y="144"/>
                        </a:lnTo>
                        <a:lnTo>
                          <a:pt x="184" y="144"/>
                        </a:lnTo>
                        <a:lnTo>
                          <a:pt x="187" y="149"/>
                        </a:lnTo>
                        <a:lnTo>
                          <a:pt x="191" y="153"/>
                        </a:lnTo>
                        <a:lnTo>
                          <a:pt x="196" y="156"/>
                        </a:lnTo>
                        <a:lnTo>
                          <a:pt x="201" y="156"/>
                        </a:lnTo>
                        <a:lnTo>
                          <a:pt x="201" y="156"/>
                        </a:lnTo>
                        <a:lnTo>
                          <a:pt x="201" y="163"/>
                        </a:lnTo>
                        <a:lnTo>
                          <a:pt x="203" y="168"/>
                        </a:lnTo>
                        <a:lnTo>
                          <a:pt x="208" y="174"/>
                        </a:lnTo>
                        <a:lnTo>
                          <a:pt x="211" y="179"/>
                        </a:lnTo>
                        <a:lnTo>
                          <a:pt x="211" y="179"/>
                        </a:lnTo>
                        <a:lnTo>
                          <a:pt x="210" y="182"/>
                        </a:lnTo>
                        <a:lnTo>
                          <a:pt x="210" y="187"/>
                        </a:lnTo>
                        <a:lnTo>
                          <a:pt x="210" y="196"/>
                        </a:lnTo>
                        <a:lnTo>
                          <a:pt x="213" y="205"/>
                        </a:lnTo>
                        <a:lnTo>
                          <a:pt x="215" y="213"/>
                        </a:lnTo>
                        <a:lnTo>
                          <a:pt x="215" y="213"/>
                        </a:lnTo>
                        <a:lnTo>
                          <a:pt x="215" y="220"/>
                        </a:lnTo>
                        <a:lnTo>
                          <a:pt x="215" y="229"/>
                        </a:lnTo>
                        <a:lnTo>
                          <a:pt x="215" y="237"/>
                        </a:lnTo>
                        <a:lnTo>
                          <a:pt x="215" y="246"/>
                        </a:lnTo>
                        <a:lnTo>
                          <a:pt x="215" y="246"/>
                        </a:lnTo>
                        <a:lnTo>
                          <a:pt x="218" y="260"/>
                        </a:lnTo>
                        <a:lnTo>
                          <a:pt x="222" y="273"/>
                        </a:lnTo>
                        <a:lnTo>
                          <a:pt x="234" y="299"/>
                        </a:lnTo>
                        <a:lnTo>
                          <a:pt x="234" y="299"/>
                        </a:lnTo>
                        <a:lnTo>
                          <a:pt x="239" y="311"/>
                        </a:lnTo>
                        <a:lnTo>
                          <a:pt x="248" y="323"/>
                        </a:lnTo>
                        <a:lnTo>
                          <a:pt x="253" y="337"/>
                        </a:lnTo>
                        <a:lnTo>
                          <a:pt x="254" y="344"/>
                        </a:lnTo>
                        <a:lnTo>
                          <a:pt x="254" y="351"/>
                        </a:lnTo>
                        <a:lnTo>
                          <a:pt x="254" y="351"/>
                        </a:lnTo>
                        <a:lnTo>
                          <a:pt x="253" y="354"/>
                        </a:lnTo>
                        <a:lnTo>
                          <a:pt x="251" y="356"/>
                        </a:lnTo>
                        <a:lnTo>
                          <a:pt x="242" y="363"/>
                        </a:lnTo>
                        <a:lnTo>
                          <a:pt x="230" y="373"/>
                        </a:lnTo>
                        <a:lnTo>
                          <a:pt x="230" y="373"/>
                        </a:lnTo>
                        <a:lnTo>
                          <a:pt x="210" y="394"/>
                        </a:lnTo>
                        <a:lnTo>
                          <a:pt x="201" y="402"/>
                        </a:lnTo>
                        <a:lnTo>
                          <a:pt x="191" y="411"/>
                        </a:lnTo>
                        <a:lnTo>
                          <a:pt x="191" y="411"/>
                        </a:lnTo>
                        <a:lnTo>
                          <a:pt x="172" y="420"/>
                        </a:lnTo>
                        <a:lnTo>
                          <a:pt x="148" y="430"/>
                        </a:lnTo>
                        <a:lnTo>
                          <a:pt x="100" y="445"/>
                        </a:lnTo>
                        <a:lnTo>
                          <a:pt x="100" y="445"/>
                        </a:lnTo>
                        <a:lnTo>
                          <a:pt x="77" y="454"/>
                        </a:lnTo>
                        <a:lnTo>
                          <a:pt x="55" y="466"/>
                        </a:lnTo>
                        <a:lnTo>
                          <a:pt x="55" y="466"/>
                        </a:lnTo>
                        <a:lnTo>
                          <a:pt x="43" y="470"/>
                        </a:lnTo>
                        <a:lnTo>
                          <a:pt x="29" y="475"/>
                        </a:lnTo>
                        <a:lnTo>
                          <a:pt x="17" y="478"/>
                        </a:lnTo>
                        <a:lnTo>
                          <a:pt x="10" y="483"/>
                        </a:lnTo>
                        <a:lnTo>
                          <a:pt x="10" y="483"/>
                        </a:lnTo>
                        <a:lnTo>
                          <a:pt x="7" y="487"/>
                        </a:lnTo>
                        <a:lnTo>
                          <a:pt x="5" y="494"/>
                        </a:lnTo>
                        <a:lnTo>
                          <a:pt x="3" y="513"/>
                        </a:lnTo>
                        <a:lnTo>
                          <a:pt x="0" y="547"/>
                        </a:lnTo>
                        <a:lnTo>
                          <a:pt x="0" y="547"/>
                        </a:lnTo>
                        <a:lnTo>
                          <a:pt x="0" y="564"/>
                        </a:lnTo>
                        <a:lnTo>
                          <a:pt x="0" y="581"/>
                        </a:lnTo>
                        <a:lnTo>
                          <a:pt x="681" y="581"/>
                        </a:lnTo>
                        <a:close/>
                      </a:path>
                    </a:pathLst>
                  </a:custGeom>
                  <a:solidFill>
                    <a:srgbClr val="33B8E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90EE9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g2ee098dacce_3_809"/>
                  <p:cNvSpPr txBox="1"/>
                  <p:nvPr/>
                </p:nvSpPr>
                <p:spPr>
                  <a:xfrm>
                    <a:off x="595950" y="3530832"/>
                    <a:ext cx="1272600" cy="403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90EE90"/>
                      </a:buClr>
                      <a:buSzPts val="2400"/>
                      <a:buFont typeface="Arial"/>
                      <a:buNone/>
                    </a:pPr>
                    <a:r>
                      <a:rPr lang="en-US" sz="2400" b="1" i="0" u="none" strike="noStrike" cap="none">
                        <a:solidFill>
                          <a:srgbClr val="33B8E4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배시현</a:t>
                    </a:r>
                    <a:endParaRPr sz="2400" b="1" i="0" u="none" strike="noStrike" cap="none">
                      <a:solidFill>
                        <a:srgbClr val="33B8E4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4" name="Google Shape;754;g2ee098dacce_3_809"/>
              <p:cNvGrpSpPr/>
              <p:nvPr/>
            </p:nvGrpSpPr>
            <p:grpSpPr>
              <a:xfrm>
                <a:off x="6515316" y="396711"/>
                <a:ext cx="4280142" cy="2816868"/>
                <a:chOff x="6059878" y="450527"/>
                <a:chExt cx="4280142" cy="2816868"/>
              </a:xfrm>
            </p:grpSpPr>
            <p:grpSp>
              <p:nvGrpSpPr>
                <p:cNvPr id="755" name="Google Shape;755;g2ee098dacce_3_809"/>
                <p:cNvGrpSpPr/>
                <p:nvPr/>
              </p:nvGrpSpPr>
              <p:grpSpPr>
                <a:xfrm>
                  <a:off x="7562845" y="450527"/>
                  <a:ext cx="2777175" cy="2326975"/>
                  <a:chOff x="5866709" y="1497307"/>
                  <a:chExt cx="2426964" cy="2033536"/>
                </a:xfrm>
              </p:grpSpPr>
              <p:sp>
                <p:nvSpPr>
                  <p:cNvPr id="756" name="Google Shape;756;g2ee098dacce_3_809"/>
                  <p:cNvSpPr/>
                  <p:nvPr/>
                </p:nvSpPr>
                <p:spPr>
                  <a:xfrm>
                    <a:off x="5866709" y="1924127"/>
                    <a:ext cx="2426964" cy="1606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8" h="878" extrusionOk="0">
                        <a:moveTo>
                          <a:pt x="1838" y="103"/>
                        </a:moveTo>
                        <a:lnTo>
                          <a:pt x="1838" y="103"/>
                        </a:lnTo>
                        <a:lnTo>
                          <a:pt x="1838" y="91"/>
                        </a:lnTo>
                        <a:lnTo>
                          <a:pt x="1836" y="81"/>
                        </a:lnTo>
                        <a:lnTo>
                          <a:pt x="1829" y="62"/>
                        </a:lnTo>
                        <a:lnTo>
                          <a:pt x="1821" y="45"/>
                        </a:lnTo>
                        <a:lnTo>
                          <a:pt x="1809" y="29"/>
                        </a:lnTo>
                        <a:lnTo>
                          <a:pt x="1793" y="17"/>
                        </a:lnTo>
                        <a:lnTo>
                          <a:pt x="1776" y="9"/>
                        </a:lnTo>
                        <a:lnTo>
                          <a:pt x="1755" y="2"/>
                        </a:lnTo>
                        <a:lnTo>
                          <a:pt x="1745" y="0"/>
                        </a:lnTo>
                        <a:lnTo>
                          <a:pt x="1735" y="0"/>
                        </a:lnTo>
                        <a:lnTo>
                          <a:pt x="1735" y="0"/>
                        </a:lnTo>
                        <a:lnTo>
                          <a:pt x="1204" y="0"/>
                        </a:lnTo>
                        <a:lnTo>
                          <a:pt x="1204" y="0"/>
                        </a:lnTo>
                        <a:lnTo>
                          <a:pt x="103" y="0"/>
                        </a:lnTo>
                        <a:lnTo>
                          <a:pt x="103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64" y="9"/>
                        </a:lnTo>
                        <a:lnTo>
                          <a:pt x="46" y="17"/>
                        </a:lnTo>
                        <a:lnTo>
                          <a:pt x="31" y="29"/>
                        </a:lnTo>
                        <a:lnTo>
                          <a:pt x="19" y="45"/>
                        </a:lnTo>
                        <a:lnTo>
                          <a:pt x="8" y="62"/>
                        </a:lnTo>
                        <a:lnTo>
                          <a:pt x="3" y="83"/>
                        </a:lnTo>
                        <a:lnTo>
                          <a:pt x="2" y="93"/>
                        </a:lnTo>
                        <a:lnTo>
                          <a:pt x="0" y="103"/>
                        </a:lnTo>
                        <a:lnTo>
                          <a:pt x="0" y="103"/>
                        </a:lnTo>
                        <a:lnTo>
                          <a:pt x="0" y="363"/>
                        </a:lnTo>
                        <a:lnTo>
                          <a:pt x="0" y="363"/>
                        </a:lnTo>
                        <a:lnTo>
                          <a:pt x="0" y="465"/>
                        </a:lnTo>
                        <a:lnTo>
                          <a:pt x="0" y="465"/>
                        </a:lnTo>
                        <a:lnTo>
                          <a:pt x="0" y="489"/>
                        </a:lnTo>
                        <a:lnTo>
                          <a:pt x="0" y="489"/>
                        </a:lnTo>
                        <a:lnTo>
                          <a:pt x="0" y="542"/>
                        </a:lnTo>
                        <a:lnTo>
                          <a:pt x="0" y="542"/>
                        </a:lnTo>
                        <a:lnTo>
                          <a:pt x="3" y="566"/>
                        </a:lnTo>
                        <a:lnTo>
                          <a:pt x="5" y="577"/>
                        </a:lnTo>
                        <a:lnTo>
                          <a:pt x="10" y="587"/>
                        </a:lnTo>
                        <a:lnTo>
                          <a:pt x="14" y="597"/>
                        </a:lnTo>
                        <a:lnTo>
                          <a:pt x="19" y="606"/>
                        </a:lnTo>
                        <a:lnTo>
                          <a:pt x="26" y="614"/>
                        </a:lnTo>
                        <a:lnTo>
                          <a:pt x="33" y="623"/>
                        </a:lnTo>
                        <a:lnTo>
                          <a:pt x="39" y="630"/>
                        </a:lnTo>
                        <a:lnTo>
                          <a:pt x="48" y="635"/>
                        </a:lnTo>
                        <a:lnTo>
                          <a:pt x="58" y="640"/>
                        </a:lnTo>
                        <a:lnTo>
                          <a:pt x="67" y="645"/>
                        </a:lnTo>
                        <a:lnTo>
                          <a:pt x="79" y="649"/>
                        </a:lnTo>
                        <a:lnTo>
                          <a:pt x="89" y="651"/>
                        </a:lnTo>
                        <a:lnTo>
                          <a:pt x="113" y="652"/>
                        </a:lnTo>
                        <a:lnTo>
                          <a:pt x="113" y="652"/>
                        </a:lnTo>
                        <a:lnTo>
                          <a:pt x="223" y="652"/>
                        </a:lnTo>
                        <a:lnTo>
                          <a:pt x="352" y="652"/>
                        </a:lnTo>
                        <a:lnTo>
                          <a:pt x="155" y="845"/>
                        </a:lnTo>
                        <a:lnTo>
                          <a:pt x="155" y="845"/>
                        </a:lnTo>
                        <a:lnTo>
                          <a:pt x="151" y="850"/>
                        </a:lnTo>
                        <a:lnTo>
                          <a:pt x="149" y="855"/>
                        </a:lnTo>
                        <a:lnTo>
                          <a:pt x="151" y="861"/>
                        </a:lnTo>
                        <a:lnTo>
                          <a:pt x="153" y="866"/>
                        </a:lnTo>
                        <a:lnTo>
                          <a:pt x="155" y="871"/>
                        </a:lnTo>
                        <a:lnTo>
                          <a:pt x="155" y="871"/>
                        </a:lnTo>
                        <a:lnTo>
                          <a:pt x="158" y="874"/>
                        </a:lnTo>
                        <a:lnTo>
                          <a:pt x="162" y="876"/>
                        </a:lnTo>
                        <a:lnTo>
                          <a:pt x="165" y="878"/>
                        </a:lnTo>
                        <a:lnTo>
                          <a:pt x="170" y="878"/>
                        </a:lnTo>
                        <a:lnTo>
                          <a:pt x="170" y="878"/>
                        </a:lnTo>
                        <a:lnTo>
                          <a:pt x="177" y="878"/>
                        </a:lnTo>
                        <a:lnTo>
                          <a:pt x="239" y="850"/>
                        </a:lnTo>
                        <a:lnTo>
                          <a:pt x="239" y="850"/>
                        </a:lnTo>
                        <a:lnTo>
                          <a:pt x="344" y="804"/>
                        </a:lnTo>
                        <a:lnTo>
                          <a:pt x="428" y="768"/>
                        </a:lnTo>
                        <a:lnTo>
                          <a:pt x="428" y="768"/>
                        </a:lnTo>
                        <a:lnTo>
                          <a:pt x="683" y="657"/>
                        </a:lnTo>
                        <a:lnTo>
                          <a:pt x="683" y="657"/>
                        </a:lnTo>
                        <a:lnTo>
                          <a:pt x="696" y="654"/>
                        </a:lnTo>
                        <a:lnTo>
                          <a:pt x="712" y="652"/>
                        </a:lnTo>
                        <a:lnTo>
                          <a:pt x="712" y="652"/>
                        </a:lnTo>
                        <a:lnTo>
                          <a:pt x="1308" y="652"/>
                        </a:lnTo>
                        <a:lnTo>
                          <a:pt x="1308" y="652"/>
                        </a:lnTo>
                        <a:lnTo>
                          <a:pt x="1728" y="652"/>
                        </a:lnTo>
                        <a:lnTo>
                          <a:pt x="1728" y="652"/>
                        </a:lnTo>
                        <a:lnTo>
                          <a:pt x="1752" y="651"/>
                        </a:lnTo>
                        <a:lnTo>
                          <a:pt x="1762" y="647"/>
                        </a:lnTo>
                        <a:lnTo>
                          <a:pt x="1773" y="644"/>
                        </a:lnTo>
                        <a:lnTo>
                          <a:pt x="1783" y="640"/>
                        </a:lnTo>
                        <a:lnTo>
                          <a:pt x="1792" y="635"/>
                        </a:lnTo>
                        <a:lnTo>
                          <a:pt x="1800" y="628"/>
                        </a:lnTo>
                        <a:lnTo>
                          <a:pt x="1807" y="621"/>
                        </a:lnTo>
                        <a:lnTo>
                          <a:pt x="1814" y="614"/>
                        </a:lnTo>
                        <a:lnTo>
                          <a:pt x="1821" y="606"/>
                        </a:lnTo>
                        <a:lnTo>
                          <a:pt x="1826" y="597"/>
                        </a:lnTo>
                        <a:lnTo>
                          <a:pt x="1829" y="589"/>
                        </a:lnTo>
                        <a:lnTo>
                          <a:pt x="1833" y="578"/>
                        </a:lnTo>
                        <a:lnTo>
                          <a:pt x="1836" y="568"/>
                        </a:lnTo>
                        <a:lnTo>
                          <a:pt x="1838" y="556"/>
                        </a:lnTo>
                        <a:lnTo>
                          <a:pt x="1838" y="544"/>
                        </a:lnTo>
                        <a:lnTo>
                          <a:pt x="1838" y="544"/>
                        </a:lnTo>
                        <a:lnTo>
                          <a:pt x="1838" y="103"/>
                        </a:lnTo>
                        <a:lnTo>
                          <a:pt x="1838" y="103"/>
                        </a:lnTo>
                        <a:close/>
                        <a:moveTo>
                          <a:pt x="1804" y="544"/>
                        </a:moveTo>
                        <a:lnTo>
                          <a:pt x="1804" y="544"/>
                        </a:lnTo>
                        <a:lnTo>
                          <a:pt x="1802" y="561"/>
                        </a:lnTo>
                        <a:lnTo>
                          <a:pt x="1798" y="575"/>
                        </a:lnTo>
                        <a:lnTo>
                          <a:pt x="1792" y="587"/>
                        </a:lnTo>
                        <a:lnTo>
                          <a:pt x="1783" y="597"/>
                        </a:lnTo>
                        <a:lnTo>
                          <a:pt x="1773" y="606"/>
                        </a:lnTo>
                        <a:lnTo>
                          <a:pt x="1759" y="613"/>
                        </a:lnTo>
                        <a:lnTo>
                          <a:pt x="1745" y="616"/>
                        </a:lnTo>
                        <a:lnTo>
                          <a:pt x="1728" y="618"/>
                        </a:lnTo>
                        <a:lnTo>
                          <a:pt x="1728" y="618"/>
                        </a:lnTo>
                        <a:lnTo>
                          <a:pt x="1308" y="618"/>
                        </a:lnTo>
                        <a:lnTo>
                          <a:pt x="1308" y="618"/>
                        </a:lnTo>
                        <a:lnTo>
                          <a:pt x="710" y="618"/>
                        </a:lnTo>
                        <a:lnTo>
                          <a:pt x="710" y="618"/>
                        </a:lnTo>
                        <a:lnTo>
                          <a:pt x="688" y="621"/>
                        </a:lnTo>
                        <a:lnTo>
                          <a:pt x="679" y="623"/>
                        </a:lnTo>
                        <a:lnTo>
                          <a:pt x="670" y="626"/>
                        </a:lnTo>
                        <a:lnTo>
                          <a:pt x="670" y="626"/>
                        </a:lnTo>
                        <a:lnTo>
                          <a:pt x="414" y="737"/>
                        </a:lnTo>
                        <a:lnTo>
                          <a:pt x="330" y="773"/>
                        </a:lnTo>
                        <a:lnTo>
                          <a:pt x="330" y="773"/>
                        </a:lnTo>
                        <a:lnTo>
                          <a:pt x="237" y="812"/>
                        </a:lnTo>
                        <a:lnTo>
                          <a:pt x="407" y="647"/>
                        </a:lnTo>
                        <a:lnTo>
                          <a:pt x="407" y="647"/>
                        </a:lnTo>
                        <a:lnTo>
                          <a:pt x="411" y="644"/>
                        </a:lnTo>
                        <a:lnTo>
                          <a:pt x="413" y="639"/>
                        </a:lnTo>
                        <a:lnTo>
                          <a:pt x="413" y="633"/>
                        </a:lnTo>
                        <a:lnTo>
                          <a:pt x="411" y="628"/>
                        </a:lnTo>
                        <a:lnTo>
                          <a:pt x="411" y="628"/>
                        </a:lnTo>
                        <a:lnTo>
                          <a:pt x="409" y="625"/>
                        </a:lnTo>
                        <a:lnTo>
                          <a:pt x="406" y="621"/>
                        </a:lnTo>
                        <a:lnTo>
                          <a:pt x="401" y="620"/>
                        </a:lnTo>
                        <a:lnTo>
                          <a:pt x="395" y="618"/>
                        </a:lnTo>
                        <a:lnTo>
                          <a:pt x="347" y="618"/>
                        </a:lnTo>
                        <a:lnTo>
                          <a:pt x="223" y="618"/>
                        </a:lnTo>
                        <a:lnTo>
                          <a:pt x="223" y="618"/>
                        </a:lnTo>
                        <a:lnTo>
                          <a:pt x="115" y="618"/>
                        </a:lnTo>
                        <a:lnTo>
                          <a:pt x="115" y="618"/>
                        </a:lnTo>
                        <a:lnTo>
                          <a:pt x="96" y="616"/>
                        </a:lnTo>
                        <a:lnTo>
                          <a:pt x="81" y="613"/>
                        </a:lnTo>
                        <a:lnTo>
                          <a:pt x="67" y="608"/>
                        </a:lnTo>
                        <a:lnTo>
                          <a:pt x="57" y="597"/>
                        </a:lnTo>
                        <a:lnTo>
                          <a:pt x="48" y="587"/>
                        </a:lnTo>
                        <a:lnTo>
                          <a:pt x="41" y="573"/>
                        </a:lnTo>
                        <a:lnTo>
                          <a:pt x="36" y="558"/>
                        </a:lnTo>
                        <a:lnTo>
                          <a:pt x="34" y="540"/>
                        </a:lnTo>
                        <a:lnTo>
                          <a:pt x="34" y="540"/>
                        </a:lnTo>
                        <a:lnTo>
                          <a:pt x="34" y="489"/>
                        </a:lnTo>
                        <a:lnTo>
                          <a:pt x="34" y="489"/>
                        </a:lnTo>
                        <a:lnTo>
                          <a:pt x="34" y="465"/>
                        </a:lnTo>
                        <a:lnTo>
                          <a:pt x="34" y="465"/>
                        </a:lnTo>
                        <a:lnTo>
                          <a:pt x="34" y="363"/>
                        </a:lnTo>
                        <a:lnTo>
                          <a:pt x="34" y="363"/>
                        </a:lnTo>
                        <a:lnTo>
                          <a:pt x="34" y="103"/>
                        </a:lnTo>
                        <a:lnTo>
                          <a:pt x="34" y="103"/>
                        </a:lnTo>
                        <a:lnTo>
                          <a:pt x="36" y="89"/>
                        </a:lnTo>
                        <a:lnTo>
                          <a:pt x="39" y="76"/>
                        </a:lnTo>
                        <a:lnTo>
                          <a:pt x="46" y="64"/>
                        </a:lnTo>
                        <a:lnTo>
                          <a:pt x="55" y="53"/>
                        </a:lnTo>
                        <a:lnTo>
                          <a:pt x="65" y="46"/>
                        </a:lnTo>
                        <a:lnTo>
                          <a:pt x="77" y="40"/>
                        </a:lnTo>
                        <a:lnTo>
                          <a:pt x="89" y="36"/>
                        </a:lnTo>
                        <a:lnTo>
                          <a:pt x="103" y="34"/>
                        </a:lnTo>
                        <a:lnTo>
                          <a:pt x="103" y="34"/>
                        </a:lnTo>
                        <a:lnTo>
                          <a:pt x="1204" y="34"/>
                        </a:lnTo>
                        <a:lnTo>
                          <a:pt x="1204" y="34"/>
                        </a:lnTo>
                        <a:lnTo>
                          <a:pt x="1735" y="34"/>
                        </a:lnTo>
                        <a:lnTo>
                          <a:pt x="1735" y="34"/>
                        </a:lnTo>
                        <a:lnTo>
                          <a:pt x="1749" y="36"/>
                        </a:lnTo>
                        <a:lnTo>
                          <a:pt x="1762" y="40"/>
                        </a:lnTo>
                        <a:lnTo>
                          <a:pt x="1774" y="46"/>
                        </a:lnTo>
                        <a:lnTo>
                          <a:pt x="1785" y="53"/>
                        </a:lnTo>
                        <a:lnTo>
                          <a:pt x="1792" y="64"/>
                        </a:lnTo>
                        <a:lnTo>
                          <a:pt x="1798" y="76"/>
                        </a:lnTo>
                        <a:lnTo>
                          <a:pt x="1802" y="88"/>
                        </a:lnTo>
                        <a:lnTo>
                          <a:pt x="1804" y="103"/>
                        </a:lnTo>
                        <a:lnTo>
                          <a:pt x="1804" y="103"/>
                        </a:lnTo>
                        <a:lnTo>
                          <a:pt x="1804" y="544"/>
                        </a:lnTo>
                        <a:lnTo>
                          <a:pt x="1804" y="544"/>
                        </a:lnTo>
                        <a:close/>
                      </a:path>
                    </a:pathLst>
                  </a:custGeom>
                  <a:solidFill>
                    <a:srgbClr val="90EE9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C2C2D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7" name="Google Shape;757;g2ee098dacce_3_809"/>
                  <p:cNvSpPr txBox="1"/>
                  <p:nvPr/>
                </p:nvSpPr>
                <p:spPr>
                  <a:xfrm>
                    <a:off x="7176085" y="1497307"/>
                    <a:ext cx="1117500" cy="403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B8E4"/>
                      </a:buClr>
                      <a:buSzPts val="2400"/>
                      <a:buFont typeface="Arial"/>
                      <a:buNone/>
                    </a:pPr>
                    <a:r>
                      <a:rPr lang="en-US" sz="2400" b="1" i="0" u="none" strike="noStrike" cap="none">
                        <a:solidFill>
                          <a:srgbClr val="90EE9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SITE Y</a:t>
                    </a:r>
                    <a:endParaRPr sz="2400" b="1" i="0" u="none" strike="noStrike" cap="none">
                      <a:solidFill>
                        <a:srgbClr val="90EE9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58" name="Google Shape;758;g2ee098dacce_3_809"/>
                  <p:cNvSpPr txBox="1"/>
                  <p:nvPr/>
                </p:nvSpPr>
                <p:spPr>
                  <a:xfrm>
                    <a:off x="5959605" y="2131440"/>
                    <a:ext cx="2160600" cy="1008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228600" marR="0" lvl="0" indent="-228600" algn="l" rtl="0">
                      <a:lnSpc>
                        <a:spcPct val="133333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2C2C2D"/>
                      </a:buClr>
                      <a:buSzPts val="900"/>
                      <a:buFont typeface="Arial"/>
                      <a:buAutoNum type="arabicPeriod"/>
                    </a:pPr>
                    <a:r>
                      <a:rPr lang="en-US" sz="900" b="0" i="0" u="none" strike="noStrike" cap="none">
                        <a:solidFill>
                          <a:srgbClr val="2C2C2D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서버 팜에 DHCP 와 DNS 서버를 설치하여 고가용성을 확보합니다.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228600" marR="0" lvl="0" indent="-171450" algn="l" rtl="0">
                      <a:lnSpc>
                        <a:spcPct val="133333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228600" marR="0" lvl="0" indent="-228600" algn="l" rtl="0">
                      <a:lnSpc>
                        <a:spcPct val="133333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2C2C2D"/>
                      </a:buClr>
                      <a:buSzPts val="900"/>
                      <a:buFont typeface="Arial"/>
                      <a:buAutoNum type="arabicPeriod"/>
                    </a:pPr>
                    <a:r>
                      <a:rPr lang="en-US" sz="900" b="0" i="0" u="none" strike="noStrike" cap="none">
                        <a:solidFill>
                          <a:srgbClr val="2C2C2D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서버 팜의 연결은 Ether-channel로 구성해야 합니다. 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228600" marR="0" lvl="0" indent="-171450" algn="l" rtl="0">
                      <a:lnSpc>
                        <a:spcPct val="133333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9" name="Google Shape;759;g2ee098dacce_3_809"/>
                <p:cNvGrpSpPr/>
                <p:nvPr/>
              </p:nvGrpSpPr>
              <p:grpSpPr>
                <a:xfrm>
                  <a:off x="6059878" y="1731529"/>
                  <a:ext cx="1456236" cy="1535866"/>
                  <a:chOff x="4553273" y="2616763"/>
                  <a:chExt cx="1272600" cy="1342188"/>
                </a:xfrm>
              </p:grpSpPr>
              <p:sp>
                <p:nvSpPr>
                  <p:cNvPr id="760" name="Google Shape;760;g2ee098dacce_3_809"/>
                  <p:cNvSpPr/>
                  <p:nvPr/>
                </p:nvSpPr>
                <p:spPr>
                  <a:xfrm>
                    <a:off x="4572000" y="2616763"/>
                    <a:ext cx="1174750" cy="95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" h="604" extrusionOk="0">
                        <a:moveTo>
                          <a:pt x="5" y="585"/>
                        </a:moveTo>
                        <a:lnTo>
                          <a:pt x="5" y="585"/>
                        </a:lnTo>
                        <a:lnTo>
                          <a:pt x="4" y="593"/>
                        </a:lnTo>
                        <a:lnTo>
                          <a:pt x="0" y="604"/>
                        </a:lnTo>
                        <a:lnTo>
                          <a:pt x="738" y="604"/>
                        </a:lnTo>
                        <a:lnTo>
                          <a:pt x="738" y="604"/>
                        </a:lnTo>
                        <a:lnTo>
                          <a:pt x="740" y="590"/>
                        </a:lnTo>
                        <a:lnTo>
                          <a:pt x="740" y="576"/>
                        </a:lnTo>
                        <a:lnTo>
                          <a:pt x="738" y="564"/>
                        </a:lnTo>
                        <a:lnTo>
                          <a:pt x="734" y="552"/>
                        </a:lnTo>
                        <a:lnTo>
                          <a:pt x="734" y="552"/>
                        </a:lnTo>
                        <a:lnTo>
                          <a:pt x="731" y="547"/>
                        </a:lnTo>
                        <a:lnTo>
                          <a:pt x="724" y="543"/>
                        </a:lnTo>
                        <a:lnTo>
                          <a:pt x="710" y="535"/>
                        </a:lnTo>
                        <a:lnTo>
                          <a:pt x="710" y="535"/>
                        </a:lnTo>
                        <a:lnTo>
                          <a:pt x="690" y="524"/>
                        </a:lnTo>
                        <a:lnTo>
                          <a:pt x="669" y="516"/>
                        </a:lnTo>
                        <a:lnTo>
                          <a:pt x="647" y="507"/>
                        </a:lnTo>
                        <a:lnTo>
                          <a:pt x="628" y="499"/>
                        </a:lnTo>
                        <a:lnTo>
                          <a:pt x="628" y="499"/>
                        </a:lnTo>
                        <a:lnTo>
                          <a:pt x="571" y="471"/>
                        </a:lnTo>
                        <a:lnTo>
                          <a:pt x="545" y="459"/>
                        </a:lnTo>
                        <a:lnTo>
                          <a:pt x="521" y="445"/>
                        </a:lnTo>
                        <a:lnTo>
                          <a:pt x="521" y="445"/>
                        </a:lnTo>
                        <a:lnTo>
                          <a:pt x="507" y="433"/>
                        </a:lnTo>
                        <a:lnTo>
                          <a:pt x="494" y="421"/>
                        </a:lnTo>
                        <a:lnTo>
                          <a:pt x="482" y="409"/>
                        </a:lnTo>
                        <a:lnTo>
                          <a:pt x="473" y="395"/>
                        </a:lnTo>
                        <a:lnTo>
                          <a:pt x="473" y="395"/>
                        </a:lnTo>
                        <a:lnTo>
                          <a:pt x="476" y="368"/>
                        </a:lnTo>
                        <a:lnTo>
                          <a:pt x="482" y="342"/>
                        </a:lnTo>
                        <a:lnTo>
                          <a:pt x="488" y="316"/>
                        </a:lnTo>
                        <a:lnTo>
                          <a:pt x="492" y="287"/>
                        </a:lnTo>
                        <a:lnTo>
                          <a:pt x="492" y="287"/>
                        </a:lnTo>
                        <a:lnTo>
                          <a:pt x="504" y="287"/>
                        </a:lnTo>
                        <a:lnTo>
                          <a:pt x="509" y="285"/>
                        </a:lnTo>
                        <a:lnTo>
                          <a:pt x="514" y="283"/>
                        </a:lnTo>
                        <a:lnTo>
                          <a:pt x="514" y="283"/>
                        </a:lnTo>
                        <a:lnTo>
                          <a:pt x="518" y="277"/>
                        </a:lnTo>
                        <a:lnTo>
                          <a:pt x="519" y="270"/>
                        </a:lnTo>
                        <a:lnTo>
                          <a:pt x="521" y="253"/>
                        </a:lnTo>
                        <a:lnTo>
                          <a:pt x="521" y="253"/>
                        </a:lnTo>
                        <a:lnTo>
                          <a:pt x="523" y="235"/>
                        </a:lnTo>
                        <a:lnTo>
                          <a:pt x="526" y="220"/>
                        </a:lnTo>
                        <a:lnTo>
                          <a:pt x="526" y="220"/>
                        </a:lnTo>
                        <a:lnTo>
                          <a:pt x="525" y="206"/>
                        </a:lnTo>
                        <a:lnTo>
                          <a:pt x="523" y="196"/>
                        </a:lnTo>
                        <a:lnTo>
                          <a:pt x="523" y="196"/>
                        </a:lnTo>
                        <a:lnTo>
                          <a:pt x="525" y="191"/>
                        </a:lnTo>
                        <a:lnTo>
                          <a:pt x="526" y="185"/>
                        </a:lnTo>
                        <a:lnTo>
                          <a:pt x="531" y="175"/>
                        </a:lnTo>
                        <a:lnTo>
                          <a:pt x="531" y="175"/>
                        </a:lnTo>
                        <a:lnTo>
                          <a:pt x="533" y="163"/>
                        </a:lnTo>
                        <a:lnTo>
                          <a:pt x="533" y="148"/>
                        </a:lnTo>
                        <a:lnTo>
                          <a:pt x="533" y="130"/>
                        </a:lnTo>
                        <a:lnTo>
                          <a:pt x="531" y="113"/>
                        </a:lnTo>
                        <a:lnTo>
                          <a:pt x="531" y="113"/>
                        </a:lnTo>
                        <a:lnTo>
                          <a:pt x="530" y="108"/>
                        </a:lnTo>
                        <a:lnTo>
                          <a:pt x="526" y="104"/>
                        </a:lnTo>
                        <a:lnTo>
                          <a:pt x="519" y="94"/>
                        </a:lnTo>
                        <a:lnTo>
                          <a:pt x="519" y="94"/>
                        </a:lnTo>
                        <a:lnTo>
                          <a:pt x="516" y="86"/>
                        </a:lnTo>
                        <a:lnTo>
                          <a:pt x="513" y="75"/>
                        </a:lnTo>
                        <a:lnTo>
                          <a:pt x="513" y="75"/>
                        </a:lnTo>
                        <a:lnTo>
                          <a:pt x="504" y="67"/>
                        </a:lnTo>
                        <a:lnTo>
                          <a:pt x="494" y="56"/>
                        </a:lnTo>
                        <a:lnTo>
                          <a:pt x="494" y="56"/>
                        </a:lnTo>
                        <a:lnTo>
                          <a:pt x="488" y="49"/>
                        </a:lnTo>
                        <a:lnTo>
                          <a:pt x="488" y="49"/>
                        </a:lnTo>
                        <a:lnTo>
                          <a:pt x="485" y="48"/>
                        </a:lnTo>
                        <a:lnTo>
                          <a:pt x="482" y="46"/>
                        </a:lnTo>
                        <a:lnTo>
                          <a:pt x="475" y="44"/>
                        </a:lnTo>
                        <a:lnTo>
                          <a:pt x="475" y="44"/>
                        </a:lnTo>
                        <a:lnTo>
                          <a:pt x="459" y="29"/>
                        </a:lnTo>
                        <a:lnTo>
                          <a:pt x="459" y="29"/>
                        </a:lnTo>
                        <a:lnTo>
                          <a:pt x="442" y="17"/>
                        </a:lnTo>
                        <a:lnTo>
                          <a:pt x="427" y="8"/>
                        </a:lnTo>
                        <a:lnTo>
                          <a:pt x="427" y="8"/>
                        </a:lnTo>
                        <a:lnTo>
                          <a:pt x="413" y="1"/>
                        </a:lnTo>
                        <a:lnTo>
                          <a:pt x="399" y="0"/>
                        </a:lnTo>
                        <a:lnTo>
                          <a:pt x="382" y="0"/>
                        </a:lnTo>
                        <a:lnTo>
                          <a:pt x="363" y="1"/>
                        </a:lnTo>
                        <a:lnTo>
                          <a:pt x="363" y="1"/>
                        </a:lnTo>
                        <a:lnTo>
                          <a:pt x="351" y="6"/>
                        </a:lnTo>
                        <a:lnTo>
                          <a:pt x="346" y="8"/>
                        </a:lnTo>
                        <a:lnTo>
                          <a:pt x="341" y="10"/>
                        </a:lnTo>
                        <a:lnTo>
                          <a:pt x="341" y="10"/>
                        </a:lnTo>
                        <a:lnTo>
                          <a:pt x="339" y="13"/>
                        </a:lnTo>
                        <a:lnTo>
                          <a:pt x="335" y="15"/>
                        </a:lnTo>
                        <a:lnTo>
                          <a:pt x="325" y="20"/>
                        </a:lnTo>
                        <a:lnTo>
                          <a:pt x="325" y="20"/>
                        </a:lnTo>
                        <a:lnTo>
                          <a:pt x="317" y="27"/>
                        </a:lnTo>
                        <a:lnTo>
                          <a:pt x="311" y="30"/>
                        </a:lnTo>
                        <a:lnTo>
                          <a:pt x="306" y="29"/>
                        </a:lnTo>
                        <a:lnTo>
                          <a:pt x="306" y="29"/>
                        </a:lnTo>
                        <a:lnTo>
                          <a:pt x="306" y="32"/>
                        </a:lnTo>
                        <a:lnTo>
                          <a:pt x="303" y="36"/>
                        </a:lnTo>
                        <a:lnTo>
                          <a:pt x="294" y="43"/>
                        </a:lnTo>
                        <a:lnTo>
                          <a:pt x="294" y="43"/>
                        </a:lnTo>
                        <a:lnTo>
                          <a:pt x="286" y="48"/>
                        </a:lnTo>
                        <a:lnTo>
                          <a:pt x="275" y="51"/>
                        </a:lnTo>
                        <a:lnTo>
                          <a:pt x="275" y="51"/>
                        </a:lnTo>
                        <a:lnTo>
                          <a:pt x="277" y="53"/>
                        </a:lnTo>
                        <a:lnTo>
                          <a:pt x="279" y="53"/>
                        </a:lnTo>
                        <a:lnTo>
                          <a:pt x="280" y="53"/>
                        </a:lnTo>
                        <a:lnTo>
                          <a:pt x="279" y="55"/>
                        </a:lnTo>
                        <a:lnTo>
                          <a:pt x="279" y="55"/>
                        </a:lnTo>
                        <a:lnTo>
                          <a:pt x="270" y="68"/>
                        </a:lnTo>
                        <a:lnTo>
                          <a:pt x="258" y="80"/>
                        </a:lnTo>
                        <a:lnTo>
                          <a:pt x="249" y="94"/>
                        </a:lnTo>
                        <a:lnTo>
                          <a:pt x="246" y="101"/>
                        </a:lnTo>
                        <a:lnTo>
                          <a:pt x="243" y="110"/>
                        </a:lnTo>
                        <a:lnTo>
                          <a:pt x="243" y="110"/>
                        </a:lnTo>
                        <a:lnTo>
                          <a:pt x="241" y="118"/>
                        </a:lnTo>
                        <a:lnTo>
                          <a:pt x="243" y="132"/>
                        </a:lnTo>
                        <a:lnTo>
                          <a:pt x="243" y="158"/>
                        </a:lnTo>
                        <a:lnTo>
                          <a:pt x="243" y="158"/>
                        </a:lnTo>
                        <a:lnTo>
                          <a:pt x="241" y="166"/>
                        </a:lnTo>
                        <a:lnTo>
                          <a:pt x="239" y="175"/>
                        </a:lnTo>
                        <a:lnTo>
                          <a:pt x="239" y="175"/>
                        </a:lnTo>
                        <a:lnTo>
                          <a:pt x="241" y="182"/>
                        </a:lnTo>
                        <a:lnTo>
                          <a:pt x="243" y="191"/>
                        </a:lnTo>
                        <a:lnTo>
                          <a:pt x="243" y="191"/>
                        </a:lnTo>
                        <a:lnTo>
                          <a:pt x="241" y="208"/>
                        </a:lnTo>
                        <a:lnTo>
                          <a:pt x="241" y="222"/>
                        </a:lnTo>
                        <a:lnTo>
                          <a:pt x="241" y="222"/>
                        </a:lnTo>
                        <a:lnTo>
                          <a:pt x="243" y="235"/>
                        </a:lnTo>
                        <a:lnTo>
                          <a:pt x="246" y="249"/>
                        </a:lnTo>
                        <a:lnTo>
                          <a:pt x="248" y="263"/>
                        </a:lnTo>
                        <a:lnTo>
                          <a:pt x="248" y="275"/>
                        </a:lnTo>
                        <a:lnTo>
                          <a:pt x="248" y="275"/>
                        </a:lnTo>
                        <a:lnTo>
                          <a:pt x="249" y="278"/>
                        </a:lnTo>
                        <a:lnTo>
                          <a:pt x="251" y="282"/>
                        </a:lnTo>
                        <a:lnTo>
                          <a:pt x="258" y="283"/>
                        </a:lnTo>
                        <a:lnTo>
                          <a:pt x="272" y="287"/>
                        </a:lnTo>
                        <a:lnTo>
                          <a:pt x="272" y="287"/>
                        </a:lnTo>
                        <a:lnTo>
                          <a:pt x="272" y="308"/>
                        </a:lnTo>
                        <a:lnTo>
                          <a:pt x="275" y="325"/>
                        </a:lnTo>
                        <a:lnTo>
                          <a:pt x="279" y="342"/>
                        </a:lnTo>
                        <a:lnTo>
                          <a:pt x="280" y="361"/>
                        </a:lnTo>
                        <a:lnTo>
                          <a:pt x="280" y="361"/>
                        </a:lnTo>
                        <a:lnTo>
                          <a:pt x="282" y="376"/>
                        </a:lnTo>
                        <a:lnTo>
                          <a:pt x="282" y="382"/>
                        </a:lnTo>
                        <a:lnTo>
                          <a:pt x="282" y="388"/>
                        </a:lnTo>
                        <a:lnTo>
                          <a:pt x="282" y="388"/>
                        </a:lnTo>
                        <a:lnTo>
                          <a:pt x="279" y="390"/>
                        </a:lnTo>
                        <a:lnTo>
                          <a:pt x="275" y="394"/>
                        </a:lnTo>
                        <a:lnTo>
                          <a:pt x="265" y="401"/>
                        </a:lnTo>
                        <a:lnTo>
                          <a:pt x="265" y="401"/>
                        </a:lnTo>
                        <a:lnTo>
                          <a:pt x="246" y="423"/>
                        </a:lnTo>
                        <a:lnTo>
                          <a:pt x="236" y="433"/>
                        </a:lnTo>
                        <a:lnTo>
                          <a:pt x="225" y="442"/>
                        </a:lnTo>
                        <a:lnTo>
                          <a:pt x="225" y="442"/>
                        </a:lnTo>
                        <a:lnTo>
                          <a:pt x="212" y="447"/>
                        </a:lnTo>
                        <a:lnTo>
                          <a:pt x="196" y="454"/>
                        </a:lnTo>
                        <a:lnTo>
                          <a:pt x="196" y="454"/>
                        </a:lnTo>
                        <a:lnTo>
                          <a:pt x="182" y="461"/>
                        </a:lnTo>
                        <a:lnTo>
                          <a:pt x="170" y="468"/>
                        </a:lnTo>
                        <a:lnTo>
                          <a:pt x="170" y="468"/>
                        </a:lnTo>
                        <a:lnTo>
                          <a:pt x="157" y="473"/>
                        </a:lnTo>
                        <a:lnTo>
                          <a:pt x="141" y="478"/>
                        </a:lnTo>
                        <a:lnTo>
                          <a:pt x="108" y="487"/>
                        </a:lnTo>
                        <a:lnTo>
                          <a:pt x="76" y="497"/>
                        </a:lnTo>
                        <a:lnTo>
                          <a:pt x="59" y="502"/>
                        </a:lnTo>
                        <a:lnTo>
                          <a:pt x="43" y="507"/>
                        </a:lnTo>
                        <a:lnTo>
                          <a:pt x="43" y="507"/>
                        </a:lnTo>
                        <a:lnTo>
                          <a:pt x="23" y="518"/>
                        </a:lnTo>
                        <a:lnTo>
                          <a:pt x="14" y="523"/>
                        </a:lnTo>
                        <a:lnTo>
                          <a:pt x="7" y="528"/>
                        </a:lnTo>
                        <a:lnTo>
                          <a:pt x="7" y="528"/>
                        </a:lnTo>
                        <a:lnTo>
                          <a:pt x="4" y="533"/>
                        </a:lnTo>
                        <a:lnTo>
                          <a:pt x="2" y="542"/>
                        </a:lnTo>
                        <a:lnTo>
                          <a:pt x="2" y="555"/>
                        </a:lnTo>
                        <a:lnTo>
                          <a:pt x="4" y="571"/>
                        </a:lnTo>
                        <a:lnTo>
                          <a:pt x="5" y="585"/>
                        </a:lnTo>
                        <a:lnTo>
                          <a:pt x="5" y="585"/>
                        </a:lnTo>
                        <a:close/>
                      </a:path>
                    </a:pathLst>
                  </a:custGeom>
                  <a:solidFill>
                    <a:srgbClr val="90EE9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g2ee098dacce_3_809"/>
                  <p:cNvSpPr txBox="1"/>
                  <p:nvPr/>
                </p:nvSpPr>
                <p:spPr>
                  <a:xfrm>
                    <a:off x="4553273" y="3555451"/>
                    <a:ext cx="1272600" cy="403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9A7E6"/>
                      </a:buClr>
                      <a:buSzPts val="2400"/>
                      <a:buFont typeface="Arial"/>
                      <a:buNone/>
                    </a:pPr>
                    <a:r>
                      <a:rPr lang="en-US" sz="2400" b="1" i="0" u="none" strike="noStrike" cap="none">
                        <a:solidFill>
                          <a:srgbClr val="90EE9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이도훈</a:t>
                    </a:r>
                    <a:endParaRPr sz="2400" b="1" i="0" u="none" strike="noStrike" cap="none">
                      <a:solidFill>
                        <a:srgbClr val="90EE9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62" name="Google Shape;762;g2ee098dacce_3_809"/>
            <p:cNvGrpSpPr/>
            <p:nvPr/>
          </p:nvGrpSpPr>
          <p:grpSpPr>
            <a:xfrm>
              <a:off x="1656197" y="3531766"/>
              <a:ext cx="4463123" cy="2796593"/>
              <a:chOff x="1665433" y="3226973"/>
              <a:chExt cx="4463123" cy="2796593"/>
            </a:xfrm>
          </p:grpSpPr>
          <p:grpSp>
            <p:nvGrpSpPr>
              <p:cNvPr id="763" name="Google Shape;763;g2ee098dacce_3_809"/>
              <p:cNvGrpSpPr/>
              <p:nvPr/>
            </p:nvGrpSpPr>
            <p:grpSpPr>
              <a:xfrm>
                <a:off x="1665433" y="3226973"/>
                <a:ext cx="2921324" cy="2625084"/>
                <a:chOff x="722327" y="3613113"/>
                <a:chExt cx="2552935" cy="2294053"/>
              </a:xfrm>
            </p:grpSpPr>
            <p:sp>
              <p:nvSpPr>
                <p:cNvPr id="764" name="Google Shape;764;g2ee098dacce_3_809"/>
                <p:cNvSpPr/>
                <p:nvPr/>
              </p:nvSpPr>
              <p:spPr>
                <a:xfrm flipH="1">
                  <a:off x="848298" y="4040790"/>
                  <a:ext cx="2426964" cy="1866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" h="878" extrusionOk="0">
                      <a:moveTo>
                        <a:pt x="1838" y="103"/>
                      </a:moveTo>
                      <a:lnTo>
                        <a:pt x="1838" y="103"/>
                      </a:lnTo>
                      <a:lnTo>
                        <a:pt x="1838" y="91"/>
                      </a:lnTo>
                      <a:lnTo>
                        <a:pt x="1836" y="81"/>
                      </a:lnTo>
                      <a:lnTo>
                        <a:pt x="1829" y="62"/>
                      </a:lnTo>
                      <a:lnTo>
                        <a:pt x="1821" y="45"/>
                      </a:lnTo>
                      <a:lnTo>
                        <a:pt x="1809" y="29"/>
                      </a:lnTo>
                      <a:lnTo>
                        <a:pt x="1793" y="17"/>
                      </a:lnTo>
                      <a:lnTo>
                        <a:pt x="1776" y="9"/>
                      </a:lnTo>
                      <a:lnTo>
                        <a:pt x="1755" y="2"/>
                      </a:lnTo>
                      <a:lnTo>
                        <a:pt x="1745" y="0"/>
                      </a:lnTo>
                      <a:lnTo>
                        <a:pt x="1735" y="0"/>
                      </a:lnTo>
                      <a:lnTo>
                        <a:pt x="1735" y="0"/>
                      </a:lnTo>
                      <a:lnTo>
                        <a:pt x="1204" y="0"/>
                      </a:lnTo>
                      <a:lnTo>
                        <a:pt x="1204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64" y="9"/>
                      </a:lnTo>
                      <a:lnTo>
                        <a:pt x="46" y="17"/>
                      </a:lnTo>
                      <a:lnTo>
                        <a:pt x="31" y="29"/>
                      </a:lnTo>
                      <a:lnTo>
                        <a:pt x="19" y="45"/>
                      </a:lnTo>
                      <a:lnTo>
                        <a:pt x="8" y="62"/>
                      </a:lnTo>
                      <a:lnTo>
                        <a:pt x="3" y="83"/>
                      </a:lnTo>
                      <a:lnTo>
                        <a:pt x="2" y="93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0" y="363"/>
                      </a:lnTo>
                      <a:lnTo>
                        <a:pt x="0" y="363"/>
                      </a:lnTo>
                      <a:lnTo>
                        <a:pt x="0" y="465"/>
                      </a:lnTo>
                      <a:lnTo>
                        <a:pt x="0" y="465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542"/>
                      </a:lnTo>
                      <a:lnTo>
                        <a:pt x="0" y="542"/>
                      </a:lnTo>
                      <a:lnTo>
                        <a:pt x="3" y="566"/>
                      </a:lnTo>
                      <a:lnTo>
                        <a:pt x="5" y="577"/>
                      </a:lnTo>
                      <a:lnTo>
                        <a:pt x="10" y="587"/>
                      </a:lnTo>
                      <a:lnTo>
                        <a:pt x="14" y="597"/>
                      </a:lnTo>
                      <a:lnTo>
                        <a:pt x="19" y="606"/>
                      </a:lnTo>
                      <a:lnTo>
                        <a:pt x="26" y="614"/>
                      </a:lnTo>
                      <a:lnTo>
                        <a:pt x="33" y="623"/>
                      </a:lnTo>
                      <a:lnTo>
                        <a:pt x="39" y="630"/>
                      </a:lnTo>
                      <a:lnTo>
                        <a:pt x="48" y="635"/>
                      </a:lnTo>
                      <a:lnTo>
                        <a:pt x="58" y="640"/>
                      </a:lnTo>
                      <a:lnTo>
                        <a:pt x="67" y="645"/>
                      </a:lnTo>
                      <a:lnTo>
                        <a:pt x="79" y="649"/>
                      </a:lnTo>
                      <a:lnTo>
                        <a:pt x="89" y="651"/>
                      </a:lnTo>
                      <a:lnTo>
                        <a:pt x="113" y="652"/>
                      </a:lnTo>
                      <a:lnTo>
                        <a:pt x="113" y="652"/>
                      </a:lnTo>
                      <a:lnTo>
                        <a:pt x="223" y="652"/>
                      </a:lnTo>
                      <a:lnTo>
                        <a:pt x="352" y="652"/>
                      </a:lnTo>
                      <a:lnTo>
                        <a:pt x="155" y="845"/>
                      </a:lnTo>
                      <a:lnTo>
                        <a:pt x="155" y="845"/>
                      </a:lnTo>
                      <a:lnTo>
                        <a:pt x="151" y="850"/>
                      </a:lnTo>
                      <a:lnTo>
                        <a:pt x="149" y="855"/>
                      </a:lnTo>
                      <a:lnTo>
                        <a:pt x="151" y="861"/>
                      </a:lnTo>
                      <a:lnTo>
                        <a:pt x="153" y="866"/>
                      </a:lnTo>
                      <a:lnTo>
                        <a:pt x="155" y="871"/>
                      </a:lnTo>
                      <a:lnTo>
                        <a:pt x="155" y="871"/>
                      </a:lnTo>
                      <a:lnTo>
                        <a:pt x="158" y="874"/>
                      </a:lnTo>
                      <a:lnTo>
                        <a:pt x="162" y="876"/>
                      </a:lnTo>
                      <a:lnTo>
                        <a:pt x="165" y="878"/>
                      </a:lnTo>
                      <a:lnTo>
                        <a:pt x="170" y="878"/>
                      </a:lnTo>
                      <a:lnTo>
                        <a:pt x="170" y="878"/>
                      </a:lnTo>
                      <a:lnTo>
                        <a:pt x="177" y="878"/>
                      </a:lnTo>
                      <a:lnTo>
                        <a:pt x="239" y="850"/>
                      </a:lnTo>
                      <a:lnTo>
                        <a:pt x="239" y="850"/>
                      </a:lnTo>
                      <a:lnTo>
                        <a:pt x="344" y="804"/>
                      </a:lnTo>
                      <a:lnTo>
                        <a:pt x="428" y="768"/>
                      </a:lnTo>
                      <a:lnTo>
                        <a:pt x="428" y="768"/>
                      </a:lnTo>
                      <a:lnTo>
                        <a:pt x="683" y="657"/>
                      </a:lnTo>
                      <a:lnTo>
                        <a:pt x="683" y="657"/>
                      </a:lnTo>
                      <a:lnTo>
                        <a:pt x="696" y="654"/>
                      </a:lnTo>
                      <a:lnTo>
                        <a:pt x="712" y="652"/>
                      </a:lnTo>
                      <a:lnTo>
                        <a:pt x="712" y="652"/>
                      </a:lnTo>
                      <a:lnTo>
                        <a:pt x="1308" y="652"/>
                      </a:lnTo>
                      <a:lnTo>
                        <a:pt x="1308" y="652"/>
                      </a:lnTo>
                      <a:lnTo>
                        <a:pt x="1728" y="652"/>
                      </a:lnTo>
                      <a:lnTo>
                        <a:pt x="1728" y="652"/>
                      </a:lnTo>
                      <a:lnTo>
                        <a:pt x="1752" y="651"/>
                      </a:lnTo>
                      <a:lnTo>
                        <a:pt x="1762" y="647"/>
                      </a:lnTo>
                      <a:lnTo>
                        <a:pt x="1773" y="644"/>
                      </a:lnTo>
                      <a:lnTo>
                        <a:pt x="1783" y="640"/>
                      </a:lnTo>
                      <a:lnTo>
                        <a:pt x="1792" y="635"/>
                      </a:lnTo>
                      <a:lnTo>
                        <a:pt x="1800" y="628"/>
                      </a:lnTo>
                      <a:lnTo>
                        <a:pt x="1807" y="621"/>
                      </a:lnTo>
                      <a:lnTo>
                        <a:pt x="1814" y="614"/>
                      </a:lnTo>
                      <a:lnTo>
                        <a:pt x="1821" y="606"/>
                      </a:lnTo>
                      <a:lnTo>
                        <a:pt x="1826" y="597"/>
                      </a:lnTo>
                      <a:lnTo>
                        <a:pt x="1829" y="589"/>
                      </a:lnTo>
                      <a:lnTo>
                        <a:pt x="1833" y="578"/>
                      </a:lnTo>
                      <a:lnTo>
                        <a:pt x="1836" y="568"/>
                      </a:lnTo>
                      <a:lnTo>
                        <a:pt x="1838" y="556"/>
                      </a:lnTo>
                      <a:lnTo>
                        <a:pt x="1838" y="544"/>
                      </a:lnTo>
                      <a:lnTo>
                        <a:pt x="1838" y="544"/>
                      </a:lnTo>
                      <a:lnTo>
                        <a:pt x="1838" y="103"/>
                      </a:lnTo>
                      <a:lnTo>
                        <a:pt x="1838" y="103"/>
                      </a:lnTo>
                      <a:close/>
                      <a:moveTo>
                        <a:pt x="1804" y="544"/>
                      </a:moveTo>
                      <a:lnTo>
                        <a:pt x="1804" y="544"/>
                      </a:lnTo>
                      <a:lnTo>
                        <a:pt x="1802" y="561"/>
                      </a:lnTo>
                      <a:lnTo>
                        <a:pt x="1798" y="575"/>
                      </a:lnTo>
                      <a:lnTo>
                        <a:pt x="1792" y="587"/>
                      </a:lnTo>
                      <a:lnTo>
                        <a:pt x="1783" y="597"/>
                      </a:lnTo>
                      <a:lnTo>
                        <a:pt x="1773" y="606"/>
                      </a:lnTo>
                      <a:lnTo>
                        <a:pt x="1759" y="613"/>
                      </a:lnTo>
                      <a:lnTo>
                        <a:pt x="1745" y="616"/>
                      </a:lnTo>
                      <a:lnTo>
                        <a:pt x="1728" y="618"/>
                      </a:lnTo>
                      <a:lnTo>
                        <a:pt x="1728" y="618"/>
                      </a:lnTo>
                      <a:lnTo>
                        <a:pt x="1308" y="618"/>
                      </a:lnTo>
                      <a:lnTo>
                        <a:pt x="1308" y="618"/>
                      </a:lnTo>
                      <a:lnTo>
                        <a:pt x="710" y="618"/>
                      </a:lnTo>
                      <a:lnTo>
                        <a:pt x="710" y="618"/>
                      </a:lnTo>
                      <a:lnTo>
                        <a:pt x="688" y="621"/>
                      </a:lnTo>
                      <a:lnTo>
                        <a:pt x="679" y="623"/>
                      </a:lnTo>
                      <a:lnTo>
                        <a:pt x="670" y="626"/>
                      </a:lnTo>
                      <a:lnTo>
                        <a:pt x="670" y="626"/>
                      </a:lnTo>
                      <a:lnTo>
                        <a:pt x="414" y="737"/>
                      </a:lnTo>
                      <a:lnTo>
                        <a:pt x="330" y="773"/>
                      </a:lnTo>
                      <a:lnTo>
                        <a:pt x="330" y="773"/>
                      </a:lnTo>
                      <a:lnTo>
                        <a:pt x="237" y="812"/>
                      </a:lnTo>
                      <a:lnTo>
                        <a:pt x="407" y="647"/>
                      </a:lnTo>
                      <a:lnTo>
                        <a:pt x="407" y="647"/>
                      </a:lnTo>
                      <a:lnTo>
                        <a:pt x="411" y="644"/>
                      </a:lnTo>
                      <a:lnTo>
                        <a:pt x="413" y="639"/>
                      </a:lnTo>
                      <a:lnTo>
                        <a:pt x="413" y="633"/>
                      </a:lnTo>
                      <a:lnTo>
                        <a:pt x="411" y="628"/>
                      </a:lnTo>
                      <a:lnTo>
                        <a:pt x="411" y="628"/>
                      </a:lnTo>
                      <a:lnTo>
                        <a:pt x="409" y="625"/>
                      </a:lnTo>
                      <a:lnTo>
                        <a:pt x="406" y="621"/>
                      </a:lnTo>
                      <a:lnTo>
                        <a:pt x="401" y="620"/>
                      </a:lnTo>
                      <a:lnTo>
                        <a:pt x="395" y="618"/>
                      </a:lnTo>
                      <a:lnTo>
                        <a:pt x="347" y="618"/>
                      </a:lnTo>
                      <a:lnTo>
                        <a:pt x="223" y="618"/>
                      </a:lnTo>
                      <a:lnTo>
                        <a:pt x="223" y="618"/>
                      </a:lnTo>
                      <a:lnTo>
                        <a:pt x="115" y="618"/>
                      </a:lnTo>
                      <a:lnTo>
                        <a:pt x="115" y="618"/>
                      </a:lnTo>
                      <a:lnTo>
                        <a:pt x="96" y="616"/>
                      </a:lnTo>
                      <a:lnTo>
                        <a:pt x="81" y="613"/>
                      </a:lnTo>
                      <a:lnTo>
                        <a:pt x="67" y="608"/>
                      </a:lnTo>
                      <a:lnTo>
                        <a:pt x="57" y="597"/>
                      </a:lnTo>
                      <a:lnTo>
                        <a:pt x="48" y="587"/>
                      </a:lnTo>
                      <a:lnTo>
                        <a:pt x="41" y="573"/>
                      </a:lnTo>
                      <a:lnTo>
                        <a:pt x="36" y="558"/>
                      </a:lnTo>
                      <a:lnTo>
                        <a:pt x="34" y="540"/>
                      </a:lnTo>
                      <a:lnTo>
                        <a:pt x="34" y="540"/>
                      </a:lnTo>
                      <a:lnTo>
                        <a:pt x="34" y="489"/>
                      </a:lnTo>
                      <a:lnTo>
                        <a:pt x="34" y="489"/>
                      </a:lnTo>
                      <a:lnTo>
                        <a:pt x="34" y="465"/>
                      </a:lnTo>
                      <a:lnTo>
                        <a:pt x="34" y="465"/>
                      </a:lnTo>
                      <a:lnTo>
                        <a:pt x="34" y="363"/>
                      </a:lnTo>
                      <a:lnTo>
                        <a:pt x="34" y="363"/>
                      </a:lnTo>
                      <a:lnTo>
                        <a:pt x="34" y="103"/>
                      </a:lnTo>
                      <a:lnTo>
                        <a:pt x="34" y="103"/>
                      </a:lnTo>
                      <a:lnTo>
                        <a:pt x="36" y="89"/>
                      </a:lnTo>
                      <a:lnTo>
                        <a:pt x="39" y="76"/>
                      </a:lnTo>
                      <a:lnTo>
                        <a:pt x="46" y="64"/>
                      </a:lnTo>
                      <a:lnTo>
                        <a:pt x="55" y="53"/>
                      </a:lnTo>
                      <a:lnTo>
                        <a:pt x="65" y="46"/>
                      </a:lnTo>
                      <a:lnTo>
                        <a:pt x="77" y="40"/>
                      </a:lnTo>
                      <a:lnTo>
                        <a:pt x="89" y="36"/>
                      </a:lnTo>
                      <a:lnTo>
                        <a:pt x="103" y="34"/>
                      </a:lnTo>
                      <a:lnTo>
                        <a:pt x="103" y="34"/>
                      </a:lnTo>
                      <a:lnTo>
                        <a:pt x="1204" y="34"/>
                      </a:lnTo>
                      <a:lnTo>
                        <a:pt x="1204" y="34"/>
                      </a:lnTo>
                      <a:lnTo>
                        <a:pt x="1735" y="34"/>
                      </a:lnTo>
                      <a:lnTo>
                        <a:pt x="1735" y="34"/>
                      </a:lnTo>
                      <a:lnTo>
                        <a:pt x="1749" y="36"/>
                      </a:lnTo>
                      <a:lnTo>
                        <a:pt x="1762" y="40"/>
                      </a:lnTo>
                      <a:lnTo>
                        <a:pt x="1774" y="46"/>
                      </a:lnTo>
                      <a:lnTo>
                        <a:pt x="1785" y="53"/>
                      </a:lnTo>
                      <a:lnTo>
                        <a:pt x="1792" y="64"/>
                      </a:lnTo>
                      <a:lnTo>
                        <a:pt x="1798" y="76"/>
                      </a:lnTo>
                      <a:lnTo>
                        <a:pt x="1802" y="88"/>
                      </a:lnTo>
                      <a:lnTo>
                        <a:pt x="1804" y="103"/>
                      </a:lnTo>
                      <a:lnTo>
                        <a:pt x="1804" y="103"/>
                      </a:lnTo>
                      <a:lnTo>
                        <a:pt x="1804" y="544"/>
                      </a:lnTo>
                      <a:lnTo>
                        <a:pt x="1804" y="544"/>
                      </a:lnTo>
                      <a:close/>
                    </a:path>
                  </a:pathLst>
                </a:custGeom>
                <a:solidFill>
                  <a:srgbClr val="2C2C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g2ee098dacce_3_809"/>
                <p:cNvSpPr txBox="1"/>
                <p:nvPr/>
              </p:nvSpPr>
              <p:spPr>
                <a:xfrm>
                  <a:off x="722327" y="3613113"/>
                  <a:ext cx="10029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4B49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SITE Z</a:t>
                  </a:r>
                  <a:endParaRPr sz="24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6" name="Google Shape;766;g2ee098dacce_3_809"/>
                <p:cNvSpPr txBox="1"/>
                <p:nvPr/>
              </p:nvSpPr>
              <p:spPr>
                <a:xfrm>
                  <a:off x="955952" y="4215850"/>
                  <a:ext cx="2160600" cy="1210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228600" marR="0" lvl="0" indent="-22860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C2C2D"/>
                    </a:buClr>
                    <a:buSzPts val="1000"/>
                    <a:buFont typeface="Arial"/>
                    <a:buAutoNum type="arabicPeriod"/>
                  </a:pPr>
                  <a:r>
                    <a:rPr lang="en-US"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MD5 인증을 통해 라우팅 업데이트 메시지의 무결성을 </a:t>
                  </a: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보장해야</a:t>
                  </a:r>
                  <a:r>
                    <a:rPr lang="en-US"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합니다.</a:t>
                  </a:r>
                  <a:br>
                    <a:rPr lang="en-US"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endParaRPr sz="1000" b="0" i="0" u="none" strike="noStrike" cap="none">
                    <a:solidFill>
                      <a:srgbClr val="2C2C2D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228600" marR="0" lvl="0" indent="-22860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C2C2D"/>
                    </a:buClr>
                    <a:buSzPts val="1000"/>
                    <a:buFont typeface="Arial"/>
                    <a:buAutoNum type="arabicPeriod"/>
                  </a:pPr>
                  <a:r>
                    <a:rPr lang="en-US"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SSH 원격 접속을 허용하도록 설정하여 네트워크 운영을 효율적</a:t>
                  </a:r>
                  <a:r>
                    <a:rPr lang="ko-KR" altLang="en-US"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으로 구성해야</a:t>
                  </a:r>
                  <a:r>
                    <a:rPr lang="en-US"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합니다.  </a:t>
                  </a:r>
                  <a:br>
                    <a:rPr lang="en-US" sz="10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endParaRPr sz="1000" b="0" i="0" u="none" strike="noStrike" cap="none">
                    <a:solidFill>
                      <a:srgbClr val="2C2C2D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7" name="Google Shape;767;g2ee098dacce_3_809"/>
              <p:cNvGrpSpPr/>
              <p:nvPr/>
            </p:nvGrpSpPr>
            <p:grpSpPr>
              <a:xfrm>
                <a:off x="4672319" y="4466443"/>
                <a:ext cx="1456236" cy="1557123"/>
                <a:chOff x="3350036" y="4696280"/>
                <a:chExt cx="1272600" cy="1360765"/>
              </a:xfrm>
            </p:grpSpPr>
            <p:sp>
              <p:nvSpPr>
                <p:cNvPr id="768" name="Google Shape;768;g2ee098dacce_3_809"/>
                <p:cNvSpPr/>
                <p:nvPr/>
              </p:nvSpPr>
              <p:spPr>
                <a:xfrm>
                  <a:off x="3401235" y="4696280"/>
                  <a:ext cx="1195388" cy="989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623" extrusionOk="0">
                      <a:moveTo>
                        <a:pt x="753" y="623"/>
                      </a:moveTo>
                      <a:lnTo>
                        <a:pt x="753" y="623"/>
                      </a:lnTo>
                      <a:lnTo>
                        <a:pt x="741" y="599"/>
                      </a:lnTo>
                      <a:lnTo>
                        <a:pt x="741" y="599"/>
                      </a:lnTo>
                      <a:lnTo>
                        <a:pt x="731" y="582"/>
                      </a:lnTo>
                      <a:lnTo>
                        <a:pt x="726" y="575"/>
                      </a:lnTo>
                      <a:lnTo>
                        <a:pt x="722" y="567"/>
                      </a:lnTo>
                      <a:lnTo>
                        <a:pt x="722" y="567"/>
                      </a:lnTo>
                      <a:lnTo>
                        <a:pt x="722" y="561"/>
                      </a:lnTo>
                      <a:lnTo>
                        <a:pt x="722" y="558"/>
                      </a:lnTo>
                      <a:lnTo>
                        <a:pt x="722" y="558"/>
                      </a:lnTo>
                      <a:lnTo>
                        <a:pt x="720" y="549"/>
                      </a:lnTo>
                      <a:lnTo>
                        <a:pt x="717" y="543"/>
                      </a:lnTo>
                      <a:lnTo>
                        <a:pt x="714" y="537"/>
                      </a:lnTo>
                      <a:lnTo>
                        <a:pt x="710" y="529"/>
                      </a:lnTo>
                      <a:lnTo>
                        <a:pt x="710" y="529"/>
                      </a:lnTo>
                      <a:lnTo>
                        <a:pt x="707" y="517"/>
                      </a:lnTo>
                      <a:lnTo>
                        <a:pt x="705" y="506"/>
                      </a:lnTo>
                      <a:lnTo>
                        <a:pt x="702" y="496"/>
                      </a:lnTo>
                      <a:lnTo>
                        <a:pt x="698" y="493"/>
                      </a:lnTo>
                      <a:lnTo>
                        <a:pt x="695" y="489"/>
                      </a:lnTo>
                      <a:lnTo>
                        <a:pt x="695" y="489"/>
                      </a:lnTo>
                      <a:lnTo>
                        <a:pt x="684" y="484"/>
                      </a:lnTo>
                      <a:lnTo>
                        <a:pt x="672" y="479"/>
                      </a:lnTo>
                      <a:lnTo>
                        <a:pt x="647" y="470"/>
                      </a:lnTo>
                      <a:lnTo>
                        <a:pt x="647" y="470"/>
                      </a:lnTo>
                      <a:lnTo>
                        <a:pt x="598" y="453"/>
                      </a:lnTo>
                      <a:lnTo>
                        <a:pt x="550" y="436"/>
                      </a:lnTo>
                      <a:lnTo>
                        <a:pt x="550" y="436"/>
                      </a:lnTo>
                      <a:lnTo>
                        <a:pt x="524" y="431"/>
                      </a:lnTo>
                      <a:lnTo>
                        <a:pt x="512" y="427"/>
                      </a:lnTo>
                      <a:lnTo>
                        <a:pt x="500" y="422"/>
                      </a:lnTo>
                      <a:lnTo>
                        <a:pt x="500" y="422"/>
                      </a:lnTo>
                      <a:lnTo>
                        <a:pt x="485" y="415"/>
                      </a:lnTo>
                      <a:lnTo>
                        <a:pt x="473" y="405"/>
                      </a:lnTo>
                      <a:lnTo>
                        <a:pt x="463" y="395"/>
                      </a:lnTo>
                      <a:lnTo>
                        <a:pt x="454" y="382"/>
                      </a:lnTo>
                      <a:lnTo>
                        <a:pt x="454" y="382"/>
                      </a:lnTo>
                      <a:lnTo>
                        <a:pt x="451" y="374"/>
                      </a:lnTo>
                      <a:lnTo>
                        <a:pt x="451" y="365"/>
                      </a:lnTo>
                      <a:lnTo>
                        <a:pt x="451" y="357"/>
                      </a:lnTo>
                      <a:lnTo>
                        <a:pt x="452" y="348"/>
                      </a:lnTo>
                      <a:lnTo>
                        <a:pt x="459" y="329"/>
                      </a:lnTo>
                      <a:lnTo>
                        <a:pt x="461" y="319"/>
                      </a:lnTo>
                      <a:lnTo>
                        <a:pt x="463" y="310"/>
                      </a:lnTo>
                      <a:lnTo>
                        <a:pt x="463" y="310"/>
                      </a:lnTo>
                      <a:lnTo>
                        <a:pt x="466" y="308"/>
                      </a:lnTo>
                      <a:lnTo>
                        <a:pt x="468" y="307"/>
                      </a:lnTo>
                      <a:lnTo>
                        <a:pt x="473" y="302"/>
                      </a:lnTo>
                      <a:lnTo>
                        <a:pt x="480" y="286"/>
                      </a:lnTo>
                      <a:lnTo>
                        <a:pt x="480" y="286"/>
                      </a:lnTo>
                      <a:lnTo>
                        <a:pt x="483" y="279"/>
                      </a:lnTo>
                      <a:lnTo>
                        <a:pt x="483" y="279"/>
                      </a:lnTo>
                      <a:lnTo>
                        <a:pt x="485" y="272"/>
                      </a:lnTo>
                      <a:lnTo>
                        <a:pt x="485" y="264"/>
                      </a:lnTo>
                      <a:lnTo>
                        <a:pt x="485" y="264"/>
                      </a:lnTo>
                      <a:lnTo>
                        <a:pt x="488" y="248"/>
                      </a:lnTo>
                      <a:lnTo>
                        <a:pt x="493" y="233"/>
                      </a:lnTo>
                      <a:lnTo>
                        <a:pt x="493" y="228"/>
                      </a:lnTo>
                      <a:lnTo>
                        <a:pt x="493" y="221"/>
                      </a:lnTo>
                      <a:lnTo>
                        <a:pt x="490" y="217"/>
                      </a:lnTo>
                      <a:lnTo>
                        <a:pt x="485" y="214"/>
                      </a:lnTo>
                      <a:lnTo>
                        <a:pt x="485" y="214"/>
                      </a:lnTo>
                      <a:lnTo>
                        <a:pt x="485" y="216"/>
                      </a:lnTo>
                      <a:lnTo>
                        <a:pt x="485" y="217"/>
                      </a:lnTo>
                      <a:lnTo>
                        <a:pt x="483" y="219"/>
                      </a:lnTo>
                      <a:lnTo>
                        <a:pt x="483" y="221"/>
                      </a:lnTo>
                      <a:lnTo>
                        <a:pt x="483" y="221"/>
                      </a:lnTo>
                      <a:lnTo>
                        <a:pt x="483" y="212"/>
                      </a:lnTo>
                      <a:lnTo>
                        <a:pt x="483" y="210"/>
                      </a:lnTo>
                      <a:lnTo>
                        <a:pt x="483" y="210"/>
                      </a:lnTo>
                      <a:lnTo>
                        <a:pt x="487" y="203"/>
                      </a:lnTo>
                      <a:lnTo>
                        <a:pt x="490" y="191"/>
                      </a:lnTo>
                      <a:lnTo>
                        <a:pt x="493" y="167"/>
                      </a:lnTo>
                      <a:lnTo>
                        <a:pt x="493" y="167"/>
                      </a:lnTo>
                      <a:lnTo>
                        <a:pt x="497" y="140"/>
                      </a:lnTo>
                      <a:lnTo>
                        <a:pt x="499" y="128"/>
                      </a:lnTo>
                      <a:lnTo>
                        <a:pt x="499" y="119"/>
                      </a:lnTo>
                      <a:lnTo>
                        <a:pt x="499" y="119"/>
                      </a:lnTo>
                      <a:lnTo>
                        <a:pt x="495" y="111"/>
                      </a:lnTo>
                      <a:lnTo>
                        <a:pt x="492" y="100"/>
                      </a:lnTo>
                      <a:lnTo>
                        <a:pt x="492" y="100"/>
                      </a:lnTo>
                      <a:lnTo>
                        <a:pt x="488" y="88"/>
                      </a:lnTo>
                      <a:lnTo>
                        <a:pt x="483" y="76"/>
                      </a:lnTo>
                      <a:lnTo>
                        <a:pt x="476" y="64"/>
                      </a:lnTo>
                      <a:lnTo>
                        <a:pt x="469" y="54"/>
                      </a:lnTo>
                      <a:lnTo>
                        <a:pt x="469" y="54"/>
                      </a:lnTo>
                      <a:lnTo>
                        <a:pt x="461" y="43"/>
                      </a:lnTo>
                      <a:lnTo>
                        <a:pt x="451" y="31"/>
                      </a:lnTo>
                      <a:lnTo>
                        <a:pt x="438" y="21"/>
                      </a:lnTo>
                      <a:lnTo>
                        <a:pt x="433" y="18"/>
                      </a:lnTo>
                      <a:lnTo>
                        <a:pt x="426" y="14"/>
                      </a:lnTo>
                      <a:lnTo>
                        <a:pt x="426" y="14"/>
                      </a:lnTo>
                      <a:lnTo>
                        <a:pt x="426" y="14"/>
                      </a:lnTo>
                      <a:lnTo>
                        <a:pt x="428" y="12"/>
                      </a:lnTo>
                      <a:lnTo>
                        <a:pt x="428" y="12"/>
                      </a:lnTo>
                      <a:lnTo>
                        <a:pt x="423" y="9"/>
                      </a:lnTo>
                      <a:lnTo>
                        <a:pt x="416" y="7"/>
                      </a:lnTo>
                      <a:lnTo>
                        <a:pt x="413" y="6"/>
                      </a:lnTo>
                      <a:lnTo>
                        <a:pt x="411" y="6"/>
                      </a:lnTo>
                      <a:lnTo>
                        <a:pt x="411" y="4"/>
                      </a:lnTo>
                      <a:lnTo>
                        <a:pt x="411" y="4"/>
                      </a:lnTo>
                      <a:lnTo>
                        <a:pt x="399" y="4"/>
                      </a:lnTo>
                      <a:lnTo>
                        <a:pt x="392" y="2"/>
                      </a:lnTo>
                      <a:lnTo>
                        <a:pt x="385" y="0"/>
                      </a:lnTo>
                      <a:lnTo>
                        <a:pt x="385" y="0"/>
                      </a:lnTo>
                      <a:lnTo>
                        <a:pt x="383" y="4"/>
                      </a:lnTo>
                      <a:lnTo>
                        <a:pt x="380" y="4"/>
                      </a:lnTo>
                      <a:lnTo>
                        <a:pt x="373" y="4"/>
                      </a:lnTo>
                      <a:lnTo>
                        <a:pt x="373" y="4"/>
                      </a:lnTo>
                      <a:lnTo>
                        <a:pt x="358" y="7"/>
                      </a:lnTo>
                      <a:lnTo>
                        <a:pt x="344" y="12"/>
                      </a:lnTo>
                      <a:lnTo>
                        <a:pt x="332" y="16"/>
                      </a:lnTo>
                      <a:lnTo>
                        <a:pt x="322" y="19"/>
                      </a:lnTo>
                      <a:lnTo>
                        <a:pt x="322" y="19"/>
                      </a:lnTo>
                      <a:lnTo>
                        <a:pt x="320" y="23"/>
                      </a:lnTo>
                      <a:lnTo>
                        <a:pt x="315" y="24"/>
                      </a:lnTo>
                      <a:lnTo>
                        <a:pt x="303" y="26"/>
                      </a:lnTo>
                      <a:lnTo>
                        <a:pt x="303" y="26"/>
                      </a:lnTo>
                      <a:lnTo>
                        <a:pt x="308" y="28"/>
                      </a:lnTo>
                      <a:lnTo>
                        <a:pt x="308" y="28"/>
                      </a:lnTo>
                      <a:lnTo>
                        <a:pt x="310" y="31"/>
                      </a:lnTo>
                      <a:lnTo>
                        <a:pt x="310" y="31"/>
                      </a:lnTo>
                      <a:lnTo>
                        <a:pt x="308" y="30"/>
                      </a:lnTo>
                      <a:lnTo>
                        <a:pt x="306" y="30"/>
                      </a:lnTo>
                      <a:lnTo>
                        <a:pt x="303" y="31"/>
                      </a:lnTo>
                      <a:lnTo>
                        <a:pt x="303" y="31"/>
                      </a:lnTo>
                      <a:lnTo>
                        <a:pt x="304" y="33"/>
                      </a:lnTo>
                      <a:lnTo>
                        <a:pt x="303" y="35"/>
                      </a:lnTo>
                      <a:lnTo>
                        <a:pt x="299" y="38"/>
                      </a:lnTo>
                      <a:lnTo>
                        <a:pt x="294" y="40"/>
                      </a:lnTo>
                      <a:lnTo>
                        <a:pt x="292" y="42"/>
                      </a:lnTo>
                      <a:lnTo>
                        <a:pt x="292" y="43"/>
                      </a:lnTo>
                      <a:lnTo>
                        <a:pt x="292" y="43"/>
                      </a:lnTo>
                      <a:lnTo>
                        <a:pt x="292" y="42"/>
                      </a:lnTo>
                      <a:lnTo>
                        <a:pt x="294" y="43"/>
                      </a:lnTo>
                      <a:lnTo>
                        <a:pt x="294" y="43"/>
                      </a:lnTo>
                      <a:lnTo>
                        <a:pt x="292" y="43"/>
                      </a:lnTo>
                      <a:lnTo>
                        <a:pt x="291" y="42"/>
                      </a:lnTo>
                      <a:lnTo>
                        <a:pt x="285" y="40"/>
                      </a:lnTo>
                      <a:lnTo>
                        <a:pt x="285" y="40"/>
                      </a:lnTo>
                      <a:lnTo>
                        <a:pt x="287" y="43"/>
                      </a:lnTo>
                      <a:lnTo>
                        <a:pt x="289" y="43"/>
                      </a:lnTo>
                      <a:lnTo>
                        <a:pt x="291" y="45"/>
                      </a:lnTo>
                      <a:lnTo>
                        <a:pt x="291" y="49"/>
                      </a:lnTo>
                      <a:lnTo>
                        <a:pt x="291" y="49"/>
                      </a:lnTo>
                      <a:lnTo>
                        <a:pt x="287" y="49"/>
                      </a:lnTo>
                      <a:lnTo>
                        <a:pt x="282" y="50"/>
                      </a:lnTo>
                      <a:lnTo>
                        <a:pt x="279" y="50"/>
                      </a:lnTo>
                      <a:lnTo>
                        <a:pt x="273" y="49"/>
                      </a:lnTo>
                      <a:lnTo>
                        <a:pt x="273" y="49"/>
                      </a:lnTo>
                      <a:lnTo>
                        <a:pt x="275" y="52"/>
                      </a:lnTo>
                      <a:lnTo>
                        <a:pt x="277" y="54"/>
                      </a:lnTo>
                      <a:lnTo>
                        <a:pt x="282" y="55"/>
                      </a:lnTo>
                      <a:lnTo>
                        <a:pt x="282" y="55"/>
                      </a:lnTo>
                      <a:lnTo>
                        <a:pt x="280" y="57"/>
                      </a:lnTo>
                      <a:lnTo>
                        <a:pt x="279" y="57"/>
                      </a:lnTo>
                      <a:lnTo>
                        <a:pt x="275" y="57"/>
                      </a:lnTo>
                      <a:lnTo>
                        <a:pt x="273" y="57"/>
                      </a:lnTo>
                      <a:lnTo>
                        <a:pt x="273" y="57"/>
                      </a:lnTo>
                      <a:lnTo>
                        <a:pt x="275" y="59"/>
                      </a:lnTo>
                      <a:lnTo>
                        <a:pt x="277" y="61"/>
                      </a:lnTo>
                      <a:lnTo>
                        <a:pt x="273" y="64"/>
                      </a:lnTo>
                      <a:lnTo>
                        <a:pt x="272" y="68"/>
                      </a:lnTo>
                      <a:lnTo>
                        <a:pt x="270" y="71"/>
                      </a:lnTo>
                      <a:lnTo>
                        <a:pt x="272" y="73"/>
                      </a:lnTo>
                      <a:lnTo>
                        <a:pt x="272" y="73"/>
                      </a:lnTo>
                      <a:lnTo>
                        <a:pt x="265" y="81"/>
                      </a:lnTo>
                      <a:lnTo>
                        <a:pt x="263" y="88"/>
                      </a:lnTo>
                      <a:lnTo>
                        <a:pt x="261" y="95"/>
                      </a:lnTo>
                      <a:lnTo>
                        <a:pt x="261" y="95"/>
                      </a:lnTo>
                      <a:lnTo>
                        <a:pt x="263" y="98"/>
                      </a:lnTo>
                      <a:lnTo>
                        <a:pt x="265" y="102"/>
                      </a:lnTo>
                      <a:lnTo>
                        <a:pt x="265" y="102"/>
                      </a:lnTo>
                      <a:lnTo>
                        <a:pt x="265" y="112"/>
                      </a:lnTo>
                      <a:lnTo>
                        <a:pt x="265" y="128"/>
                      </a:lnTo>
                      <a:lnTo>
                        <a:pt x="265" y="128"/>
                      </a:lnTo>
                      <a:lnTo>
                        <a:pt x="261" y="191"/>
                      </a:lnTo>
                      <a:lnTo>
                        <a:pt x="261" y="191"/>
                      </a:lnTo>
                      <a:lnTo>
                        <a:pt x="258" y="191"/>
                      </a:lnTo>
                      <a:lnTo>
                        <a:pt x="256" y="193"/>
                      </a:lnTo>
                      <a:lnTo>
                        <a:pt x="254" y="197"/>
                      </a:lnTo>
                      <a:lnTo>
                        <a:pt x="251" y="198"/>
                      </a:lnTo>
                      <a:lnTo>
                        <a:pt x="251" y="198"/>
                      </a:lnTo>
                      <a:lnTo>
                        <a:pt x="251" y="228"/>
                      </a:lnTo>
                      <a:lnTo>
                        <a:pt x="251" y="241"/>
                      </a:lnTo>
                      <a:lnTo>
                        <a:pt x="253" y="255"/>
                      </a:lnTo>
                      <a:lnTo>
                        <a:pt x="256" y="267"/>
                      </a:lnTo>
                      <a:lnTo>
                        <a:pt x="261" y="277"/>
                      </a:lnTo>
                      <a:lnTo>
                        <a:pt x="268" y="286"/>
                      </a:lnTo>
                      <a:lnTo>
                        <a:pt x="277" y="291"/>
                      </a:lnTo>
                      <a:lnTo>
                        <a:pt x="277" y="291"/>
                      </a:lnTo>
                      <a:lnTo>
                        <a:pt x="280" y="308"/>
                      </a:lnTo>
                      <a:lnTo>
                        <a:pt x="282" y="326"/>
                      </a:lnTo>
                      <a:lnTo>
                        <a:pt x="282" y="365"/>
                      </a:lnTo>
                      <a:lnTo>
                        <a:pt x="282" y="365"/>
                      </a:lnTo>
                      <a:lnTo>
                        <a:pt x="275" y="374"/>
                      </a:lnTo>
                      <a:lnTo>
                        <a:pt x="268" y="379"/>
                      </a:lnTo>
                      <a:lnTo>
                        <a:pt x="268" y="379"/>
                      </a:lnTo>
                      <a:lnTo>
                        <a:pt x="260" y="389"/>
                      </a:lnTo>
                      <a:lnTo>
                        <a:pt x="237" y="413"/>
                      </a:lnTo>
                      <a:lnTo>
                        <a:pt x="224" y="426"/>
                      </a:lnTo>
                      <a:lnTo>
                        <a:pt x="208" y="438"/>
                      </a:lnTo>
                      <a:lnTo>
                        <a:pt x="194" y="448"/>
                      </a:lnTo>
                      <a:lnTo>
                        <a:pt x="181" y="453"/>
                      </a:lnTo>
                      <a:lnTo>
                        <a:pt x="181" y="453"/>
                      </a:lnTo>
                      <a:lnTo>
                        <a:pt x="113" y="484"/>
                      </a:lnTo>
                      <a:lnTo>
                        <a:pt x="45" y="515"/>
                      </a:lnTo>
                      <a:lnTo>
                        <a:pt x="45" y="515"/>
                      </a:lnTo>
                      <a:lnTo>
                        <a:pt x="38" y="517"/>
                      </a:lnTo>
                      <a:lnTo>
                        <a:pt x="31" y="522"/>
                      </a:lnTo>
                      <a:lnTo>
                        <a:pt x="28" y="529"/>
                      </a:lnTo>
                      <a:lnTo>
                        <a:pt x="24" y="536"/>
                      </a:lnTo>
                      <a:lnTo>
                        <a:pt x="24" y="536"/>
                      </a:lnTo>
                      <a:lnTo>
                        <a:pt x="19" y="548"/>
                      </a:lnTo>
                      <a:lnTo>
                        <a:pt x="15" y="561"/>
                      </a:lnTo>
                      <a:lnTo>
                        <a:pt x="10" y="591"/>
                      </a:lnTo>
                      <a:lnTo>
                        <a:pt x="10" y="591"/>
                      </a:lnTo>
                      <a:lnTo>
                        <a:pt x="0" y="623"/>
                      </a:lnTo>
                      <a:lnTo>
                        <a:pt x="753" y="623"/>
                      </a:lnTo>
                      <a:close/>
                    </a:path>
                  </a:pathLst>
                </a:custGeom>
                <a:solidFill>
                  <a:srgbClr val="2C2C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g2ee098dacce_3_809"/>
                <p:cNvSpPr txBox="1"/>
                <p:nvPr/>
              </p:nvSpPr>
              <p:spPr>
                <a:xfrm>
                  <a:off x="3350036" y="5653545"/>
                  <a:ext cx="12726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4B49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이원석</a:t>
                  </a:r>
                  <a:endParaRPr sz="24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0" name="Google Shape;770;g2ee098dacce_3_809"/>
            <p:cNvGrpSpPr/>
            <p:nvPr/>
          </p:nvGrpSpPr>
          <p:grpSpPr>
            <a:xfrm>
              <a:off x="6282928" y="3490183"/>
              <a:ext cx="4362037" cy="2838173"/>
              <a:chOff x="6292164" y="3185144"/>
              <a:chExt cx="4362037" cy="2838173"/>
            </a:xfrm>
          </p:grpSpPr>
          <p:grpSp>
            <p:nvGrpSpPr>
              <p:cNvPr id="771" name="Google Shape;771;g2ee098dacce_3_809"/>
              <p:cNvGrpSpPr/>
              <p:nvPr/>
            </p:nvGrpSpPr>
            <p:grpSpPr>
              <a:xfrm>
                <a:off x="6292164" y="3185144"/>
                <a:ext cx="2909637" cy="2804537"/>
                <a:chOff x="4698650" y="3518982"/>
                <a:chExt cx="2542722" cy="2450876"/>
              </a:xfrm>
            </p:grpSpPr>
            <p:sp>
              <p:nvSpPr>
                <p:cNvPr id="772" name="Google Shape;772;g2ee098dacce_3_809"/>
                <p:cNvSpPr/>
                <p:nvPr/>
              </p:nvSpPr>
              <p:spPr>
                <a:xfrm flipH="1">
                  <a:off x="4814408" y="3881326"/>
                  <a:ext cx="2426964" cy="2088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" h="878" extrusionOk="0">
                      <a:moveTo>
                        <a:pt x="1838" y="103"/>
                      </a:moveTo>
                      <a:lnTo>
                        <a:pt x="1838" y="103"/>
                      </a:lnTo>
                      <a:lnTo>
                        <a:pt x="1838" y="91"/>
                      </a:lnTo>
                      <a:lnTo>
                        <a:pt x="1836" y="81"/>
                      </a:lnTo>
                      <a:lnTo>
                        <a:pt x="1829" y="62"/>
                      </a:lnTo>
                      <a:lnTo>
                        <a:pt x="1821" y="45"/>
                      </a:lnTo>
                      <a:lnTo>
                        <a:pt x="1809" y="29"/>
                      </a:lnTo>
                      <a:lnTo>
                        <a:pt x="1793" y="17"/>
                      </a:lnTo>
                      <a:lnTo>
                        <a:pt x="1776" y="9"/>
                      </a:lnTo>
                      <a:lnTo>
                        <a:pt x="1755" y="2"/>
                      </a:lnTo>
                      <a:lnTo>
                        <a:pt x="1745" y="0"/>
                      </a:lnTo>
                      <a:lnTo>
                        <a:pt x="1735" y="0"/>
                      </a:lnTo>
                      <a:lnTo>
                        <a:pt x="1735" y="0"/>
                      </a:lnTo>
                      <a:lnTo>
                        <a:pt x="1204" y="0"/>
                      </a:lnTo>
                      <a:lnTo>
                        <a:pt x="1204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64" y="9"/>
                      </a:lnTo>
                      <a:lnTo>
                        <a:pt x="46" y="17"/>
                      </a:lnTo>
                      <a:lnTo>
                        <a:pt x="31" y="29"/>
                      </a:lnTo>
                      <a:lnTo>
                        <a:pt x="19" y="45"/>
                      </a:lnTo>
                      <a:lnTo>
                        <a:pt x="8" y="62"/>
                      </a:lnTo>
                      <a:lnTo>
                        <a:pt x="3" y="83"/>
                      </a:lnTo>
                      <a:lnTo>
                        <a:pt x="2" y="93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0" y="363"/>
                      </a:lnTo>
                      <a:lnTo>
                        <a:pt x="0" y="363"/>
                      </a:lnTo>
                      <a:lnTo>
                        <a:pt x="0" y="465"/>
                      </a:lnTo>
                      <a:lnTo>
                        <a:pt x="0" y="465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542"/>
                      </a:lnTo>
                      <a:lnTo>
                        <a:pt x="0" y="542"/>
                      </a:lnTo>
                      <a:lnTo>
                        <a:pt x="3" y="566"/>
                      </a:lnTo>
                      <a:lnTo>
                        <a:pt x="5" y="577"/>
                      </a:lnTo>
                      <a:lnTo>
                        <a:pt x="10" y="587"/>
                      </a:lnTo>
                      <a:lnTo>
                        <a:pt x="14" y="597"/>
                      </a:lnTo>
                      <a:lnTo>
                        <a:pt x="19" y="606"/>
                      </a:lnTo>
                      <a:lnTo>
                        <a:pt x="26" y="614"/>
                      </a:lnTo>
                      <a:lnTo>
                        <a:pt x="33" y="623"/>
                      </a:lnTo>
                      <a:lnTo>
                        <a:pt x="39" y="630"/>
                      </a:lnTo>
                      <a:lnTo>
                        <a:pt x="48" y="635"/>
                      </a:lnTo>
                      <a:lnTo>
                        <a:pt x="58" y="640"/>
                      </a:lnTo>
                      <a:lnTo>
                        <a:pt x="67" y="645"/>
                      </a:lnTo>
                      <a:lnTo>
                        <a:pt x="79" y="649"/>
                      </a:lnTo>
                      <a:lnTo>
                        <a:pt x="89" y="651"/>
                      </a:lnTo>
                      <a:lnTo>
                        <a:pt x="113" y="652"/>
                      </a:lnTo>
                      <a:lnTo>
                        <a:pt x="113" y="652"/>
                      </a:lnTo>
                      <a:lnTo>
                        <a:pt x="223" y="652"/>
                      </a:lnTo>
                      <a:lnTo>
                        <a:pt x="352" y="652"/>
                      </a:lnTo>
                      <a:lnTo>
                        <a:pt x="155" y="845"/>
                      </a:lnTo>
                      <a:lnTo>
                        <a:pt x="155" y="845"/>
                      </a:lnTo>
                      <a:lnTo>
                        <a:pt x="151" y="850"/>
                      </a:lnTo>
                      <a:lnTo>
                        <a:pt x="149" y="855"/>
                      </a:lnTo>
                      <a:lnTo>
                        <a:pt x="151" y="861"/>
                      </a:lnTo>
                      <a:lnTo>
                        <a:pt x="153" y="866"/>
                      </a:lnTo>
                      <a:lnTo>
                        <a:pt x="155" y="871"/>
                      </a:lnTo>
                      <a:lnTo>
                        <a:pt x="155" y="871"/>
                      </a:lnTo>
                      <a:lnTo>
                        <a:pt x="158" y="874"/>
                      </a:lnTo>
                      <a:lnTo>
                        <a:pt x="162" y="876"/>
                      </a:lnTo>
                      <a:lnTo>
                        <a:pt x="165" y="878"/>
                      </a:lnTo>
                      <a:lnTo>
                        <a:pt x="170" y="878"/>
                      </a:lnTo>
                      <a:lnTo>
                        <a:pt x="170" y="878"/>
                      </a:lnTo>
                      <a:lnTo>
                        <a:pt x="177" y="878"/>
                      </a:lnTo>
                      <a:lnTo>
                        <a:pt x="239" y="850"/>
                      </a:lnTo>
                      <a:lnTo>
                        <a:pt x="239" y="850"/>
                      </a:lnTo>
                      <a:lnTo>
                        <a:pt x="344" y="804"/>
                      </a:lnTo>
                      <a:lnTo>
                        <a:pt x="428" y="768"/>
                      </a:lnTo>
                      <a:lnTo>
                        <a:pt x="428" y="768"/>
                      </a:lnTo>
                      <a:lnTo>
                        <a:pt x="683" y="657"/>
                      </a:lnTo>
                      <a:lnTo>
                        <a:pt x="683" y="657"/>
                      </a:lnTo>
                      <a:lnTo>
                        <a:pt x="696" y="654"/>
                      </a:lnTo>
                      <a:lnTo>
                        <a:pt x="712" y="652"/>
                      </a:lnTo>
                      <a:lnTo>
                        <a:pt x="712" y="652"/>
                      </a:lnTo>
                      <a:lnTo>
                        <a:pt x="1308" y="652"/>
                      </a:lnTo>
                      <a:lnTo>
                        <a:pt x="1308" y="652"/>
                      </a:lnTo>
                      <a:lnTo>
                        <a:pt x="1728" y="652"/>
                      </a:lnTo>
                      <a:lnTo>
                        <a:pt x="1728" y="652"/>
                      </a:lnTo>
                      <a:lnTo>
                        <a:pt x="1752" y="651"/>
                      </a:lnTo>
                      <a:lnTo>
                        <a:pt x="1762" y="647"/>
                      </a:lnTo>
                      <a:lnTo>
                        <a:pt x="1773" y="644"/>
                      </a:lnTo>
                      <a:lnTo>
                        <a:pt x="1783" y="640"/>
                      </a:lnTo>
                      <a:lnTo>
                        <a:pt x="1792" y="635"/>
                      </a:lnTo>
                      <a:lnTo>
                        <a:pt x="1800" y="628"/>
                      </a:lnTo>
                      <a:lnTo>
                        <a:pt x="1807" y="621"/>
                      </a:lnTo>
                      <a:lnTo>
                        <a:pt x="1814" y="614"/>
                      </a:lnTo>
                      <a:lnTo>
                        <a:pt x="1821" y="606"/>
                      </a:lnTo>
                      <a:lnTo>
                        <a:pt x="1826" y="597"/>
                      </a:lnTo>
                      <a:lnTo>
                        <a:pt x="1829" y="589"/>
                      </a:lnTo>
                      <a:lnTo>
                        <a:pt x="1833" y="578"/>
                      </a:lnTo>
                      <a:lnTo>
                        <a:pt x="1836" y="568"/>
                      </a:lnTo>
                      <a:lnTo>
                        <a:pt x="1838" y="556"/>
                      </a:lnTo>
                      <a:lnTo>
                        <a:pt x="1838" y="544"/>
                      </a:lnTo>
                      <a:lnTo>
                        <a:pt x="1838" y="544"/>
                      </a:lnTo>
                      <a:lnTo>
                        <a:pt x="1838" y="103"/>
                      </a:lnTo>
                      <a:lnTo>
                        <a:pt x="1838" y="103"/>
                      </a:lnTo>
                      <a:close/>
                      <a:moveTo>
                        <a:pt x="1804" y="544"/>
                      </a:moveTo>
                      <a:lnTo>
                        <a:pt x="1804" y="544"/>
                      </a:lnTo>
                      <a:lnTo>
                        <a:pt x="1802" y="561"/>
                      </a:lnTo>
                      <a:lnTo>
                        <a:pt x="1798" y="575"/>
                      </a:lnTo>
                      <a:lnTo>
                        <a:pt x="1792" y="587"/>
                      </a:lnTo>
                      <a:lnTo>
                        <a:pt x="1783" y="597"/>
                      </a:lnTo>
                      <a:lnTo>
                        <a:pt x="1773" y="606"/>
                      </a:lnTo>
                      <a:lnTo>
                        <a:pt x="1759" y="613"/>
                      </a:lnTo>
                      <a:lnTo>
                        <a:pt x="1745" y="616"/>
                      </a:lnTo>
                      <a:lnTo>
                        <a:pt x="1728" y="618"/>
                      </a:lnTo>
                      <a:lnTo>
                        <a:pt x="1728" y="618"/>
                      </a:lnTo>
                      <a:lnTo>
                        <a:pt x="1308" y="618"/>
                      </a:lnTo>
                      <a:lnTo>
                        <a:pt x="1308" y="618"/>
                      </a:lnTo>
                      <a:lnTo>
                        <a:pt x="710" y="618"/>
                      </a:lnTo>
                      <a:lnTo>
                        <a:pt x="710" y="618"/>
                      </a:lnTo>
                      <a:lnTo>
                        <a:pt x="688" y="621"/>
                      </a:lnTo>
                      <a:lnTo>
                        <a:pt x="679" y="623"/>
                      </a:lnTo>
                      <a:lnTo>
                        <a:pt x="670" y="626"/>
                      </a:lnTo>
                      <a:lnTo>
                        <a:pt x="670" y="626"/>
                      </a:lnTo>
                      <a:lnTo>
                        <a:pt x="414" y="737"/>
                      </a:lnTo>
                      <a:lnTo>
                        <a:pt x="330" y="773"/>
                      </a:lnTo>
                      <a:lnTo>
                        <a:pt x="330" y="773"/>
                      </a:lnTo>
                      <a:lnTo>
                        <a:pt x="237" y="812"/>
                      </a:lnTo>
                      <a:lnTo>
                        <a:pt x="407" y="647"/>
                      </a:lnTo>
                      <a:lnTo>
                        <a:pt x="407" y="647"/>
                      </a:lnTo>
                      <a:lnTo>
                        <a:pt x="411" y="644"/>
                      </a:lnTo>
                      <a:lnTo>
                        <a:pt x="413" y="639"/>
                      </a:lnTo>
                      <a:lnTo>
                        <a:pt x="413" y="633"/>
                      </a:lnTo>
                      <a:lnTo>
                        <a:pt x="411" y="628"/>
                      </a:lnTo>
                      <a:lnTo>
                        <a:pt x="411" y="628"/>
                      </a:lnTo>
                      <a:lnTo>
                        <a:pt x="409" y="625"/>
                      </a:lnTo>
                      <a:lnTo>
                        <a:pt x="406" y="621"/>
                      </a:lnTo>
                      <a:lnTo>
                        <a:pt x="401" y="620"/>
                      </a:lnTo>
                      <a:lnTo>
                        <a:pt x="395" y="618"/>
                      </a:lnTo>
                      <a:lnTo>
                        <a:pt x="347" y="618"/>
                      </a:lnTo>
                      <a:lnTo>
                        <a:pt x="223" y="618"/>
                      </a:lnTo>
                      <a:lnTo>
                        <a:pt x="223" y="618"/>
                      </a:lnTo>
                      <a:lnTo>
                        <a:pt x="115" y="618"/>
                      </a:lnTo>
                      <a:lnTo>
                        <a:pt x="115" y="618"/>
                      </a:lnTo>
                      <a:lnTo>
                        <a:pt x="96" y="616"/>
                      </a:lnTo>
                      <a:lnTo>
                        <a:pt x="81" y="613"/>
                      </a:lnTo>
                      <a:lnTo>
                        <a:pt x="67" y="608"/>
                      </a:lnTo>
                      <a:lnTo>
                        <a:pt x="57" y="597"/>
                      </a:lnTo>
                      <a:lnTo>
                        <a:pt x="48" y="587"/>
                      </a:lnTo>
                      <a:lnTo>
                        <a:pt x="41" y="573"/>
                      </a:lnTo>
                      <a:lnTo>
                        <a:pt x="36" y="558"/>
                      </a:lnTo>
                      <a:lnTo>
                        <a:pt x="34" y="540"/>
                      </a:lnTo>
                      <a:lnTo>
                        <a:pt x="34" y="540"/>
                      </a:lnTo>
                      <a:lnTo>
                        <a:pt x="34" y="489"/>
                      </a:lnTo>
                      <a:lnTo>
                        <a:pt x="34" y="489"/>
                      </a:lnTo>
                      <a:lnTo>
                        <a:pt x="34" y="465"/>
                      </a:lnTo>
                      <a:lnTo>
                        <a:pt x="34" y="465"/>
                      </a:lnTo>
                      <a:lnTo>
                        <a:pt x="34" y="363"/>
                      </a:lnTo>
                      <a:lnTo>
                        <a:pt x="34" y="363"/>
                      </a:lnTo>
                      <a:lnTo>
                        <a:pt x="34" y="103"/>
                      </a:lnTo>
                      <a:lnTo>
                        <a:pt x="34" y="103"/>
                      </a:lnTo>
                      <a:lnTo>
                        <a:pt x="36" y="89"/>
                      </a:lnTo>
                      <a:lnTo>
                        <a:pt x="39" y="76"/>
                      </a:lnTo>
                      <a:lnTo>
                        <a:pt x="46" y="64"/>
                      </a:lnTo>
                      <a:lnTo>
                        <a:pt x="55" y="53"/>
                      </a:lnTo>
                      <a:lnTo>
                        <a:pt x="65" y="46"/>
                      </a:lnTo>
                      <a:lnTo>
                        <a:pt x="77" y="40"/>
                      </a:lnTo>
                      <a:lnTo>
                        <a:pt x="89" y="36"/>
                      </a:lnTo>
                      <a:lnTo>
                        <a:pt x="103" y="34"/>
                      </a:lnTo>
                      <a:lnTo>
                        <a:pt x="103" y="34"/>
                      </a:lnTo>
                      <a:lnTo>
                        <a:pt x="1204" y="34"/>
                      </a:lnTo>
                      <a:lnTo>
                        <a:pt x="1204" y="34"/>
                      </a:lnTo>
                      <a:lnTo>
                        <a:pt x="1735" y="34"/>
                      </a:lnTo>
                      <a:lnTo>
                        <a:pt x="1735" y="34"/>
                      </a:lnTo>
                      <a:lnTo>
                        <a:pt x="1749" y="36"/>
                      </a:lnTo>
                      <a:lnTo>
                        <a:pt x="1762" y="40"/>
                      </a:lnTo>
                      <a:lnTo>
                        <a:pt x="1774" y="46"/>
                      </a:lnTo>
                      <a:lnTo>
                        <a:pt x="1785" y="53"/>
                      </a:lnTo>
                      <a:lnTo>
                        <a:pt x="1792" y="64"/>
                      </a:lnTo>
                      <a:lnTo>
                        <a:pt x="1798" y="76"/>
                      </a:lnTo>
                      <a:lnTo>
                        <a:pt x="1802" y="88"/>
                      </a:lnTo>
                      <a:lnTo>
                        <a:pt x="1804" y="103"/>
                      </a:lnTo>
                      <a:lnTo>
                        <a:pt x="1804" y="103"/>
                      </a:lnTo>
                      <a:lnTo>
                        <a:pt x="1804" y="544"/>
                      </a:lnTo>
                      <a:lnTo>
                        <a:pt x="1804" y="544"/>
                      </a:lnTo>
                      <a:close/>
                    </a:path>
                  </a:pathLst>
                </a:custGeom>
                <a:solidFill>
                  <a:srgbClr val="F0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2C2C2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g2ee098dacce_3_809"/>
                <p:cNvSpPr txBox="1"/>
                <p:nvPr/>
              </p:nvSpPr>
              <p:spPr>
                <a:xfrm>
                  <a:off x="4698650" y="3518982"/>
                  <a:ext cx="11943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F0808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SITE W</a:t>
                  </a:r>
                  <a:endParaRPr sz="2400" b="1" i="0" u="none" strike="noStrike" cap="none">
                    <a:solidFill>
                      <a:srgbClr val="F0808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4" name="Google Shape;774;g2ee098dacce_3_809"/>
                <p:cNvSpPr txBox="1"/>
                <p:nvPr/>
              </p:nvSpPr>
              <p:spPr>
                <a:xfrm>
                  <a:off x="4892464" y="4074388"/>
                  <a:ext cx="2289900" cy="129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228600" marR="0" lvl="0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C2C2D"/>
                    </a:buClr>
                    <a:buSzPts val="900"/>
                    <a:buFont typeface="Arial"/>
                    <a:buAutoNum type="arabicPeriod"/>
                  </a:pP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Access Layer는 Ether-channel로 </a:t>
                  </a:r>
                  <a:b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구성해야 합니다.</a:t>
                  </a:r>
                  <a:b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endParaRPr sz="900" b="0" i="0" u="none" strike="noStrike" cap="none">
                    <a:solidFill>
                      <a:srgbClr val="2C2C2D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228600" marR="0" lvl="0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C2C2D"/>
                    </a:buClr>
                    <a:buSzPts val="900"/>
                    <a:buFont typeface="Arial"/>
                    <a:buAutoNum type="arabicPeriod"/>
                  </a:pP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기본 라우터가 장애가 발생할 경우를 대비하여 HSRP로 가상 라우터에 대한 설정이 필요합니다. (L2 Traffic Control)</a:t>
                  </a:r>
                  <a:b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endParaRPr sz="900" b="0" i="0" u="none" strike="noStrike" cap="none">
                    <a:solidFill>
                      <a:srgbClr val="2C2C2D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228600" marR="0" lvl="0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C2C2D"/>
                    </a:buClr>
                    <a:buSzPts val="900"/>
                    <a:buFont typeface="Arial"/>
                    <a:buAutoNum type="arabicPeriod"/>
                  </a:pPr>
                  <a:r>
                    <a:rPr lang="en-US" sz="900" b="0" i="0" u="none" strike="noStrike" cap="none">
                      <a:solidFill>
                        <a:srgbClr val="2C2C2D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VLAN 을 사용하여 부서별로 논리적인 네트워크를 구성해야 합니다.</a:t>
                  </a:r>
                  <a:endParaRPr sz="900" b="0" i="0" u="none" strike="noStrike" cap="none">
                    <a:solidFill>
                      <a:srgbClr val="2C2C2D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33333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0" i="0" u="none" strike="noStrike" cap="none">
                    <a:solidFill>
                      <a:srgbClr val="2C2C2D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5" name="Google Shape;775;g2ee098dacce_3_809"/>
              <p:cNvGrpSpPr/>
              <p:nvPr/>
            </p:nvGrpSpPr>
            <p:grpSpPr>
              <a:xfrm>
                <a:off x="9197964" y="4433156"/>
                <a:ext cx="1456236" cy="1590162"/>
                <a:chOff x="7301551" y="4667408"/>
                <a:chExt cx="1272600" cy="1389637"/>
              </a:xfrm>
            </p:grpSpPr>
            <p:sp>
              <p:nvSpPr>
                <p:cNvPr id="776" name="Google Shape;776;g2ee098dacce_3_809"/>
                <p:cNvSpPr/>
                <p:nvPr/>
              </p:nvSpPr>
              <p:spPr>
                <a:xfrm>
                  <a:off x="7424630" y="4667408"/>
                  <a:ext cx="1081088" cy="9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628" extrusionOk="0">
                      <a:moveTo>
                        <a:pt x="681" y="628"/>
                      </a:moveTo>
                      <a:lnTo>
                        <a:pt x="681" y="628"/>
                      </a:lnTo>
                      <a:lnTo>
                        <a:pt x="671" y="599"/>
                      </a:lnTo>
                      <a:lnTo>
                        <a:pt x="671" y="599"/>
                      </a:lnTo>
                      <a:lnTo>
                        <a:pt x="657" y="552"/>
                      </a:lnTo>
                      <a:lnTo>
                        <a:pt x="657" y="552"/>
                      </a:lnTo>
                      <a:lnTo>
                        <a:pt x="650" y="526"/>
                      </a:lnTo>
                      <a:lnTo>
                        <a:pt x="647" y="516"/>
                      </a:lnTo>
                      <a:lnTo>
                        <a:pt x="641" y="508"/>
                      </a:lnTo>
                      <a:lnTo>
                        <a:pt x="641" y="508"/>
                      </a:lnTo>
                      <a:lnTo>
                        <a:pt x="631" y="502"/>
                      </a:lnTo>
                      <a:lnTo>
                        <a:pt x="619" y="495"/>
                      </a:lnTo>
                      <a:lnTo>
                        <a:pt x="593" y="485"/>
                      </a:lnTo>
                      <a:lnTo>
                        <a:pt x="593" y="485"/>
                      </a:lnTo>
                      <a:lnTo>
                        <a:pt x="567" y="477"/>
                      </a:lnTo>
                      <a:lnTo>
                        <a:pt x="542" y="468"/>
                      </a:lnTo>
                      <a:lnTo>
                        <a:pt x="488" y="456"/>
                      </a:lnTo>
                      <a:lnTo>
                        <a:pt x="488" y="456"/>
                      </a:lnTo>
                      <a:lnTo>
                        <a:pt x="461" y="451"/>
                      </a:lnTo>
                      <a:lnTo>
                        <a:pt x="447" y="449"/>
                      </a:lnTo>
                      <a:lnTo>
                        <a:pt x="433" y="444"/>
                      </a:lnTo>
                      <a:lnTo>
                        <a:pt x="433" y="444"/>
                      </a:lnTo>
                      <a:lnTo>
                        <a:pt x="423" y="439"/>
                      </a:lnTo>
                      <a:lnTo>
                        <a:pt x="414" y="432"/>
                      </a:lnTo>
                      <a:lnTo>
                        <a:pt x="397" y="416"/>
                      </a:lnTo>
                      <a:lnTo>
                        <a:pt x="397" y="416"/>
                      </a:lnTo>
                      <a:lnTo>
                        <a:pt x="385" y="404"/>
                      </a:lnTo>
                      <a:lnTo>
                        <a:pt x="371" y="392"/>
                      </a:lnTo>
                      <a:lnTo>
                        <a:pt x="371" y="392"/>
                      </a:lnTo>
                      <a:lnTo>
                        <a:pt x="368" y="390"/>
                      </a:lnTo>
                      <a:lnTo>
                        <a:pt x="365" y="385"/>
                      </a:lnTo>
                      <a:lnTo>
                        <a:pt x="365" y="385"/>
                      </a:lnTo>
                      <a:lnTo>
                        <a:pt x="361" y="375"/>
                      </a:lnTo>
                      <a:lnTo>
                        <a:pt x="359" y="365"/>
                      </a:lnTo>
                      <a:lnTo>
                        <a:pt x="361" y="354"/>
                      </a:lnTo>
                      <a:lnTo>
                        <a:pt x="365" y="344"/>
                      </a:lnTo>
                      <a:lnTo>
                        <a:pt x="371" y="323"/>
                      </a:lnTo>
                      <a:lnTo>
                        <a:pt x="373" y="311"/>
                      </a:lnTo>
                      <a:lnTo>
                        <a:pt x="373" y="299"/>
                      </a:lnTo>
                      <a:lnTo>
                        <a:pt x="373" y="299"/>
                      </a:lnTo>
                      <a:lnTo>
                        <a:pt x="375" y="298"/>
                      </a:lnTo>
                      <a:lnTo>
                        <a:pt x="377" y="296"/>
                      </a:lnTo>
                      <a:lnTo>
                        <a:pt x="380" y="296"/>
                      </a:lnTo>
                      <a:lnTo>
                        <a:pt x="380" y="296"/>
                      </a:lnTo>
                      <a:lnTo>
                        <a:pt x="387" y="292"/>
                      </a:lnTo>
                      <a:lnTo>
                        <a:pt x="392" y="284"/>
                      </a:lnTo>
                      <a:lnTo>
                        <a:pt x="395" y="275"/>
                      </a:lnTo>
                      <a:lnTo>
                        <a:pt x="399" y="265"/>
                      </a:lnTo>
                      <a:lnTo>
                        <a:pt x="402" y="242"/>
                      </a:lnTo>
                      <a:lnTo>
                        <a:pt x="406" y="222"/>
                      </a:lnTo>
                      <a:lnTo>
                        <a:pt x="406" y="222"/>
                      </a:lnTo>
                      <a:lnTo>
                        <a:pt x="408" y="208"/>
                      </a:lnTo>
                      <a:lnTo>
                        <a:pt x="411" y="196"/>
                      </a:lnTo>
                      <a:lnTo>
                        <a:pt x="411" y="196"/>
                      </a:lnTo>
                      <a:lnTo>
                        <a:pt x="409" y="189"/>
                      </a:lnTo>
                      <a:lnTo>
                        <a:pt x="408" y="181"/>
                      </a:lnTo>
                      <a:lnTo>
                        <a:pt x="408" y="181"/>
                      </a:lnTo>
                      <a:lnTo>
                        <a:pt x="408" y="175"/>
                      </a:lnTo>
                      <a:lnTo>
                        <a:pt x="409" y="170"/>
                      </a:lnTo>
                      <a:lnTo>
                        <a:pt x="411" y="165"/>
                      </a:lnTo>
                      <a:lnTo>
                        <a:pt x="413" y="162"/>
                      </a:lnTo>
                      <a:lnTo>
                        <a:pt x="413" y="162"/>
                      </a:lnTo>
                      <a:lnTo>
                        <a:pt x="411" y="141"/>
                      </a:lnTo>
                      <a:lnTo>
                        <a:pt x="408" y="120"/>
                      </a:lnTo>
                      <a:lnTo>
                        <a:pt x="408" y="120"/>
                      </a:lnTo>
                      <a:lnTo>
                        <a:pt x="406" y="112"/>
                      </a:lnTo>
                      <a:lnTo>
                        <a:pt x="401" y="101"/>
                      </a:lnTo>
                      <a:lnTo>
                        <a:pt x="392" y="82"/>
                      </a:lnTo>
                      <a:lnTo>
                        <a:pt x="392" y="82"/>
                      </a:lnTo>
                      <a:lnTo>
                        <a:pt x="387" y="72"/>
                      </a:lnTo>
                      <a:lnTo>
                        <a:pt x="382" y="63"/>
                      </a:lnTo>
                      <a:lnTo>
                        <a:pt x="382" y="63"/>
                      </a:lnTo>
                      <a:lnTo>
                        <a:pt x="371" y="43"/>
                      </a:lnTo>
                      <a:lnTo>
                        <a:pt x="365" y="34"/>
                      </a:lnTo>
                      <a:lnTo>
                        <a:pt x="354" y="27"/>
                      </a:lnTo>
                      <a:lnTo>
                        <a:pt x="354" y="27"/>
                      </a:lnTo>
                      <a:lnTo>
                        <a:pt x="335" y="17"/>
                      </a:lnTo>
                      <a:lnTo>
                        <a:pt x="315" y="8"/>
                      </a:lnTo>
                      <a:lnTo>
                        <a:pt x="315" y="8"/>
                      </a:lnTo>
                      <a:lnTo>
                        <a:pt x="304" y="5"/>
                      </a:lnTo>
                      <a:lnTo>
                        <a:pt x="292" y="3"/>
                      </a:lnTo>
                      <a:lnTo>
                        <a:pt x="265" y="0"/>
                      </a:lnTo>
                      <a:lnTo>
                        <a:pt x="239" y="2"/>
                      </a:lnTo>
                      <a:lnTo>
                        <a:pt x="217" y="5"/>
                      </a:lnTo>
                      <a:lnTo>
                        <a:pt x="217" y="5"/>
                      </a:lnTo>
                      <a:lnTo>
                        <a:pt x="203" y="10"/>
                      </a:lnTo>
                      <a:lnTo>
                        <a:pt x="198" y="14"/>
                      </a:lnTo>
                      <a:lnTo>
                        <a:pt x="191" y="17"/>
                      </a:lnTo>
                      <a:lnTo>
                        <a:pt x="191" y="17"/>
                      </a:lnTo>
                      <a:lnTo>
                        <a:pt x="186" y="24"/>
                      </a:lnTo>
                      <a:lnTo>
                        <a:pt x="181" y="32"/>
                      </a:lnTo>
                      <a:lnTo>
                        <a:pt x="172" y="48"/>
                      </a:lnTo>
                      <a:lnTo>
                        <a:pt x="172" y="48"/>
                      </a:lnTo>
                      <a:lnTo>
                        <a:pt x="162" y="48"/>
                      </a:lnTo>
                      <a:lnTo>
                        <a:pt x="153" y="50"/>
                      </a:lnTo>
                      <a:lnTo>
                        <a:pt x="144" y="53"/>
                      </a:lnTo>
                      <a:lnTo>
                        <a:pt x="138" y="57"/>
                      </a:lnTo>
                      <a:lnTo>
                        <a:pt x="126" y="67"/>
                      </a:lnTo>
                      <a:lnTo>
                        <a:pt x="112" y="77"/>
                      </a:lnTo>
                      <a:lnTo>
                        <a:pt x="112" y="77"/>
                      </a:lnTo>
                      <a:lnTo>
                        <a:pt x="112" y="79"/>
                      </a:lnTo>
                      <a:lnTo>
                        <a:pt x="112" y="79"/>
                      </a:lnTo>
                      <a:lnTo>
                        <a:pt x="114" y="79"/>
                      </a:lnTo>
                      <a:lnTo>
                        <a:pt x="115" y="81"/>
                      </a:lnTo>
                      <a:lnTo>
                        <a:pt x="115" y="81"/>
                      </a:lnTo>
                      <a:lnTo>
                        <a:pt x="114" y="88"/>
                      </a:lnTo>
                      <a:lnTo>
                        <a:pt x="110" y="93"/>
                      </a:lnTo>
                      <a:lnTo>
                        <a:pt x="101" y="105"/>
                      </a:lnTo>
                      <a:lnTo>
                        <a:pt x="95" y="117"/>
                      </a:lnTo>
                      <a:lnTo>
                        <a:pt x="93" y="124"/>
                      </a:lnTo>
                      <a:lnTo>
                        <a:pt x="91" y="131"/>
                      </a:lnTo>
                      <a:lnTo>
                        <a:pt x="91" y="131"/>
                      </a:lnTo>
                      <a:lnTo>
                        <a:pt x="93" y="143"/>
                      </a:lnTo>
                      <a:lnTo>
                        <a:pt x="96" y="153"/>
                      </a:lnTo>
                      <a:lnTo>
                        <a:pt x="105" y="174"/>
                      </a:lnTo>
                      <a:lnTo>
                        <a:pt x="105" y="174"/>
                      </a:lnTo>
                      <a:lnTo>
                        <a:pt x="108" y="184"/>
                      </a:lnTo>
                      <a:lnTo>
                        <a:pt x="112" y="196"/>
                      </a:lnTo>
                      <a:lnTo>
                        <a:pt x="115" y="206"/>
                      </a:lnTo>
                      <a:lnTo>
                        <a:pt x="117" y="211"/>
                      </a:lnTo>
                      <a:lnTo>
                        <a:pt x="120" y="217"/>
                      </a:lnTo>
                      <a:lnTo>
                        <a:pt x="120" y="217"/>
                      </a:lnTo>
                      <a:lnTo>
                        <a:pt x="119" y="224"/>
                      </a:lnTo>
                      <a:lnTo>
                        <a:pt x="119" y="230"/>
                      </a:lnTo>
                      <a:lnTo>
                        <a:pt x="122" y="246"/>
                      </a:lnTo>
                      <a:lnTo>
                        <a:pt x="127" y="261"/>
                      </a:lnTo>
                      <a:lnTo>
                        <a:pt x="132" y="277"/>
                      </a:lnTo>
                      <a:lnTo>
                        <a:pt x="132" y="277"/>
                      </a:lnTo>
                      <a:lnTo>
                        <a:pt x="138" y="289"/>
                      </a:lnTo>
                      <a:lnTo>
                        <a:pt x="143" y="301"/>
                      </a:lnTo>
                      <a:lnTo>
                        <a:pt x="150" y="310"/>
                      </a:lnTo>
                      <a:lnTo>
                        <a:pt x="153" y="313"/>
                      </a:lnTo>
                      <a:lnTo>
                        <a:pt x="156" y="315"/>
                      </a:lnTo>
                      <a:lnTo>
                        <a:pt x="156" y="315"/>
                      </a:lnTo>
                      <a:lnTo>
                        <a:pt x="160" y="315"/>
                      </a:lnTo>
                      <a:lnTo>
                        <a:pt x="163" y="315"/>
                      </a:lnTo>
                      <a:lnTo>
                        <a:pt x="167" y="313"/>
                      </a:lnTo>
                      <a:lnTo>
                        <a:pt x="170" y="313"/>
                      </a:lnTo>
                      <a:lnTo>
                        <a:pt x="170" y="313"/>
                      </a:lnTo>
                      <a:lnTo>
                        <a:pt x="170" y="320"/>
                      </a:lnTo>
                      <a:lnTo>
                        <a:pt x="170" y="325"/>
                      </a:lnTo>
                      <a:lnTo>
                        <a:pt x="175" y="337"/>
                      </a:lnTo>
                      <a:lnTo>
                        <a:pt x="182" y="349"/>
                      </a:lnTo>
                      <a:lnTo>
                        <a:pt x="187" y="363"/>
                      </a:lnTo>
                      <a:lnTo>
                        <a:pt x="187" y="363"/>
                      </a:lnTo>
                      <a:lnTo>
                        <a:pt x="191" y="380"/>
                      </a:lnTo>
                      <a:lnTo>
                        <a:pt x="194" y="399"/>
                      </a:lnTo>
                      <a:lnTo>
                        <a:pt x="194" y="399"/>
                      </a:lnTo>
                      <a:lnTo>
                        <a:pt x="198" y="415"/>
                      </a:lnTo>
                      <a:lnTo>
                        <a:pt x="199" y="430"/>
                      </a:lnTo>
                      <a:lnTo>
                        <a:pt x="199" y="446"/>
                      </a:lnTo>
                      <a:lnTo>
                        <a:pt x="198" y="452"/>
                      </a:lnTo>
                      <a:lnTo>
                        <a:pt x="194" y="459"/>
                      </a:lnTo>
                      <a:lnTo>
                        <a:pt x="194" y="459"/>
                      </a:lnTo>
                      <a:lnTo>
                        <a:pt x="193" y="464"/>
                      </a:lnTo>
                      <a:lnTo>
                        <a:pt x="187" y="470"/>
                      </a:lnTo>
                      <a:lnTo>
                        <a:pt x="177" y="478"/>
                      </a:lnTo>
                      <a:lnTo>
                        <a:pt x="177" y="478"/>
                      </a:lnTo>
                      <a:lnTo>
                        <a:pt x="169" y="489"/>
                      </a:lnTo>
                      <a:lnTo>
                        <a:pt x="160" y="497"/>
                      </a:lnTo>
                      <a:lnTo>
                        <a:pt x="160" y="497"/>
                      </a:lnTo>
                      <a:lnTo>
                        <a:pt x="151" y="501"/>
                      </a:lnTo>
                      <a:lnTo>
                        <a:pt x="141" y="506"/>
                      </a:lnTo>
                      <a:lnTo>
                        <a:pt x="119" y="513"/>
                      </a:lnTo>
                      <a:lnTo>
                        <a:pt x="119" y="513"/>
                      </a:lnTo>
                      <a:lnTo>
                        <a:pt x="71" y="533"/>
                      </a:lnTo>
                      <a:lnTo>
                        <a:pt x="24" y="554"/>
                      </a:lnTo>
                      <a:lnTo>
                        <a:pt x="24" y="554"/>
                      </a:lnTo>
                      <a:lnTo>
                        <a:pt x="17" y="561"/>
                      </a:lnTo>
                      <a:lnTo>
                        <a:pt x="12" y="568"/>
                      </a:lnTo>
                      <a:lnTo>
                        <a:pt x="9" y="576"/>
                      </a:lnTo>
                      <a:lnTo>
                        <a:pt x="5" y="585"/>
                      </a:lnTo>
                      <a:lnTo>
                        <a:pt x="2" y="606"/>
                      </a:lnTo>
                      <a:lnTo>
                        <a:pt x="0" y="628"/>
                      </a:lnTo>
                      <a:lnTo>
                        <a:pt x="681" y="628"/>
                      </a:lnTo>
                      <a:close/>
                    </a:path>
                  </a:pathLst>
                </a:custGeom>
                <a:solidFill>
                  <a:srgbClr val="F0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g2ee098dacce_3_809"/>
                <p:cNvSpPr txBox="1"/>
                <p:nvPr/>
              </p:nvSpPr>
              <p:spPr>
                <a:xfrm>
                  <a:off x="7301551" y="5653545"/>
                  <a:ext cx="12726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0808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F0808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최현욱</a:t>
                  </a:r>
                  <a:endParaRPr sz="2400" b="1" i="0" u="none" strike="noStrike" cap="none">
                    <a:solidFill>
                      <a:srgbClr val="F0808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78" name="Google Shape;778;g2ee098dacce_3_809"/>
                <p:cNvCxnSpPr/>
                <p:nvPr/>
              </p:nvCxnSpPr>
              <p:spPr>
                <a:xfrm>
                  <a:off x="7424630" y="6027667"/>
                  <a:ext cx="1081200" cy="0"/>
                </a:xfrm>
                <a:prstGeom prst="straightConnector1">
                  <a:avLst/>
                </a:prstGeom>
                <a:solidFill>
                  <a:srgbClr val="24B490"/>
                </a:solidFill>
                <a:ln w="9525" cap="flat" cmpd="sng">
                  <a:solidFill>
                    <a:srgbClr val="24B49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779" name="Google Shape;779;g2ee098dacce_3_809"/>
            <p:cNvSpPr/>
            <p:nvPr/>
          </p:nvSpPr>
          <p:spPr>
            <a:xfrm flipH="1">
              <a:off x="1291373" y="701431"/>
              <a:ext cx="9445500" cy="5708700"/>
            </a:xfrm>
            <a:prstGeom prst="corner">
              <a:avLst>
                <a:gd name="adj1" fmla="val 50163"/>
                <a:gd name="adj2" fmla="val 95586"/>
              </a:avLst>
            </a:prstGeom>
            <a:noFill/>
            <a:ln w="25400" cap="flat" cmpd="sng">
              <a:solidFill>
                <a:srgbClr val="003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096FF3-FE97-40DB-A867-AB319D5656B5}"/>
                </a:ext>
              </a:extLst>
            </p:cNvPr>
            <p:cNvSpPr/>
            <p:nvPr/>
          </p:nvSpPr>
          <p:spPr>
            <a:xfrm>
              <a:off x="10736873" y="3079718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/>
                <a:t>After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ee1a8da756_3_77"/>
          <p:cNvSpPr txBox="1"/>
          <p:nvPr/>
        </p:nvSpPr>
        <p:spPr>
          <a:xfrm>
            <a:off x="369525" y="123150"/>
            <a:ext cx="92670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b="1">
                <a:solidFill>
                  <a:srgbClr val="33B8E4"/>
                </a:solidFill>
              </a:rPr>
              <a:t>2. Topology Design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33B8E4"/>
                </a:solidFill>
              </a:rPr>
              <a:t>2.1 What Protocols Were Used?</a:t>
            </a:r>
            <a:endParaRPr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2ee1a8da756_3_77"/>
          <p:cNvSpPr/>
          <p:nvPr/>
        </p:nvSpPr>
        <p:spPr>
          <a:xfrm>
            <a:off x="295564" y="1265382"/>
            <a:ext cx="7222800" cy="4313400"/>
          </a:xfrm>
          <a:prstGeom prst="rect">
            <a:avLst/>
          </a:prstGeom>
          <a:noFill/>
          <a:ln w="19050" cap="flat" cmpd="sng">
            <a:solidFill>
              <a:srgbClr val="ADD8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g2ee1a8da756_3_77"/>
          <p:cNvSpPr/>
          <p:nvPr/>
        </p:nvSpPr>
        <p:spPr>
          <a:xfrm>
            <a:off x="2354625" y="4430222"/>
            <a:ext cx="3104700" cy="968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400" b="1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X</a:t>
            </a:r>
            <a:br>
              <a:rPr lang="en-US" sz="2400" b="1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 b="1" i="0" u="none" strike="noStrike" cap="none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rPr>
              <a:t>EIGRP 1</a:t>
            </a:r>
            <a:endParaRPr sz="2400" b="1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8" name="Google Shape;788;g2ee1a8da756_3_77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216" y="2726414"/>
            <a:ext cx="925162" cy="828868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2ee1a8da756_3_77"/>
          <p:cNvSpPr/>
          <p:nvPr/>
        </p:nvSpPr>
        <p:spPr>
          <a:xfrm>
            <a:off x="4776877" y="3574740"/>
            <a:ext cx="1995600" cy="399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rgbClr val="2C2C2D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L3_SW_1</a:t>
            </a:r>
            <a:endParaRPr sz="1400" b="1" i="0" u="none" strike="noStrike" cap="none">
              <a:solidFill>
                <a:srgbClr val="2C2C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g2ee1a8da756_3_77"/>
          <p:cNvSpPr/>
          <p:nvPr/>
        </p:nvSpPr>
        <p:spPr>
          <a:xfrm flipH="1">
            <a:off x="5676132" y="2317408"/>
            <a:ext cx="197100" cy="876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2ee1a8da756_3_77"/>
          <p:cNvSpPr/>
          <p:nvPr/>
        </p:nvSpPr>
        <p:spPr>
          <a:xfrm>
            <a:off x="5033818" y="2935260"/>
            <a:ext cx="73200" cy="2583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2" name="Google Shape;792;g2ee1a8da756_3_77"/>
          <p:cNvCxnSpPr/>
          <p:nvPr/>
        </p:nvCxnSpPr>
        <p:spPr>
          <a:xfrm rot="10800000">
            <a:off x="2541168" y="3027350"/>
            <a:ext cx="2700000" cy="132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93" name="Google Shape;793;g2ee1a8da756_3_77"/>
          <p:cNvCxnSpPr/>
          <p:nvPr/>
        </p:nvCxnSpPr>
        <p:spPr>
          <a:xfrm rot="10800000">
            <a:off x="2541168" y="3107482"/>
            <a:ext cx="2700000" cy="132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94" name="Google Shape;794;g2ee1a8da756_3_77"/>
          <p:cNvSpPr/>
          <p:nvPr/>
        </p:nvSpPr>
        <p:spPr>
          <a:xfrm>
            <a:off x="869349" y="4813389"/>
            <a:ext cx="1818900" cy="39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7</a:t>
            </a: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5" name="Google Shape;795;g2ee1a8da756_3_77"/>
          <p:cNvCxnSpPr/>
          <p:nvPr/>
        </p:nvCxnSpPr>
        <p:spPr>
          <a:xfrm rot="10800000">
            <a:off x="1776905" y="3451055"/>
            <a:ext cx="0" cy="591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796" name="Google Shape;796;g2ee1a8da756_3_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614" y="2606166"/>
            <a:ext cx="1165932" cy="9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g2ee1a8da756_3_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1805" y="4068162"/>
            <a:ext cx="907445" cy="753841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g2ee1a8da756_3_77"/>
          <p:cNvSpPr/>
          <p:nvPr/>
        </p:nvSpPr>
        <p:spPr>
          <a:xfrm>
            <a:off x="2671037" y="2935260"/>
            <a:ext cx="73200" cy="2583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2ee1a8da756_3_77"/>
          <p:cNvSpPr/>
          <p:nvPr/>
        </p:nvSpPr>
        <p:spPr>
          <a:xfrm>
            <a:off x="7648233" y="1265380"/>
            <a:ext cx="4182398" cy="4313400"/>
          </a:xfrm>
          <a:prstGeom prst="rect">
            <a:avLst/>
          </a:prstGeom>
          <a:noFill/>
          <a:ln w="19050" cap="flat" cmpd="sng">
            <a:solidFill>
              <a:srgbClr val="F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g2ee1a8da756_3_77"/>
          <p:cNvSpPr txBox="1"/>
          <p:nvPr/>
        </p:nvSpPr>
        <p:spPr>
          <a:xfrm>
            <a:off x="9545403" y="2051407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ee1a8da756_3_77"/>
          <p:cNvSpPr txBox="1"/>
          <p:nvPr/>
        </p:nvSpPr>
        <p:spPr>
          <a:xfrm>
            <a:off x="9545403" y="4621975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ee1a8da756_3_77"/>
          <p:cNvSpPr/>
          <p:nvPr/>
        </p:nvSpPr>
        <p:spPr>
          <a:xfrm>
            <a:off x="8846821" y="4723625"/>
            <a:ext cx="23568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4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W</a:t>
            </a:r>
            <a:br>
              <a:rPr lang="en-US" sz="24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1</a:t>
            </a:r>
            <a:endParaRPr sz="2400" b="1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g2ee1a8da756_3_77"/>
          <p:cNvSpPr/>
          <p:nvPr/>
        </p:nvSpPr>
        <p:spPr>
          <a:xfrm>
            <a:off x="5272501" y="2015363"/>
            <a:ext cx="1842000" cy="217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7.7.7.7/32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ee1a8da756_3_77"/>
          <p:cNvSpPr/>
          <p:nvPr/>
        </p:nvSpPr>
        <p:spPr>
          <a:xfrm>
            <a:off x="5261520" y="2100633"/>
            <a:ext cx="1019100" cy="11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7.7.7.7/32</a:t>
            </a:r>
            <a:endParaRPr sz="12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ee1a8da756_3_77"/>
          <p:cNvSpPr/>
          <p:nvPr/>
        </p:nvSpPr>
        <p:spPr>
          <a:xfrm>
            <a:off x="1321949" y="4837331"/>
            <a:ext cx="810300" cy="24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HOST 7</a:t>
            </a:r>
            <a:endParaRPr sz="120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ee1a8da756_3_77"/>
          <p:cNvSpPr/>
          <p:nvPr/>
        </p:nvSpPr>
        <p:spPr>
          <a:xfrm>
            <a:off x="926826" y="2406516"/>
            <a:ext cx="1995600" cy="399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rgbClr val="2C2C2D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L2_SW_1</a:t>
            </a:r>
            <a:endParaRPr sz="1400" b="1" i="0" u="none" strike="noStrike" cap="none">
              <a:solidFill>
                <a:srgbClr val="2C2C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7" name="Google Shape;807;g2ee1a8da756_3_77"/>
          <p:cNvGrpSpPr/>
          <p:nvPr/>
        </p:nvGrpSpPr>
        <p:grpSpPr>
          <a:xfrm>
            <a:off x="6822684" y="1874834"/>
            <a:ext cx="1590809" cy="762986"/>
            <a:chOff x="6822684" y="1874834"/>
            <a:chExt cx="1590809" cy="762986"/>
          </a:xfrm>
        </p:grpSpPr>
        <p:sp>
          <p:nvSpPr>
            <p:cNvPr id="808" name="Google Shape;808;g2ee1a8da756_3_77"/>
            <p:cNvSpPr/>
            <p:nvPr/>
          </p:nvSpPr>
          <p:spPr>
            <a:xfrm rot="-5400000" flipH="1">
              <a:off x="7858162" y="2203870"/>
              <a:ext cx="247800" cy="620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2ee1a8da756_3_77"/>
            <p:cNvSpPr/>
            <p:nvPr/>
          </p:nvSpPr>
          <p:spPr>
            <a:xfrm rot="5400000">
              <a:off x="7094794" y="2203869"/>
              <a:ext cx="247800" cy="620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2ee1a8da756_3_77"/>
            <p:cNvSpPr txBox="1"/>
            <p:nvPr/>
          </p:nvSpPr>
          <p:spPr>
            <a:xfrm>
              <a:off x="6906148" y="2182591"/>
              <a:ext cx="109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9CC2E5"/>
                  </a:solidFill>
                  <a:latin typeface="Arial"/>
                  <a:ea typeface="Arial"/>
                  <a:cs typeface="Arial"/>
                  <a:sym typeface="Arial"/>
                </a:rPr>
                <a:t>EIGRP</a:t>
              </a:r>
              <a:endParaRPr sz="1400" b="0" i="0" u="none" strike="noStrike" cap="none">
                <a:solidFill>
                  <a:srgbClr val="9CC2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2ee1a8da756_3_77"/>
            <p:cNvSpPr txBox="1"/>
            <p:nvPr/>
          </p:nvSpPr>
          <p:spPr>
            <a:xfrm>
              <a:off x="7590893" y="2182590"/>
              <a:ext cx="8226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08080"/>
                  </a:solidFill>
                  <a:latin typeface="Arial"/>
                  <a:ea typeface="Arial"/>
                  <a:cs typeface="Arial"/>
                  <a:sym typeface="Arial"/>
                </a:rPr>
                <a:t>OSPF 1 </a:t>
              </a:r>
              <a:endParaRPr sz="1400" b="0" i="0" u="none" strike="noStrike" cap="none">
                <a:solidFill>
                  <a:srgbClr val="F0808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2ee1a8da756_3_77"/>
            <p:cNvSpPr txBox="1"/>
            <p:nvPr/>
          </p:nvSpPr>
          <p:spPr>
            <a:xfrm>
              <a:off x="6822684" y="1874834"/>
              <a:ext cx="156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Redistribution</a:t>
              </a:r>
              <a:endPara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3" name="Google Shape;813;g2ee1a8da756_3_77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9853" y="2561808"/>
            <a:ext cx="925162" cy="828868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g2ee1a8da756_3_77"/>
          <p:cNvSpPr/>
          <p:nvPr/>
        </p:nvSpPr>
        <p:spPr>
          <a:xfrm>
            <a:off x="9027414" y="3574740"/>
            <a:ext cx="1995600" cy="399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rgbClr val="2C2C2D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</a:t>
            </a:r>
            <a:r>
              <a:rPr lang="en-US" b="1">
                <a:solidFill>
                  <a:srgbClr val="2C2C2D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1" i="0" u="none" strike="noStrike" cap="none">
              <a:solidFill>
                <a:srgbClr val="2C2C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g2ee1a8da756_3_77"/>
          <p:cNvSpPr/>
          <p:nvPr/>
        </p:nvSpPr>
        <p:spPr>
          <a:xfrm>
            <a:off x="9223327" y="2935260"/>
            <a:ext cx="73200" cy="2583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6" name="Google Shape;816;g2ee1a8da756_3_77"/>
          <p:cNvCxnSpPr/>
          <p:nvPr/>
        </p:nvCxnSpPr>
        <p:spPr>
          <a:xfrm rot="10800000">
            <a:off x="6188953" y="3027350"/>
            <a:ext cx="3332010" cy="1629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17" name="Google Shape;817;g2ee1a8da756_3_77"/>
          <p:cNvCxnSpPr/>
          <p:nvPr/>
        </p:nvCxnSpPr>
        <p:spPr>
          <a:xfrm rot="10800000">
            <a:off x="6188953" y="3079774"/>
            <a:ext cx="3323560" cy="33366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8" name="Google Shape;818;g2ee1a8da756_3_77"/>
          <p:cNvSpPr/>
          <p:nvPr/>
        </p:nvSpPr>
        <p:spPr>
          <a:xfrm>
            <a:off x="6318822" y="2935260"/>
            <a:ext cx="73200" cy="2583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ee1a8da756_3_115"/>
          <p:cNvSpPr/>
          <p:nvPr/>
        </p:nvSpPr>
        <p:spPr>
          <a:xfrm>
            <a:off x="4494875" y="1265382"/>
            <a:ext cx="7467938" cy="4313400"/>
          </a:xfrm>
          <a:prstGeom prst="rect">
            <a:avLst/>
          </a:prstGeom>
          <a:noFill/>
          <a:ln w="19050" cap="flat" cmpd="sng">
            <a:solidFill>
              <a:srgbClr val="90EE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4" name="Google Shape;824;g2ee1a8da756_3_115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4895" y="2726414"/>
            <a:ext cx="875853" cy="828868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g2ee1a8da756_3_115"/>
          <p:cNvSpPr/>
          <p:nvPr/>
        </p:nvSpPr>
        <p:spPr>
          <a:xfrm flipH="1">
            <a:off x="6323312" y="2317408"/>
            <a:ext cx="197100" cy="876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ee1a8da756_3_115"/>
          <p:cNvSpPr/>
          <p:nvPr/>
        </p:nvSpPr>
        <p:spPr>
          <a:xfrm>
            <a:off x="9457376" y="2953732"/>
            <a:ext cx="73200" cy="258300"/>
          </a:xfrm>
          <a:prstGeom prst="ellipse">
            <a:avLst/>
          </a:prstGeom>
          <a:noFill/>
          <a:ln w="9525" cap="flat" cmpd="sng">
            <a:solidFill>
              <a:srgbClr val="33B8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g2ee1a8da756_3_115"/>
          <p:cNvCxnSpPr/>
          <p:nvPr/>
        </p:nvCxnSpPr>
        <p:spPr>
          <a:xfrm rot="10800000">
            <a:off x="6985617" y="3045822"/>
            <a:ext cx="2700000" cy="132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28" name="Google Shape;828;g2ee1a8da756_3_115"/>
          <p:cNvCxnSpPr/>
          <p:nvPr/>
        </p:nvCxnSpPr>
        <p:spPr>
          <a:xfrm rot="10800000">
            <a:off x="6985617" y="3107482"/>
            <a:ext cx="2700000" cy="132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9" name="Google Shape;829;g2ee1a8da756_3_115"/>
          <p:cNvSpPr/>
          <p:nvPr/>
        </p:nvSpPr>
        <p:spPr>
          <a:xfrm>
            <a:off x="9151954" y="4813389"/>
            <a:ext cx="2553655" cy="39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DNS_Server</a:t>
            </a: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0" name="Google Shape;830;g2ee1a8da756_3_115"/>
          <p:cNvCxnSpPr/>
          <p:nvPr/>
        </p:nvCxnSpPr>
        <p:spPr>
          <a:xfrm rot="10800000">
            <a:off x="10278004" y="3421955"/>
            <a:ext cx="0" cy="620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31" name="Google Shape;831;g2ee1a8da756_3_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6290" y="2606166"/>
            <a:ext cx="1165932" cy="9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g2ee1a8da756_3_115"/>
          <p:cNvSpPr/>
          <p:nvPr/>
        </p:nvSpPr>
        <p:spPr>
          <a:xfrm>
            <a:off x="7115486" y="2953732"/>
            <a:ext cx="73200" cy="2583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2ee1a8da756_3_115"/>
          <p:cNvSpPr/>
          <p:nvPr/>
        </p:nvSpPr>
        <p:spPr>
          <a:xfrm>
            <a:off x="486391" y="1265380"/>
            <a:ext cx="3932100" cy="4313400"/>
          </a:xfrm>
          <a:prstGeom prst="rect">
            <a:avLst/>
          </a:prstGeom>
          <a:noFill/>
          <a:ln w="19050" cap="flat" cmpd="sng">
            <a:solidFill>
              <a:srgbClr val="F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g2ee1a8da756_3_115"/>
          <p:cNvSpPr txBox="1"/>
          <p:nvPr/>
        </p:nvSpPr>
        <p:spPr>
          <a:xfrm>
            <a:off x="2133263" y="2051407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2ee1a8da756_3_115"/>
          <p:cNvSpPr txBox="1"/>
          <p:nvPr/>
        </p:nvSpPr>
        <p:spPr>
          <a:xfrm>
            <a:off x="2133263" y="4621975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2ee1a8da756_3_115"/>
          <p:cNvSpPr/>
          <p:nvPr/>
        </p:nvSpPr>
        <p:spPr>
          <a:xfrm>
            <a:off x="7906654" y="4621975"/>
            <a:ext cx="12453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400" b="1" i="0" u="none" strike="noStrike" cap="none">
                <a:solidFill>
                  <a:srgbClr val="90EE9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Y</a:t>
            </a:r>
            <a:br>
              <a:rPr lang="en-US" sz="1600" b="1" i="0" u="none" strike="noStrike" cap="none">
                <a:solidFill>
                  <a:srgbClr val="90EE9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600" b="1" i="0" u="none" strike="noStrike" cap="none">
                <a:solidFill>
                  <a:srgbClr val="90EE9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sz="1600" b="1" i="0" u="none" strike="noStrike" cap="none">
              <a:solidFill>
                <a:srgbClr val="90EE9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7" name="Google Shape;837;g2ee1a8da756_3_115"/>
          <p:cNvCxnSpPr>
            <a:endCxn id="824" idx="1"/>
          </p:cNvCxnSpPr>
          <p:nvPr/>
        </p:nvCxnSpPr>
        <p:spPr>
          <a:xfrm>
            <a:off x="2983395" y="3140848"/>
            <a:ext cx="30615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38" name="Google Shape;838;g2ee1a8da756_3_115"/>
          <p:cNvSpPr/>
          <p:nvPr/>
        </p:nvSpPr>
        <p:spPr>
          <a:xfrm>
            <a:off x="5922989" y="2032754"/>
            <a:ext cx="1842000" cy="217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8.8.8.8/32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2ee1a8da756_3_115"/>
          <p:cNvSpPr txBox="1"/>
          <p:nvPr/>
        </p:nvSpPr>
        <p:spPr>
          <a:xfrm>
            <a:off x="5497332" y="3814206"/>
            <a:ext cx="178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1600" b="0" i="0" u="none" strike="noStrike" cap="none">
                <a:solidFill>
                  <a:srgbClr val="C72FF1"/>
                </a:solidFill>
                <a:latin typeface="Malgun Gothic"/>
                <a:ea typeface="Malgun Gothic"/>
                <a:cs typeface="Malgun Gothic"/>
                <a:sym typeface="Malgun Gothic"/>
              </a:rPr>
              <a:t>DHCP Server</a:t>
            </a:r>
            <a:endParaRPr sz="1600" b="0" i="0" u="none" strike="noStrike" cap="none">
              <a:solidFill>
                <a:srgbClr val="C72FF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0" name="Google Shape;840;g2ee1a8da756_3_1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40858" y="4127971"/>
            <a:ext cx="718032" cy="685418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g2ee1a8da756_3_115"/>
          <p:cNvSpPr/>
          <p:nvPr/>
        </p:nvSpPr>
        <p:spPr>
          <a:xfrm>
            <a:off x="7311882" y="1588428"/>
            <a:ext cx="2700000" cy="661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600" b="1" i="0" u="none" strike="noStrike" cap="none">
              <a:solidFill>
                <a:srgbClr val="90EE9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g2ee1a8da756_3_115"/>
          <p:cNvSpPr/>
          <p:nvPr/>
        </p:nvSpPr>
        <p:spPr>
          <a:xfrm>
            <a:off x="5900654" y="3617009"/>
            <a:ext cx="997800" cy="19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L3_SW_2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g2ee1a8da756_3_115"/>
          <p:cNvSpPr/>
          <p:nvPr/>
        </p:nvSpPr>
        <p:spPr>
          <a:xfrm>
            <a:off x="6029954" y="2068020"/>
            <a:ext cx="868500" cy="17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8.8.8.8/32</a:t>
            </a:r>
            <a:endParaRPr sz="1050" b="0" i="0" u="none" strike="noStrike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2ee1a8da756_3_115"/>
          <p:cNvSpPr/>
          <p:nvPr/>
        </p:nvSpPr>
        <p:spPr>
          <a:xfrm>
            <a:off x="9546788" y="4820067"/>
            <a:ext cx="1462432" cy="2926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DNS Server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g2ee1a8da756_3_115"/>
          <p:cNvSpPr/>
          <p:nvPr/>
        </p:nvSpPr>
        <p:spPr>
          <a:xfrm>
            <a:off x="9864722" y="2547329"/>
            <a:ext cx="1027500" cy="18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L2_SW_2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6" name="Google Shape;846;g2ee1a8da756_3_115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5588" y="2726414"/>
            <a:ext cx="875853" cy="828868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2ee1a8da756_3_115"/>
          <p:cNvSpPr/>
          <p:nvPr/>
        </p:nvSpPr>
        <p:spPr>
          <a:xfrm>
            <a:off x="1540175" y="4732550"/>
            <a:ext cx="16623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4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W</a:t>
            </a:r>
            <a:br>
              <a:rPr lang="en-US" sz="18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6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1</a:t>
            </a:r>
            <a:endParaRPr sz="1600" b="1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8" name="Google Shape;848;g2ee1a8da756_3_115"/>
          <p:cNvCxnSpPr/>
          <p:nvPr/>
        </p:nvCxnSpPr>
        <p:spPr>
          <a:xfrm rot="10800000" flipH="1">
            <a:off x="2983345" y="3093905"/>
            <a:ext cx="3061550" cy="102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49" name="Google Shape;849;g2ee1a8da756_3_115"/>
          <p:cNvSpPr/>
          <p:nvPr/>
        </p:nvSpPr>
        <p:spPr>
          <a:xfrm>
            <a:off x="3129049" y="2972204"/>
            <a:ext cx="73200" cy="2583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ee1a8da756_3_115"/>
          <p:cNvSpPr/>
          <p:nvPr/>
        </p:nvSpPr>
        <p:spPr>
          <a:xfrm>
            <a:off x="5790383" y="2972204"/>
            <a:ext cx="73200" cy="2583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2ee1a8da756_3_115"/>
          <p:cNvSpPr/>
          <p:nvPr/>
        </p:nvSpPr>
        <p:spPr>
          <a:xfrm rot="-5400000" flipH="1">
            <a:off x="4697999" y="2203870"/>
            <a:ext cx="247800" cy="620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0EE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2ee1a8da756_3_115"/>
          <p:cNvSpPr/>
          <p:nvPr/>
        </p:nvSpPr>
        <p:spPr>
          <a:xfrm rot="5400000">
            <a:off x="3916159" y="2203869"/>
            <a:ext cx="247800" cy="620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2ee1a8da756_3_115"/>
          <p:cNvSpPr txBox="1"/>
          <p:nvPr/>
        </p:nvSpPr>
        <p:spPr>
          <a:xfrm>
            <a:off x="3672753" y="2182591"/>
            <a:ext cx="109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08080"/>
                </a:solidFill>
                <a:latin typeface="Arial"/>
                <a:ea typeface="Arial"/>
                <a:cs typeface="Arial"/>
                <a:sym typeface="Arial"/>
              </a:rPr>
              <a:t>OSPF 1</a:t>
            </a:r>
            <a:endParaRPr sz="1400" b="0" i="0" u="none" strike="noStrike" cap="none">
              <a:solidFill>
                <a:srgbClr val="F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2ee1a8da756_3_115"/>
          <p:cNvSpPr txBox="1"/>
          <p:nvPr/>
        </p:nvSpPr>
        <p:spPr>
          <a:xfrm>
            <a:off x="4424743" y="2182590"/>
            <a:ext cx="103634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90EE90"/>
                </a:solidFill>
              </a:rPr>
              <a:t>STATIC</a:t>
            </a:r>
            <a:endParaRPr sz="1400" b="0" i="0" u="none" strike="noStrike" cap="none">
              <a:solidFill>
                <a:srgbClr val="90EE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ee1a8da756_3_115"/>
          <p:cNvSpPr txBox="1"/>
          <p:nvPr/>
        </p:nvSpPr>
        <p:spPr>
          <a:xfrm>
            <a:off x="3681989" y="1874834"/>
            <a:ext cx="156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Redistribution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g2ee1a8da756_3_115"/>
          <p:cNvSpPr/>
          <p:nvPr/>
        </p:nvSpPr>
        <p:spPr>
          <a:xfrm>
            <a:off x="2084629" y="3617009"/>
            <a:ext cx="997800" cy="19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2ee1a8da756_3_115"/>
          <p:cNvSpPr txBox="1"/>
          <p:nvPr/>
        </p:nvSpPr>
        <p:spPr>
          <a:xfrm>
            <a:off x="369525" y="96255"/>
            <a:ext cx="92670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b="1">
                <a:solidFill>
                  <a:srgbClr val="33B8E4"/>
                </a:solidFill>
              </a:rPr>
              <a:t>2. Topology Design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33B8E4"/>
                </a:solidFill>
              </a:rPr>
              <a:t>2.1 What Protocols Were Used?</a:t>
            </a:r>
            <a:endParaRPr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g2ee1a8da756_3_151"/>
          <p:cNvGrpSpPr/>
          <p:nvPr/>
        </p:nvGrpSpPr>
        <p:grpSpPr>
          <a:xfrm>
            <a:off x="8339313" y="738747"/>
            <a:ext cx="1002421" cy="552268"/>
            <a:chOff x="4257426" y="109774"/>
            <a:chExt cx="800400" cy="463545"/>
          </a:xfrm>
        </p:grpSpPr>
        <p:pic>
          <p:nvPicPr>
            <p:cNvPr id="863" name="Google Shape;863;g2ee1a8da756_3_1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7426" y="109774"/>
              <a:ext cx="800400" cy="46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4" name="Google Shape;864;g2ee1a8da756_3_151"/>
            <p:cNvSpPr txBox="1"/>
            <p:nvPr/>
          </p:nvSpPr>
          <p:spPr>
            <a:xfrm>
              <a:off x="4432015" y="175407"/>
              <a:ext cx="6258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ISP2</a:t>
              </a:r>
              <a:endParaRPr sz="1600"/>
            </a:p>
          </p:txBody>
        </p:sp>
      </p:grpSp>
      <p:grpSp>
        <p:nvGrpSpPr>
          <p:cNvPr id="865" name="Google Shape;865;g2ee1a8da756_3_151"/>
          <p:cNvGrpSpPr/>
          <p:nvPr/>
        </p:nvGrpSpPr>
        <p:grpSpPr>
          <a:xfrm>
            <a:off x="2956713" y="738747"/>
            <a:ext cx="1002421" cy="552268"/>
            <a:chOff x="4257426" y="109774"/>
            <a:chExt cx="800400" cy="463545"/>
          </a:xfrm>
        </p:grpSpPr>
        <p:pic>
          <p:nvPicPr>
            <p:cNvPr id="866" name="Google Shape;866;g2ee1a8da756_3_1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7426" y="109774"/>
              <a:ext cx="800400" cy="46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7" name="Google Shape;867;g2ee1a8da756_3_151"/>
            <p:cNvSpPr txBox="1"/>
            <p:nvPr/>
          </p:nvSpPr>
          <p:spPr>
            <a:xfrm>
              <a:off x="4432015" y="175407"/>
              <a:ext cx="6258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ISP1</a:t>
              </a:r>
              <a:endParaRPr sz="1600"/>
            </a:p>
          </p:txBody>
        </p:sp>
      </p:grpSp>
      <p:pic>
        <p:nvPicPr>
          <p:cNvPr id="868" name="Google Shape;868;g2ee1a8da756_3_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8615" y="1546720"/>
            <a:ext cx="1034219" cy="10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g2ee1a8da756_3_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3415" y="1546720"/>
            <a:ext cx="1034219" cy="100937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g2ee1a8da756_3_151"/>
          <p:cNvSpPr txBox="1"/>
          <p:nvPr/>
        </p:nvSpPr>
        <p:spPr>
          <a:xfrm>
            <a:off x="3250863" y="2051407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2ee1a8da756_3_151"/>
          <p:cNvSpPr txBox="1"/>
          <p:nvPr/>
        </p:nvSpPr>
        <p:spPr>
          <a:xfrm>
            <a:off x="8644899" y="2100533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2ee1a8da756_3_151"/>
          <p:cNvSpPr/>
          <p:nvPr/>
        </p:nvSpPr>
        <p:spPr>
          <a:xfrm>
            <a:off x="2558473" y="1265380"/>
            <a:ext cx="7078200" cy="313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3" name="Google Shape;873;g2ee1a8da756_3_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8615" y="3847202"/>
            <a:ext cx="1034219" cy="1009374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g2ee1a8da756_3_151"/>
          <p:cNvSpPr txBox="1"/>
          <p:nvPr/>
        </p:nvSpPr>
        <p:spPr>
          <a:xfrm>
            <a:off x="3250863" y="4401871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5" name="Google Shape;875;g2ee1a8da756_3_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3415" y="3847202"/>
            <a:ext cx="1034219" cy="1009374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g2ee1a8da756_3_151"/>
          <p:cNvSpPr txBox="1"/>
          <p:nvPr/>
        </p:nvSpPr>
        <p:spPr>
          <a:xfrm>
            <a:off x="8635663" y="4401871"/>
            <a:ext cx="4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2ee1a8da756_3_151"/>
          <p:cNvSpPr/>
          <p:nvPr/>
        </p:nvSpPr>
        <p:spPr>
          <a:xfrm>
            <a:off x="5451034" y="2867559"/>
            <a:ext cx="13269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Z</a:t>
            </a:r>
            <a:b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0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8" name="Google Shape;878;g2ee1a8da756_3_151"/>
          <p:cNvCxnSpPr/>
          <p:nvPr/>
        </p:nvCxnSpPr>
        <p:spPr>
          <a:xfrm rot="10800000">
            <a:off x="3461195" y="2377591"/>
            <a:ext cx="0" cy="1658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79" name="Google Shape;879;g2ee1a8da756_3_151"/>
          <p:cNvCxnSpPr/>
          <p:nvPr/>
        </p:nvCxnSpPr>
        <p:spPr>
          <a:xfrm rot="10800000">
            <a:off x="8836759" y="2377591"/>
            <a:ext cx="0" cy="1658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80" name="Google Shape;880;g2ee1a8da756_3_151"/>
          <p:cNvCxnSpPr>
            <a:stCxn id="869" idx="1"/>
            <a:endCxn id="868" idx="3"/>
          </p:cNvCxnSpPr>
          <p:nvPr/>
        </p:nvCxnSpPr>
        <p:spPr>
          <a:xfrm rot="10800000">
            <a:off x="3972815" y="2051407"/>
            <a:ext cx="435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81" name="Google Shape;881;g2ee1a8da756_3_151"/>
          <p:cNvCxnSpPr/>
          <p:nvPr/>
        </p:nvCxnSpPr>
        <p:spPr>
          <a:xfrm rot="10800000">
            <a:off x="3972815" y="4334351"/>
            <a:ext cx="435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2" name="Google Shape;882;g2ee1a8da756_3_151"/>
          <p:cNvSpPr/>
          <p:nvPr/>
        </p:nvSpPr>
        <p:spPr>
          <a:xfrm>
            <a:off x="2555475" y="4466157"/>
            <a:ext cx="7078200" cy="2166900"/>
          </a:xfrm>
          <a:prstGeom prst="rect">
            <a:avLst/>
          </a:prstGeom>
          <a:noFill/>
          <a:ln w="19050" cap="flat" cmpd="sng">
            <a:solidFill>
              <a:srgbClr val="F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3" name="Google Shape;883;g2ee1a8da756_3_151"/>
          <p:cNvSpPr/>
          <p:nvPr/>
        </p:nvSpPr>
        <p:spPr>
          <a:xfrm>
            <a:off x="160628" y="3453894"/>
            <a:ext cx="1995600" cy="399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L3_SW_1</a:t>
            </a: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4" name="Google Shape;884;g2ee1a8da756_3_151"/>
          <p:cNvCxnSpPr/>
          <p:nvPr/>
        </p:nvCxnSpPr>
        <p:spPr>
          <a:xfrm rot="10800000">
            <a:off x="3455723" y="4678902"/>
            <a:ext cx="0" cy="6999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85" name="Google Shape;885;g2ee1a8da756_3_151"/>
          <p:cNvCxnSpPr/>
          <p:nvPr/>
        </p:nvCxnSpPr>
        <p:spPr>
          <a:xfrm rot="10800000">
            <a:off x="8836759" y="4678902"/>
            <a:ext cx="0" cy="6999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6" name="Google Shape;886;g2ee1a8da756_3_151"/>
          <p:cNvSpPr/>
          <p:nvPr/>
        </p:nvSpPr>
        <p:spPr>
          <a:xfrm>
            <a:off x="2457913" y="6155045"/>
            <a:ext cx="1995600" cy="399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L3_SW_3</a:t>
            </a: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7" name="Google Shape;887;g2ee1a8da756_3_151"/>
          <p:cNvSpPr/>
          <p:nvPr/>
        </p:nvSpPr>
        <p:spPr>
          <a:xfrm>
            <a:off x="7838948" y="6155045"/>
            <a:ext cx="1995600" cy="29297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L3_SW_4</a:t>
            </a: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8" name="Google Shape;888;g2ee1a8da756_3_151"/>
          <p:cNvCxnSpPr/>
          <p:nvPr/>
        </p:nvCxnSpPr>
        <p:spPr>
          <a:xfrm rot="10800000">
            <a:off x="3972815" y="5803407"/>
            <a:ext cx="435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89" name="Google Shape;889;g2ee1a8da756_3_151" descr="Layer 3 Switch | Cisco Network Topology Icons 30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0215" y="5382333"/>
            <a:ext cx="848520" cy="80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g2ee1a8da756_3_151" descr="Layer 3 Switch | Cisco Network Topology Icons 30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2356" y="5382333"/>
            <a:ext cx="848520" cy="80209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g2ee1a8da756_3_151"/>
          <p:cNvSpPr/>
          <p:nvPr/>
        </p:nvSpPr>
        <p:spPr>
          <a:xfrm>
            <a:off x="2892531" y="6134143"/>
            <a:ext cx="1152331" cy="2957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L3_SW_3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g2ee1a8da756_3_151"/>
          <p:cNvSpPr/>
          <p:nvPr/>
        </p:nvSpPr>
        <p:spPr>
          <a:xfrm>
            <a:off x="8160178" y="6143653"/>
            <a:ext cx="1152331" cy="2957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L3_SW_4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3" name="Google Shape;893;g2ee1a8da756_3_151"/>
          <p:cNvCxnSpPr/>
          <p:nvPr/>
        </p:nvCxnSpPr>
        <p:spPr>
          <a:xfrm flipH="1">
            <a:off x="3959730" y="4504325"/>
            <a:ext cx="4283700" cy="12063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94" name="Google Shape;894;g2ee1a8da756_3_151"/>
          <p:cNvCxnSpPr/>
          <p:nvPr/>
        </p:nvCxnSpPr>
        <p:spPr>
          <a:xfrm rot="10800000">
            <a:off x="3944575" y="4522900"/>
            <a:ext cx="4350600" cy="12705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96" name="Google Shape;896;g2ee1a8da756_3_151"/>
          <p:cNvSpPr txBox="1"/>
          <p:nvPr/>
        </p:nvSpPr>
        <p:spPr>
          <a:xfrm>
            <a:off x="369525" y="96255"/>
            <a:ext cx="92670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b="1">
                <a:solidFill>
                  <a:srgbClr val="33B8E4"/>
                </a:solidFill>
              </a:rPr>
              <a:t>2. Topology Design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33B8E4"/>
                </a:solidFill>
              </a:rPr>
              <a:t>2.1 What Protocols Were Used?</a:t>
            </a:r>
            <a:endParaRPr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7" name="Google Shape;897;g2ee1a8da756_3_151"/>
          <p:cNvCxnSpPr/>
          <p:nvPr/>
        </p:nvCxnSpPr>
        <p:spPr>
          <a:xfrm rot="10800000" flipH="1">
            <a:off x="3455675" y="1291025"/>
            <a:ext cx="4500" cy="3729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98" name="Google Shape;898;g2ee1a8da756_3_151"/>
          <p:cNvCxnSpPr/>
          <p:nvPr/>
        </p:nvCxnSpPr>
        <p:spPr>
          <a:xfrm rot="10800000" flipH="1">
            <a:off x="8834500" y="1291025"/>
            <a:ext cx="4500" cy="3729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95" name="Google Shape;895;g2ee1a8da756_3_151"/>
          <p:cNvSpPr/>
          <p:nvPr/>
        </p:nvSpPr>
        <p:spPr>
          <a:xfrm>
            <a:off x="4864398" y="4788850"/>
            <a:ext cx="2368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W</a:t>
            </a:r>
            <a:br>
              <a:rPr lang="en-US" sz="20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1</a:t>
            </a:r>
            <a:endParaRPr sz="2000" b="1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ee1a8da756_3_199"/>
          <p:cNvSpPr/>
          <p:nvPr/>
        </p:nvSpPr>
        <p:spPr>
          <a:xfrm>
            <a:off x="2302750" y="1803750"/>
            <a:ext cx="7968000" cy="4829400"/>
          </a:xfrm>
          <a:prstGeom prst="rect">
            <a:avLst/>
          </a:prstGeom>
          <a:noFill/>
          <a:ln w="19050" cap="flat" cmpd="sng">
            <a:solidFill>
              <a:srgbClr val="F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4" name="Google Shape;904;g2ee1a8da756_3_199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309" y="2786995"/>
            <a:ext cx="656898" cy="57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g2ee1a8da756_3_199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893" y="2786995"/>
            <a:ext cx="656898" cy="57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g2ee1a8da756_3_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893" y="4723114"/>
            <a:ext cx="656043" cy="65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g2ee1a8da756_3_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164" y="4720509"/>
            <a:ext cx="656043" cy="656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8" name="Google Shape;908;g2ee1a8da756_3_199"/>
          <p:cNvCxnSpPr/>
          <p:nvPr/>
        </p:nvCxnSpPr>
        <p:spPr>
          <a:xfrm rot="10800000">
            <a:off x="3437106" y="3362974"/>
            <a:ext cx="0" cy="1523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9" name="Google Shape;909;g2ee1a8da756_3_199"/>
          <p:cNvCxnSpPr/>
          <p:nvPr/>
        </p:nvCxnSpPr>
        <p:spPr>
          <a:xfrm rot="10800000">
            <a:off x="8835088" y="3363027"/>
            <a:ext cx="0" cy="1523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10" name="Google Shape;910;g2ee1a8da756_3_199"/>
          <p:cNvSpPr/>
          <p:nvPr/>
        </p:nvSpPr>
        <p:spPr>
          <a:xfrm>
            <a:off x="2302750" y="959124"/>
            <a:ext cx="7968000" cy="827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g2ee1a8da756_3_199"/>
          <p:cNvSpPr/>
          <p:nvPr/>
        </p:nvSpPr>
        <p:spPr>
          <a:xfrm>
            <a:off x="5414604" y="5948671"/>
            <a:ext cx="12453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W</a:t>
            </a:r>
            <a:br>
              <a:rPr lang="en-US" sz="16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1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1</a:t>
            </a:r>
            <a:endParaRPr sz="1600" b="1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2" name="Google Shape;912;g2ee1a8da756_3_1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7893" y="1483196"/>
            <a:ext cx="656898" cy="641117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g2ee1a8da756_3_199"/>
          <p:cNvSpPr txBox="1"/>
          <p:nvPr/>
        </p:nvSpPr>
        <p:spPr>
          <a:xfrm>
            <a:off x="3261870" y="1785986"/>
            <a:ext cx="49055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4" name="Google Shape;914;g2ee1a8da756_3_1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6639" y="1483195"/>
            <a:ext cx="656898" cy="64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g2ee1a8da756_3_1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76015" y="5426344"/>
            <a:ext cx="502379" cy="50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g2ee1a8da756_3_1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18330" y="5409488"/>
            <a:ext cx="502379" cy="50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g2ee1a8da756_3_1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06936" y="5409488"/>
            <a:ext cx="502379" cy="50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g2ee1a8da756_3_1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82687" y="5409488"/>
            <a:ext cx="502379" cy="50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g2ee1a8da756_3_1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1290" y="5409488"/>
            <a:ext cx="502379" cy="50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g2ee1a8da756_3_1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2925" y="5409488"/>
            <a:ext cx="502379" cy="5023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1" name="Google Shape;921;g2ee1a8da756_3_199"/>
          <p:cNvCxnSpPr>
            <a:stCxn id="905" idx="0"/>
          </p:cNvCxnSpPr>
          <p:nvPr/>
        </p:nvCxnSpPr>
        <p:spPr>
          <a:xfrm rot="10800000">
            <a:off x="3430142" y="1980295"/>
            <a:ext cx="16200" cy="806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2" name="Google Shape;922;g2ee1a8da756_3_199"/>
          <p:cNvCxnSpPr>
            <a:stCxn id="904" idx="0"/>
          </p:cNvCxnSpPr>
          <p:nvPr/>
        </p:nvCxnSpPr>
        <p:spPr>
          <a:xfrm rot="10800000">
            <a:off x="8836758" y="1959895"/>
            <a:ext cx="0" cy="827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3" name="Google Shape;923;g2ee1a8da756_3_199"/>
          <p:cNvCxnSpPr/>
          <p:nvPr/>
        </p:nvCxnSpPr>
        <p:spPr>
          <a:xfrm rot="10800000">
            <a:off x="3802499" y="3074985"/>
            <a:ext cx="4630872" cy="42805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4" name="Google Shape;924;g2ee1a8da756_3_199"/>
          <p:cNvCxnSpPr>
            <a:stCxn id="914" idx="1"/>
          </p:cNvCxnSpPr>
          <p:nvPr/>
        </p:nvCxnSpPr>
        <p:spPr>
          <a:xfrm rot="10800000">
            <a:off x="3773839" y="1803754"/>
            <a:ext cx="47328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5" name="Google Shape;925;g2ee1a8da756_3_199"/>
          <p:cNvCxnSpPr/>
          <p:nvPr/>
        </p:nvCxnSpPr>
        <p:spPr>
          <a:xfrm rot="10800000">
            <a:off x="3501761" y="3362651"/>
            <a:ext cx="0" cy="1523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6" name="Google Shape;926;g2ee1a8da756_3_199"/>
          <p:cNvCxnSpPr/>
          <p:nvPr/>
        </p:nvCxnSpPr>
        <p:spPr>
          <a:xfrm rot="10800000">
            <a:off x="8794029" y="3362650"/>
            <a:ext cx="0" cy="1523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7" name="Google Shape;927;g2ee1a8da756_3_199"/>
          <p:cNvCxnSpPr/>
          <p:nvPr/>
        </p:nvCxnSpPr>
        <p:spPr>
          <a:xfrm flipH="1">
            <a:off x="3732439" y="3362598"/>
            <a:ext cx="4774200" cy="1523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8" name="Google Shape;928;g2ee1a8da756_3_199"/>
          <p:cNvCxnSpPr/>
          <p:nvPr/>
        </p:nvCxnSpPr>
        <p:spPr>
          <a:xfrm flipH="1">
            <a:off x="3732846" y="3327684"/>
            <a:ext cx="4774200" cy="1523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9" name="Google Shape;929;g2ee1a8da756_3_199"/>
          <p:cNvCxnSpPr/>
          <p:nvPr/>
        </p:nvCxnSpPr>
        <p:spPr>
          <a:xfrm rot="10800000">
            <a:off x="3729961" y="3322979"/>
            <a:ext cx="4848900" cy="1604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30" name="Google Shape;930;g2ee1a8da756_3_199"/>
          <p:cNvCxnSpPr/>
          <p:nvPr/>
        </p:nvCxnSpPr>
        <p:spPr>
          <a:xfrm rot="10800000">
            <a:off x="3715816" y="3351094"/>
            <a:ext cx="4848900" cy="1604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31" name="Google Shape;931;g2ee1a8da756_3_199"/>
          <p:cNvSpPr/>
          <p:nvPr/>
        </p:nvSpPr>
        <p:spPr>
          <a:xfrm rot="-5400000">
            <a:off x="3445867" y="4582268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2ee1a8da756_3_199"/>
          <p:cNvSpPr/>
          <p:nvPr/>
        </p:nvSpPr>
        <p:spPr>
          <a:xfrm rot="-5400000">
            <a:off x="3445868" y="3379646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ee1a8da756_3_199"/>
          <p:cNvSpPr/>
          <p:nvPr/>
        </p:nvSpPr>
        <p:spPr>
          <a:xfrm rot="-5400000">
            <a:off x="8820717" y="4582268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ee1a8da756_3_199"/>
          <p:cNvSpPr/>
          <p:nvPr/>
        </p:nvSpPr>
        <p:spPr>
          <a:xfrm rot="-5400000">
            <a:off x="8820718" y="3379646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ee1a8da756_3_199"/>
          <p:cNvSpPr/>
          <p:nvPr/>
        </p:nvSpPr>
        <p:spPr>
          <a:xfrm rot="-1826786">
            <a:off x="3936650" y="4648328"/>
            <a:ext cx="45586" cy="276651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ee1a8da756_3_199"/>
          <p:cNvSpPr/>
          <p:nvPr/>
        </p:nvSpPr>
        <p:spPr>
          <a:xfrm rot="-1826786">
            <a:off x="8293126" y="3278091"/>
            <a:ext cx="45586" cy="276651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ee1a8da756_3_199"/>
          <p:cNvSpPr/>
          <p:nvPr/>
        </p:nvSpPr>
        <p:spPr>
          <a:xfrm rot="1513267">
            <a:off x="4021486" y="3335893"/>
            <a:ext cx="45763" cy="276587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ee1a8da756_3_199"/>
          <p:cNvSpPr/>
          <p:nvPr/>
        </p:nvSpPr>
        <p:spPr>
          <a:xfrm rot="1513267">
            <a:off x="8293077" y="4724083"/>
            <a:ext cx="45763" cy="276587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2ee1a8da756_3_199"/>
          <p:cNvSpPr/>
          <p:nvPr/>
        </p:nvSpPr>
        <p:spPr>
          <a:xfrm>
            <a:off x="3995348" y="2932682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2ee1a8da756_3_199"/>
          <p:cNvSpPr/>
          <p:nvPr/>
        </p:nvSpPr>
        <p:spPr>
          <a:xfrm>
            <a:off x="8221717" y="2932682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Google Shape;941;g2ee1a8da756_3_199"/>
          <p:cNvCxnSpPr>
            <a:stCxn id="915" idx="0"/>
          </p:cNvCxnSpPr>
          <p:nvPr/>
        </p:nvCxnSpPr>
        <p:spPr>
          <a:xfrm rot="10800000" flipH="1">
            <a:off x="2927205" y="5163244"/>
            <a:ext cx="491100" cy="2631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42" name="Google Shape;942;g2ee1a8da756_3_199"/>
          <p:cNvCxnSpPr>
            <a:stCxn id="916" idx="0"/>
          </p:cNvCxnSpPr>
          <p:nvPr/>
        </p:nvCxnSpPr>
        <p:spPr>
          <a:xfrm rot="10800000">
            <a:off x="3446020" y="5163188"/>
            <a:ext cx="223500" cy="2463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43" name="Google Shape;943;g2ee1a8da756_3_199"/>
          <p:cNvCxnSpPr/>
          <p:nvPr/>
        </p:nvCxnSpPr>
        <p:spPr>
          <a:xfrm rot="10800000" flipH="1">
            <a:off x="7639503" y="5201024"/>
            <a:ext cx="1124400" cy="2352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44" name="Google Shape;944;g2ee1a8da756_3_199"/>
          <p:cNvCxnSpPr/>
          <p:nvPr/>
        </p:nvCxnSpPr>
        <p:spPr>
          <a:xfrm rot="10800000">
            <a:off x="3511115" y="5187788"/>
            <a:ext cx="1048500" cy="221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45" name="Google Shape;945;g2ee1a8da756_3_199"/>
          <p:cNvCxnSpPr>
            <a:stCxn id="919" idx="0"/>
          </p:cNvCxnSpPr>
          <p:nvPr/>
        </p:nvCxnSpPr>
        <p:spPr>
          <a:xfrm rot="10800000" flipH="1">
            <a:off x="8522480" y="5163188"/>
            <a:ext cx="195600" cy="2463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46" name="Google Shape;946;g2ee1a8da756_3_199"/>
          <p:cNvCxnSpPr>
            <a:stCxn id="920" idx="0"/>
          </p:cNvCxnSpPr>
          <p:nvPr/>
        </p:nvCxnSpPr>
        <p:spPr>
          <a:xfrm rot="10800000">
            <a:off x="8783115" y="5187788"/>
            <a:ext cx="471000" cy="221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47" name="Google Shape;947;g2ee1a8da756_3_199"/>
          <p:cNvSpPr/>
          <p:nvPr/>
        </p:nvSpPr>
        <p:spPr>
          <a:xfrm>
            <a:off x="2521527" y="6000563"/>
            <a:ext cx="8322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1</a:t>
            </a:r>
            <a:endParaRPr sz="1400" b="0" i="0" u="none" strike="noStrike" cap="none">
              <a:solidFill>
                <a:srgbClr val="F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10</a:t>
            </a:r>
            <a:br>
              <a:rPr lang="en-US" sz="10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00" b="0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g2ee1a8da756_3_199"/>
          <p:cNvSpPr/>
          <p:nvPr/>
        </p:nvSpPr>
        <p:spPr>
          <a:xfrm>
            <a:off x="3283629" y="6000563"/>
            <a:ext cx="8322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2</a:t>
            </a:r>
            <a:endParaRPr sz="1000" b="0" i="0" u="none" strike="noStrike" cap="none">
              <a:solidFill>
                <a:srgbClr val="33B8E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20</a:t>
            </a:r>
            <a:br>
              <a:rPr lang="en-US" sz="10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00" b="0" i="0" u="none" strike="noStrike" cap="none">
              <a:solidFill>
                <a:srgbClr val="33B8E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g2ee1a8da756_3_199"/>
          <p:cNvSpPr/>
          <p:nvPr/>
        </p:nvSpPr>
        <p:spPr>
          <a:xfrm flipH="1">
            <a:off x="8899915" y="5996282"/>
            <a:ext cx="7296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6</a:t>
            </a:r>
            <a:endParaRPr sz="1000" b="0" i="0" u="none" strike="noStrike" cap="none">
              <a:solidFill>
                <a:srgbClr val="33B8E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40</a:t>
            </a:r>
            <a:endParaRPr sz="1000" b="0" i="0" u="none" strike="noStrike" cap="none">
              <a:solidFill>
                <a:srgbClr val="33B8E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g2ee1a8da756_3_199"/>
          <p:cNvSpPr/>
          <p:nvPr/>
        </p:nvSpPr>
        <p:spPr>
          <a:xfrm>
            <a:off x="2381028" y="4932590"/>
            <a:ext cx="8004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L2_SW_3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1" name="Google Shape;951;g2ee1a8da756_3_199"/>
          <p:cNvSpPr/>
          <p:nvPr/>
        </p:nvSpPr>
        <p:spPr>
          <a:xfrm>
            <a:off x="9088853" y="2782281"/>
            <a:ext cx="8004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L3_SW_4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2" name="Google Shape;952;g2ee1a8da756_3_199"/>
          <p:cNvSpPr/>
          <p:nvPr/>
        </p:nvSpPr>
        <p:spPr>
          <a:xfrm>
            <a:off x="5473340" y="2514771"/>
            <a:ext cx="12453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 IP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g2ee1a8da756_3_199"/>
          <p:cNvSpPr/>
          <p:nvPr/>
        </p:nvSpPr>
        <p:spPr>
          <a:xfrm>
            <a:off x="2312852" y="3261917"/>
            <a:ext cx="903189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Active</a:t>
            </a:r>
            <a:endParaRPr sz="1600" b="1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g2ee1a8da756_3_199"/>
          <p:cNvSpPr/>
          <p:nvPr/>
        </p:nvSpPr>
        <p:spPr>
          <a:xfrm>
            <a:off x="9066217" y="3209702"/>
            <a:ext cx="1096604" cy="4308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Standby</a:t>
            </a:r>
            <a:endParaRPr sz="1600" b="1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5" name="Google Shape;955;g2ee1a8da756_3_199"/>
          <p:cNvSpPr/>
          <p:nvPr/>
        </p:nvSpPr>
        <p:spPr>
          <a:xfrm>
            <a:off x="2062320" y="3439827"/>
            <a:ext cx="12453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Standby</a:t>
            </a:r>
            <a:endParaRPr/>
          </a:p>
        </p:txBody>
      </p:sp>
      <p:sp>
        <p:nvSpPr>
          <p:cNvPr id="956" name="Google Shape;956;g2ee1a8da756_3_199"/>
          <p:cNvSpPr/>
          <p:nvPr/>
        </p:nvSpPr>
        <p:spPr>
          <a:xfrm>
            <a:off x="8889813" y="3424224"/>
            <a:ext cx="12453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1" i="0" u="none" strike="noStrike" cap="none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Active</a:t>
            </a:r>
            <a:endParaRPr sz="1600" b="1" i="0" u="none" strike="noStrike" cap="none">
              <a:solidFill>
                <a:srgbClr val="33B8E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7" name="Google Shape;957;g2ee1a8da756_3_199"/>
          <p:cNvSpPr txBox="1"/>
          <p:nvPr/>
        </p:nvSpPr>
        <p:spPr>
          <a:xfrm>
            <a:off x="337575" y="5403200"/>
            <a:ext cx="1701000" cy="800400"/>
          </a:xfrm>
          <a:prstGeom prst="rect">
            <a:avLst/>
          </a:prstGeom>
          <a:noFill/>
          <a:ln w="9525" cap="flat" cmpd="sng">
            <a:solidFill>
              <a:srgbClr val="90EE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10 - Sales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20 - Engineer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30 - HR_Network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VLAN 40 - Developer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2ee1a8da756_3_199"/>
          <p:cNvSpPr/>
          <p:nvPr/>
        </p:nvSpPr>
        <p:spPr>
          <a:xfrm>
            <a:off x="5432540" y="1252570"/>
            <a:ext cx="13269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SITE Z</a:t>
            </a:r>
            <a:b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OSPF 1 Area 0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9" name="Google Shape;959;g2ee1a8da756_3_199"/>
          <p:cNvSpPr txBox="1"/>
          <p:nvPr/>
        </p:nvSpPr>
        <p:spPr>
          <a:xfrm>
            <a:off x="8650902" y="1776750"/>
            <a:ext cx="49055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ee1a8da756_3_199"/>
          <p:cNvSpPr/>
          <p:nvPr/>
        </p:nvSpPr>
        <p:spPr>
          <a:xfrm>
            <a:off x="9071937" y="4932590"/>
            <a:ext cx="8004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L2_SW_4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1" name="Google Shape;961;g2ee1a8da756_3_199"/>
          <p:cNvSpPr/>
          <p:nvPr/>
        </p:nvSpPr>
        <p:spPr>
          <a:xfrm>
            <a:off x="8114631" y="5934747"/>
            <a:ext cx="7296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5</a:t>
            </a:r>
            <a:endParaRPr sz="1000">
              <a:solidFill>
                <a:srgbClr val="33B8E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33B8E4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20</a:t>
            </a:r>
            <a:endParaRPr sz="1000">
              <a:solidFill>
                <a:srgbClr val="33B8E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g2ee1a8da756_3_199"/>
          <p:cNvSpPr/>
          <p:nvPr/>
        </p:nvSpPr>
        <p:spPr>
          <a:xfrm>
            <a:off x="7244231" y="5934747"/>
            <a:ext cx="7296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4</a:t>
            </a:r>
            <a:endParaRPr sz="1000" b="0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10</a:t>
            </a:r>
            <a:endParaRPr sz="1000" b="0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3" name="Google Shape;963;g2ee1a8da756_3_199"/>
          <p:cNvSpPr/>
          <p:nvPr/>
        </p:nvSpPr>
        <p:spPr>
          <a:xfrm>
            <a:off x="4176985" y="5934747"/>
            <a:ext cx="729600" cy="31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</a:t>
            </a:r>
            <a:r>
              <a:rPr lang="en-US" sz="1000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VLAN 30</a:t>
            </a:r>
            <a:endParaRPr sz="1000" b="0" i="0" u="none" strike="noStrike" cap="none">
              <a:solidFill>
                <a:srgbClr val="F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4" name="Google Shape;964;g2ee1a8da756_3_199"/>
          <p:cNvSpPr txBox="1"/>
          <p:nvPr/>
        </p:nvSpPr>
        <p:spPr>
          <a:xfrm>
            <a:off x="5191900" y="3114340"/>
            <a:ext cx="193697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08080"/>
                </a:solidFill>
                <a:latin typeface="Arial"/>
                <a:ea typeface="Arial"/>
                <a:cs typeface="Arial"/>
                <a:sym typeface="Arial"/>
              </a:rPr>
              <a:t>VLAN 10 VIP 203.230.10.1</a:t>
            </a:r>
            <a:b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 b="0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VLAN 20 VIP 203.230.20.1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08080"/>
                </a:solidFill>
                <a:latin typeface="Arial"/>
                <a:ea typeface="Arial"/>
                <a:cs typeface="Arial"/>
                <a:sym typeface="Arial"/>
              </a:rPr>
              <a:t>VLAN 30 VIP 203.230.30.1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33B8E4"/>
                </a:solidFill>
                <a:latin typeface="Arial"/>
                <a:ea typeface="Arial"/>
                <a:cs typeface="Arial"/>
                <a:sym typeface="Arial"/>
              </a:rPr>
              <a:t>VLAN 40 VIP 203.230.40.1</a:t>
            </a:r>
            <a:endParaRPr sz="1050"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2ee1a8da756_3_199"/>
          <p:cNvSpPr/>
          <p:nvPr/>
        </p:nvSpPr>
        <p:spPr>
          <a:xfrm>
            <a:off x="2302747" y="2595342"/>
            <a:ext cx="7968088" cy="1245379"/>
          </a:xfrm>
          <a:prstGeom prst="rect">
            <a:avLst/>
          </a:prstGeom>
          <a:noFill/>
          <a:ln w="25400" cap="flat" cmpd="sng">
            <a:solidFill>
              <a:srgbClr val="86DCF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2ee1a8da756_3_199"/>
          <p:cNvSpPr/>
          <p:nvPr/>
        </p:nvSpPr>
        <p:spPr>
          <a:xfrm>
            <a:off x="2384670" y="2782281"/>
            <a:ext cx="8004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L3_SW_3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7" name="Google Shape;967;g2ee1a8da756_3_199"/>
          <p:cNvCxnSpPr/>
          <p:nvPr/>
        </p:nvCxnSpPr>
        <p:spPr>
          <a:xfrm rot="10800000">
            <a:off x="3802499" y="3036798"/>
            <a:ext cx="4630872" cy="42805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68" name="Google Shape;968;g2ee1a8da756_3_199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86" y="2748621"/>
            <a:ext cx="656898" cy="57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g2ee1a8da756_3_199" descr="Layer 3 Switch | Cisco Network Topology Icons 3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1549" y="2808397"/>
            <a:ext cx="656898" cy="575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0" name="Google Shape;970;g2ee1a8da756_3_199"/>
          <p:cNvCxnSpPr/>
          <p:nvPr/>
        </p:nvCxnSpPr>
        <p:spPr>
          <a:xfrm rot="10800000">
            <a:off x="9163537" y="3074985"/>
            <a:ext cx="1633772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1" name="Google Shape;971;g2ee1a8da756_3_199"/>
          <p:cNvCxnSpPr/>
          <p:nvPr/>
        </p:nvCxnSpPr>
        <p:spPr>
          <a:xfrm rot="10800000">
            <a:off x="9163537" y="3114340"/>
            <a:ext cx="1633772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2" name="Google Shape;972;g2ee1a8da756_3_199"/>
          <p:cNvCxnSpPr/>
          <p:nvPr/>
        </p:nvCxnSpPr>
        <p:spPr>
          <a:xfrm rot="10800000">
            <a:off x="1376218" y="3114340"/>
            <a:ext cx="1741675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73" name="Google Shape;973;g2ee1a8da756_3_199"/>
          <p:cNvSpPr/>
          <p:nvPr/>
        </p:nvSpPr>
        <p:spPr>
          <a:xfrm>
            <a:off x="1511949" y="2932682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ee1a8da756_3_199"/>
          <p:cNvSpPr/>
          <p:nvPr/>
        </p:nvSpPr>
        <p:spPr>
          <a:xfrm>
            <a:off x="2952134" y="2932682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2ee1a8da756_3_199"/>
          <p:cNvSpPr/>
          <p:nvPr/>
        </p:nvSpPr>
        <p:spPr>
          <a:xfrm>
            <a:off x="9319514" y="2932682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2ee1a8da756_3_199"/>
          <p:cNvSpPr/>
          <p:nvPr/>
        </p:nvSpPr>
        <p:spPr>
          <a:xfrm>
            <a:off x="10606249" y="2932682"/>
            <a:ext cx="45600" cy="2766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2ee1a8da756_3_199"/>
          <p:cNvSpPr/>
          <p:nvPr/>
        </p:nvSpPr>
        <p:spPr>
          <a:xfrm>
            <a:off x="10447239" y="2514770"/>
            <a:ext cx="1515574" cy="1392757"/>
          </a:xfrm>
          <a:prstGeom prst="rect">
            <a:avLst/>
          </a:prstGeom>
          <a:noFill/>
          <a:ln w="19050" cap="flat" cmpd="sng">
            <a:solidFill>
              <a:srgbClr val="90EE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g2ee1a8da756_3_199"/>
          <p:cNvSpPr/>
          <p:nvPr/>
        </p:nvSpPr>
        <p:spPr>
          <a:xfrm>
            <a:off x="389381" y="2514771"/>
            <a:ext cx="1515574" cy="1493812"/>
          </a:xfrm>
          <a:prstGeom prst="rect">
            <a:avLst/>
          </a:prstGeom>
          <a:noFill/>
          <a:ln w="19050" cap="flat" cmpd="sng">
            <a:solidFill>
              <a:srgbClr val="ADD8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CC2E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9" name="Google Shape;979;g2ee1a8da756_3_199"/>
          <p:cNvCxnSpPr/>
          <p:nvPr/>
        </p:nvCxnSpPr>
        <p:spPr>
          <a:xfrm rot="10800000">
            <a:off x="1376218" y="3085908"/>
            <a:ext cx="1741675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80" name="Google Shape;980;g2ee1a8da756_3_199"/>
          <p:cNvSpPr/>
          <p:nvPr/>
        </p:nvSpPr>
        <p:spPr>
          <a:xfrm>
            <a:off x="570795" y="3398696"/>
            <a:ext cx="8004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L3_SW_1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g2ee1a8da756_3_199"/>
          <p:cNvSpPr/>
          <p:nvPr/>
        </p:nvSpPr>
        <p:spPr>
          <a:xfrm>
            <a:off x="10769798" y="3398696"/>
            <a:ext cx="800400" cy="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L3_SW_2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2" name="Google Shape;982;g2ee1a8da756_3_199"/>
          <p:cNvCxnSpPr/>
          <p:nvPr/>
        </p:nvCxnSpPr>
        <p:spPr>
          <a:xfrm flipH="1">
            <a:off x="4035653" y="1883700"/>
            <a:ext cx="4211400" cy="10917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83" name="Google Shape;983;g2ee1a8da756_3_199"/>
          <p:cNvCxnSpPr/>
          <p:nvPr/>
        </p:nvCxnSpPr>
        <p:spPr>
          <a:xfrm rot="10800000">
            <a:off x="4020825" y="1900600"/>
            <a:ext cx="4277100" cy="1149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84" name="Google Shape;984;g2ee1a8da756_3_199"/>
          <p:cNvSpPr txBox="1"/>
          <p:nvPr/>
        </p:nvSpPr>
        <p:spPr>
          <a:xfrm>
            <a:off x="2594926" y="2449988"/>
            <a:ext cx="73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g2ee1a8da756_3_199"/>
          <p:cNvSpPr txBox="1"/>
          <p:nvPr/>
        </p:nvSpPr>
        <p:spPr>
          <a:xfrm>
            <a:off x="8979201" y="2449975"/>
            <a:ext cx="73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g2ee1a8da756_3_199"/>
          <p:cNvSpPr txBox="1"/>
          <p:nvPr/>
        </p:nvSpPr>
        <p:spPr>
          <a:xfrm>
            <a:off x="3090447" y="1190165"/>
            <a:ext cx="594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ABR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g2ee1a8da756_3_199"/>
          <p:cNvSpPr txBox="1"/>
          <p:nvPr/>
        </p:nvSpPr>
        <p:spPr>
          <a:xfrm>
            <a:off x="8506647" y="1179965"/>
            <a:ext cx="594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ABR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8" name="Google Shape;988;g2ee1a8da756_3_199"/>
          <p:cNvSpPr txBox="1"/>
          <p:nvPr/>
        </p:nvSpPr>
        <p:spPr>
          <a:xfrm>
            <a:off x="369525" y="87290"/>
            <a:ext cx="92670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b="1">
                <a:solidFill>
                  <a:srgbClr val="33B8E4"/>
                </a:solidFill>
              </a:rPr>
              <a:t>2. Topology Design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33B8E4"/>
                </a:solidFill>
              </a:rPr>
              <a:t>2.1 What Protocols Were Used?</a:t>
            </a:r>
            <a:endParaRPr sz="1400" b="0" i="0" u="none" strike="noStrike" cap="none">
              <a:solidFill>
                <a:srgbClr val="33B8E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2268</Words>
  <Application>Microsoft Office PowerPoint</Application>
  <PresentationFormat>와이드스크린</PresentationFormat>
  <Paragraphs>567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Symbols</vt:lpstr>
      <vt:lpstr>Malgun Gothic</vt:lpstr>
      <vt:lpstr>Malgun Gothic</vt:lpstr>
      <vt:lpstr>Arial</vt:lpstr>
      <vt:lpstr>Calibri</vt:lpstr>
      <vt:lpstr>Default Theme</vt:lpstr>
      <vt:lpstr> 5조 인프라 설계 계획서  2024.07.25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R3 라우팅 테이블</vt:lpstr>
      <vt:lpstr>※ L3SW1 라우팅 테이블</vt:lpstr>
      <vt:lpstr>※ L3SW2 라우팅 테이블</vt:lpstr>
      <vt:lpstr>※ L3SW3 라우팅 테이블</vt:lpstr>
      <vt:lpstr>L2SW3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 인프라 설계 계획서  2024.07.25</dc:title>
  <dc:creator>한국전파진흥협회</dc:creator>
  <cp:lastModifiedBy>한국전파진흥협회</cp:lastModifiedBy>
  <cp:revision>40</cp:revision>
  <dcterms:created xsi:type="dcterms:W3CDTF">2024-07-11T08:52:50Z</dcterms:created>
  <dcterms:modified xsi:type="dcterms:W3CDTF">2024-07-25T04:59:22Z</dcterms:modified>
</cp:coreProperties>
</file>