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361" r:id="rId2"/>
    <p:sldId id="355" r:id="rId3"/>
  </p:sldIdLst>
  <p:sldSz cx="6858000" cy="9144000" type="letter"/>
  <p:notesSz cx="7099300" cy="10234613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970" tIns="45985" rIns="91970" bIns="459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3" y="4860928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10/29/2014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10/29/2014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Company name</a:t>
            </a:r>
            <a:r>
              <a:rPr lang="en-US" sz="1400" b="1" dirty="0">
                <a:solidFill>
                  <a:srgbClr val="00295B"/>
                </a:solidFill>
              </a:rPr>
              <a:t>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36598"/>
              </p:ext>
            </p:extLst>
          </p:nvPr>
        </p:nvGraphicFramePr>
        <p:xfrm>
          <a:off x="411480" y="732327"/>
          <a:ext cx="60350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59"/>
                <a:gridCol w="1391921"/>
                <a:gridCol w="1889760"/>
                <a:gridCol w="12446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Bmweight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marketcap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FV Calculation: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Currvalue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9410"/>
              </p:ext>
            </p:extLst>
          </p:nvPr>
        </p:nvGraphicFramePr>
        <p:xfrm>
          <a:off x="411479" y="3535680"/>
          <a:ext cx="5987123" cy="187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763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9936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74" y="8300720"/>
            <a:ext cx="5646053" cy="261610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latin typeface="Arial" pitchFamily="34" charset="0"/>
                <a:cs typeface="Arial" pitchFamily="34" charset="0"/>
              </a:rPr>
              <a:t>Attachments:  broker report, </a:t>
            </a:r>
            <a:r>
              <a:rPr lang="en-US" sz="1100" b="0" dirty="0" err="1" smtClean="0">
                <a:latin typeface="Arial" pitchFamily="34" charset="0"/>
                <a:cs typeface="Arial" pitchFamily="34" charset="0"/>
              </a:rPr>
              <a:t>finstat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, and investment context summary </a:t>
            </a:r>
          </a:p>
        </p:txBody>
      </p:sp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10/29/2014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3021</TotalTime>
  <Words>100</Words>
  <Application>Microsoft Office PowerPoint</Application>
  <PresentationFormat>Letter Paper (8.5x11 in)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Ashmore Template A4</vt:lpstr>
      <vt:lpstr>Company name 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461</cp:revision>
  <cp:lastPrinted>2013-05-29T21:23:19Z</cp:lastPrinted>
  <dcterms:created xsi:type="dcterms:W3CDTF">2013-03-04T11:29:55Z</dcterms:created>
  <dcterms:modified xsi:type="dcterms:W3CDTF">2014-10-29T15:05:16Z</dcterms:modified>
</cp:coreProperties>
</file>