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E48D-FCA0-42DC-8FE8-362A6131BAC9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8CC2-6754-4A64-91FA-800D7D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jects\GreenfieldRepository\Documents\Targeting formul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7" y="792759"/>
            <a:ext cx="6373813" cy="606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1905000" y="-103187"/>
            <a:ext cx="1447800" cy="941387"/>
          </a:xfrm>
          <a:prstGeom prst="wedgeEllipseCallout">
            <a:avLst>
              <a:gd name="adj1" fmla="val 109860"/>
              <a:gd name="adj2" fmla="val 51132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Base  – Benchmark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5181600" y="-152400"/>
            <a:ext cx="1447800" cy="941387"/>
          </a:xfrm>
          <a:prstGeom prst="wedgeEllipseCallout">
            <a:avLst>
              <a:gd name="adj1" fmla="val 49442"/>
              <a:gd name="adj2" fmla="val 567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Overlay + Portfolio Scaled</a:t>
            </a:r>
            <a:endParaRPr lang="en-US" sz="1400" dirty="0"/>
          </a:p>
        </p:txBody>
      </p:sp>
      <p:sp>
        <p:nvSpPr>
          <p:cNvPr id="10" name="Oval Callout 9"/>
          <p:cNvSpPr/>
          <p:nvPr/>
        </p:nvSpPr>
        <p:spPr>
          <a:xfrm>
            <a:off x="7681865" y="357785"/>
            <a:ext cx="1447800" cy="941387"/>
          </a:xfrm>
          <a:prstGeom prst="wedgeEllipseCallout">
            <a:avLst>
              <a:gd name="adj1" fmla="val -69608"/>
              <a:gd name="adj2" fmla="val 191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 </a:t>
            </a:r>
            <a:r>
              <a:rPr lang="en-US" sz="1400" dirty="0" smtClean="0"/>
              <a:t>Exposure  </a:t>
            </a:r>
            <a:r>
              <a:rPr lang="en-US" sz="1400" dirty="0"/>
              <a:t>– Benchmark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33400" y="2061172"/>
            <a:ext cx="5105400" cy="2552700"/>
          </a:xfrm>
          <a:prstGeom prst="wedgeEllipseCallout">
            <a:avLst>
              <a:gd name="adj1" fmla="val 51620"/>
              <a:gd name="adj2" fmla="val -9260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RescaledBase</a:t>
            </a:r>
            <a:r>
              <a:rPr lang="en-US" sz="1400" dirty="0" smtClean="0"/>
              <a:t> =</a:t>
            </a:r>
          </a:p>
          <a:p>
            <a:pPr algn="ctr"/>
            <a:r>
              <a:rPr lang="en-US" sz="1400" dirty="0" smtClean="0"/>
              <a:t>Base / (1 - </a:t>
            </a:r>
            <a:r>
              <a:rPr lang="en-US" sz="1400" dirty="0" err="1" smtClean="0"/>
              <a:t>baseWherePortfoioAdjustmentSetTotal</a:t>
            </a:r>
            <a:r>
              <a:rPr lang="en-US" sz="1400" dirty="0" smtClean="0"/>
              <a:t>) * (1 - </a:t>
            </a:r>
            <a:r>
              <a:rPr lang="en-US" sz="1400" dirty="0" err="1" smtClean="0"/>
              <a:t>porfolioAdjustmentTotal</a:t>
            </a:r>
            <a:r>
              <a:rPr lang="en-US" sz="1400" dirty="0" smtClean="0"/>
              <a:t>)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Portfolio scaled = (</a:t>
            </a:r>
            <a:r>
              <a:rPr lang="en-US" sz="1400" dirty="0" err="1" smtClean="0"/>
              <a:t>RescaledBase</a:t>
            </a:r>
            <a:r>
              <a:rPr lang="en-US" sz="1400" dirty="0" smtClean="0"/>
              <a:t> – Overlay) / </a:t>
            </a:r>
            <a:r>
              <a:rPr lang="en-US" sz="1400" dirty="0" err="1" smtClean="0"/>
              <a:t>baseLessOverlayPositiveTotal</a:t>
            </a:r>
            <a:r>
              <a:rPr lang="en-US" sz="1400" dirty="0" smtClean="0"/>
              <a:t> * </a:t>
            </a:r>
            <a:r>
              <a:rPr lang="en-US" sz="1400" dirty="0" err="1" smtClean="0"/>
              <a:t>baseLessOverlayTotal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87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Jadhav</dc:creator>
  <cp:lastModifiedBy>Krish Jadhav</cp:lastModifiedBy>
  <cp:revision>8</cp:revision>
  <cp:lastPrinted>2013-01-23T23:38:26Z</cp:lastPrinted>
  <dcterms:created xsi:type="dcterms:W3CDTF">2013-01-23T22:49:04Z</dcterms:created>
  <dcterms:modified xsi:type="dcterms:W3CDTF">2013-01-24T12:19:01Z</dcterms:modified>
</cp:coreProperties>
</file>