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6"/>
  </p:notesMasterIdLst>
  <p:handoutMasterIdLst>
    <p:handoutMasterId r:id="rId7"/>
  </p:handoutMasterIdLst>
  <p:sldIdLst>
    <p:sldId id="361" r:id="rId2"/>
    <p:sldId id="358" r:id="rId3"/>
    <p:sldId id="360" r:id="rId4"/>
    <p:sldId id="355" r:id="rId5"/>
  </p:sldIdLst>
  <p:sldSz cx="6858000" cy="9144000" type="letter"/>
  <p:notesSz cx="7023100" cy="9309100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48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2932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7979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93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6654" tIns="43327" rIns="86654" bIns="43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3569" y="4421356"/>
            <a:ext cx="5615967" cy="418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7979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10/24/2014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10/24/2014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10/24/2014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10/24/2014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smtClean="0">
                <a:solidFill>
                  <a:srgbClr val="00295B"/>
                </a:solidFill>
              </a:rPr>
              <a:t>Company name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10/24/2014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05545"/>
              </p:ext>
            </p:extLst>
          </p:nvPr>
        </p:nvGraphicFramePr>
        <p:xfrm>
          <a:off x="411480" y="732327"/>
          <a:ext cx="6035040" cy="229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589393"/>
                <a:gridCol w="1373514"/>
                <a:gridCol w="1563374"/>
              </a:tblGrid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  <a:endParaRPr lang="en-US" sz="1100" b="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9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Mktcap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FV Calculation: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67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411480" y="7373621"/>
            <a:ext cx="6035040" cy="1109980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95B"/>
                </a:solidFill>
                <a:latin typeface="+mj-lt"/>
              </a:rPr>
              <a:t>Risks to Investment Thesis – What could go wrong?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09078"/>
              </p:ext>
            </p:extLst>
          </p:nvPr>
        </p:nvGraphicFramePr>
        <p:xfrm>
          <a:off x="411479" y="3220720"/>
          <a:ext cx="5987123" cy="3830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057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Company Overview: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8675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572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57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9930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46846"/>
          </a:xfrm>
        </p:spPr>
        <p:txBody>
          <a:bodyPr/>
          <a:lstStyle/>
          <a:p>
            <a:r>
              <a:rPr lang="en-US" sz="1200" b="1" dirty="0" smtClean="0">
                <a:solidFill>
                  <a:srgbClr val="00295B"/>
                </a:solidFill>
              </a:rPr>
              <a:t>Key Operating Assumptions</a:t>
            </a:r>
            <a:endParaRPr lang="en-GB" sz="1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10/24/2014</a:t>
            </a:fld>
            <a:endParaRPr lang="en-GB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67067" y="741682"/>
            <a:ext cx="6246955" cy="2977738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ea typeface="+mn-ea"/>
                <a:cs typeface="Arial" pitchFamily="34" charset="0"/>
              </a:rPr>
              <a:t>Growth: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Margins: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 smtClean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err="1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Capex</a:t>
            </a: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Leverage: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Other: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53878" y="4071156"/>
            <a:ext cx="4686299" cy="2468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200" b="1" dirty="0" smtClean="0">
                <a:solidFill>
                  <a:srgbClr val="00295B"/>
                </a:solidFill>
              </a:rPr>
              <a:t>Value, Growth, Quality</a:t>
            </a:r>
            <a:endParaRPr lang="en-GB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05368" y="4399280"/>
            <a:ext cx="6035040" cy="4023360"/>
            <a:chOff x="205368" y="1209040"/>
            <a:chExt cx="6319625" cy="4636343"/>
          </a:xfrm>
        </p:grpSpPr>
        <p:sp>
          <p:nvSpPr>
            <p:cNvPr id="10" name="TextBox 9"/>
            <p:cNvSpPr txBox="1"/>
            <p:nvPr/>
          </p:nvSpPr>
          <p:spPr>
            <a:xfrm>
              <a:off x="205369" y="12090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369" y="28219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Growth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368" y="441452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Quality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11046" y="270256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6289" y="431038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046" y="1229360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Comment on </a:t>
              </a:r>
              <a:r>
                <a:rPr lang="en-US" sz="1100" dirty="0" err="1" smtClean="0">
                  <a:latin typeface="Arial" pitchFamily="34" charset="0"/>
                  <a:ea typeface="+mn-ea"/>
                  <a:cs typeface="Arial" pitchFamily="34" charset="0"/>
                </a:rPr>
                <a:t>comparables</a:t>
              </a: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DCF valuation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your fair value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046" y="2857976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What is the growth outlook for the company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How sustainable / risky are the growth prospects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Is the growth being mispriced by the market?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046" y="4445000"/>
              <a:ext cx="584919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Is this a high quality company?  Why?  -&gt;  ROE / leverage / sustainable competitive advantage / other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3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SWOT Analysis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10/24/2014</a:t>
            </a:fld>
            <a:endParaRPr lang="en-GB" sz="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57190"/>
              </p:ext>
            </p:extLst>
          </p:nvPr>
        </p:nvGraphicFramePr>
        <p:xfrm>
          <a:off x="267067" y="919477"/>
          <a:ext cx="5984265" cy="374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1984"/>
                <a:gridCol w="3042281"/>
              </a:tblGrid>
              <a:tr h="344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Strength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Weakness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225233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3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Threat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133034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1683"/>
              </p:ext>
            </p:extLst>
          </p:nvPr>
        </p:nvGraphicFramePr>
        <p:xfrm>
          <a:off x="267067" y="5002207"/>
          <a:ext cx="5987123" cy="163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057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ESG commentary: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8675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4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10/24/2014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3047</TotalTime>
  <Words>186</Words>
  <Application>Microsoft Office PowerPoint</Application>
  <PresentationFormat>Letter Paper (8.5x11 in)</PresentationFormat>
  <Paragraphs>98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Ashmore Template A4</vt:lpstr>
      <vt:lpstr>Company name </vt:lpstr>
      <vt:lpstr>Key Operating Assumptions</vt:lpstr>
      <vt:lpstr>SWOT Analysis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466</cp:revision>
  <cp:lastPrinted>2014-10-16T22:05:28Z</cp:lastPrinted>
  <dcterms:created xsi:type="dcterms:W3CDTF">2013-03-04T11:29:55Z</dcterms:created>
  <dcterms:modified xsi:type="dcterms:W3CDTF">2014-10-24T16:51:24Z</dcterms:modified>
</cp:coreProperties>
</file>