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4"/>
  </p:notesMasterIdLst>
  <p:handoutMasterIdLst>
    <p:handoutMasterId r:id="rId5"/>
  </p:handoutMasterIdLst>
  <p:sldIdLst>
    <p:sldId id="361" r:id="rId2"/>
    <p:sldId id="355" r:id="rId3"/>
  </p:sldIdLst>
  <p:sldSz cx="6858000" cy="9144000" type="letter"/>
  <p:notesSz cx="7099300" cy="10234613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B"/>
    <a:srgbClr val="98989C"/>
    <a:srgbClr val="D3D3D3"/>
    <a:srgbClr val="00AEE2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2" autoAdjust="0"/>
    <p:restoredTop sz="91629" autoAdjust="0"/>
  </p:normalViewPr>
  <p:slideViewPr>
    <p:cSldViewPr snapToGrid="0" snapToObjects="1" showGuides="1">
      <p:cViewPr>
        <p:scale>
          <a:sx n="94" d="100"/>
          <a:sy n="94" d="100"/>
        </p:scale>
        <p:origin x="-2406" y="-72"/>
      </p:cViewPr>
      <p:guideLst>
        <p:guide orient="horz" pos="673"/>
        <p:guide orient="horz" pos="3235"/>
        <p:guide orient="horz" pos="5469"/>
        <p:guide orient="horz" pos="460"/>
        <p:guide orient="horz" pos="3369"/>
        <p:guide orient="horz" pos="3303"/>
        <p:guide orient="horz" pos="227"/>
        <p:guide orient="horz" pos="5643"/>
        <p:guide orient="horz" pos="1389"/>
        <p:guide orient="horz" pos="5232"/>
        <p:guide orient="horz" pos="1048"/>
        <p:guide pos="4135"/>
        <p:guide pos="176"/>
        <p:guide pos="1115"/>
        <p:guide pos="2187"/>
        <p:guide pos="1181"/>
        <p:guide pos="2123"/>
        <p:guide pos="3128"/>
        <p:guide pos="3194"/>
        <p:guide pos="2458"/>
        <p:guide pos="2525"/>
        <p:guide pos="2794"/>
        <p:guide pos="2859"/>
        <p:guide pos="3466"/>
        <p:guide pos="3530"/>
        <p:guide pos="779"/>
        <p:guide pos="846"/>
        <p:guide pos="445"/>
        <p:guide pos="509"/>
        <p:guide pos="1451"/>
        <p:guide pos="1517"/>
        <p:guide pos="3867"/>
        <p:guide pos="3800"/>
        <p:guide pos="1787"/>
        <p:guide pos="1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970" tIns="45985" rIns="91970" bIns="4598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3" y="4860928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9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4855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6673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6193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6299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068" y="5266074"/>
            <a:ext cx="969352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43025" y="6743402"/>
            <a:ext cx="2026627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11/21/2014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3471864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415436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4154365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39029" y="198946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539029" y="2556935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539029" y="5127282"/>
            <a:ext cx="20222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539029" y="5792617"/>
            <a:ext cx="2022231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556935"/>
            <a:ext cx="3089396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407994" y="2556935"/>
            <a:ext cx="415326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2023329" cy="1723549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2023331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407994" y="1989463"/>
            <a:ext cx="4153266" cy="24622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2407994" y="2556935"/>
            <a:ext cx="4162058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8946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280255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3471863" y="2556933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280255" y="2556933"/>
            <a:ext cx="62897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4386"/>
            <a:ext cx="6283202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280256" y="2556933"/>
            <a:ext cx="6283202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80256" y="2167467"/>
            <a:ext cx="6283202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624000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280380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343025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240799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3471864" y="2209018"/>
            <a:ext cx="947077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469471"/>
            <a:ext cx="2036899" cy="290167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11/21/2014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6" y="2556933"/>
            <a:ext cx="4686300" cy="5334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687" y="726018"/>
            <a:ext cx="3102966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1972116"/>
            <a:ext cx="6280616" cy="192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335180" y="1924116"/>
            <a:ext cx="149539" cy="288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6129" y="1934749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11/21/2014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4724227"/>
            <a:ext cx="4138684" cy="53340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3645572"/>
            <a:ext cx="4154365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7"/>
            <a:ext cx="1271077" cy="11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7" y="2167469"/>
            <a:ext cx="522153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03998" y="2205567"/>
            <a:ext cx="959460" cy="6105899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5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71863" y="1953600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471863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471863" y="5127282"/>
            <a:ext cx="3089397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3471863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0257" y="5127282"/>
            <a:ext cx="3089396" cy="246221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280255" y="2556935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280255" y="5792617"/>
            <a:ext cx="3089397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57" y="3521216"/>
            <a:ext cx="4138684" cy="53340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57" y="5137280"/>
            <a:ext cx="4154365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687" y="8781839"/>
            <a:ext cx="2036899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0255" y="359834"/>
            <a:ext cx="1490297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50" y="222238"/>
            <a:ext cx="1271077" cy="11227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80380" y="4298000"/>
            <a:ext cx="4154241" cy="192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2469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661993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1877437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167469"/>
            <a:ext cx="6283202" cy="2092881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56" y="2556935"/>
            <a:ext cx="62832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0256" y="8584380"/>
            <a:ext cx="6283202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80256" y="1953600"/>
            <a:ext cx="6283202" cy="246221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6" y="2167469"/>
            <a:ext cx="62832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256" y="359833"/>
            <a:ext cx="1490296" cy="121971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11/21/2014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6864" y="8679148"/>
            <a:ext cx="115420" cy="3196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257" y="719201"/>
            <a:ext cx="4686299" cy="817500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4464" y="-781445"/>
            <a:ext cx="425816" cy="672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80841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965" y="-781445"/>
            <a:ext cx="425816" cy="672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8342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466" y="-781445"/>
            <a:ext cx="425816" cy="67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235842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6967" y="-781445"/>
            <a:ext cx="425816" cy="6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813344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51972" y="-781445"/>
            <a:ext cx="425816" cy="672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096971" y="-781445"/>
            <a:ext cx="425816" cy="672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3519469" y="-781445"/>
            <a:ext cx="425816" cy="672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674472" y="-781445"/>
            <a:ext cx="425816" cy="672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406975" y="-781445"/>
            <a:ext cx="425816" cy="672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6433351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41969" y="-781445"/>
            <a:ext cx="425816" cy="672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29683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64468" y="-781445"/>
            <a:ext cx="425816" cy="672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390845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00848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3348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5846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29473" y="-781445"/>
            <a:ext cx="425816" cy="672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5855850" y="-723542"/>
            <a:ext cx="37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78349" y="-723542"/>
            <a:ext cx="37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81" y="93142"/>
            <a:ext cx="1298115" cy="548640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268777" y="8679148"/>
            <a:ext cx="6241135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67239" y="336086"/>
            <a:ext cx="4686299" cy="27351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Company name</a:t>
            </a:r>
            <a:r>
              <a:rPr lang="en-US" sz="1400" b="1" dirty="0">
                <a:solidFill>
                  <a:srgbClr val="00295B"/>
                </a:solidFill>
              </a:rPr>
              <a:t> </a:t>
            </a:r>
            <a:endParaRPr lang="en-GB" sz="1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11/21/2014</a:t>
            </a:fld>
            <a:endParaRPr lang="en-GB" sz="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84330"/>
              </p:ext>
            </p:extLst>
          </p:nvPr>
        </p:nvGraphicFramePr>
        <p:xfrm>
          <a:off x="411480" y="732327"/>
          <a:ext cx="60350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60"/>
                <a:gridCol w="1188720"/>
                <a:gridCol w="1889760"/>
                <a:gridCol w="1244600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rgbClr val="00295B"/>
                          </a:solidFill>
                        </a:rPr>
                        <a:t>analyst</a:t>
                      </a:r>
                      <a:endParaRPr lang="en-US" sz="1100" b="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solidFill>
                            <a:srgbClr val="00295B"/>
                          </a:solidFill>
                        </a:rPr>
                        <a:t>currholdings</a:t>
                      </a:r>
                      <a:endParaRPr lang="en-US" sz="1100" b="0" dirty="0" smtClean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country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nav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industry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BM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Bmweight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Market Cap: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marketcap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Active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activeweight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price: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currprice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Absolute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12mreturnabs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Existing</a:t>
                      </a:r>
                      <a:r>
                        <a:rPr lang="en-US" sz="1100" b="1" baseline="0" smtClean="0">
                          <a:solidFill>
                            <a:srgbClr val="00295B"/>
                          </a:solidFill>
                        </a:rPr>
                        <a:t> Range</a:t>
                      </a:r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FVCalc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local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12mretrellocal</a:t>
                      </a: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295B"/>
                          </a:solidFill>
                        </a:rPr>
                        <a:t>Currvalue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100" b="1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100" b="1" baseline="0" dirty="0" smtClean="0">
                          <a:solidFill>
                            <a:srgbClr val="00295B"/>
                          </a:solidFill>
                        </a:rPr>
                        <a:t> to EM:</a:t>
                      </a:r>
                      <a:r>
                        <a:rPr lang="en-US" sz="1100" b="1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295B"/>
                          </a:solidFill>
                        </a:rPr>
                        <a:t>12mretrelem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smtClean="0">
                          <a:solidFill>
                            <a:srgbClr val="00295B"/>
                          </a:solidFill>
                        </a:rPr>
                        <a:t>Recommended Range :</a:t>
                      </a:r>
                      <a:r>
                        <a:rPr lang="en-US" sz="1100" b="1" baseline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295B"/>
                          </a:solidFill>
                        </a:rPr>
                        <a:t>range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295B"/>
                          </a:solidFill>
                        </a:rPr>
                        <a:t>empty</a:t>
                      </a:r>
                      <a:endParaRPr lang="en-US" sz="1100" dirty="0">
                        <a:solidFill>
                          <a:srgbClr val="00295B"/>
                        </a:solidFill>
                      </a:endParaRPr>
                    </a:p>
                  </a:txBody>
                  <a:tcPr marL="63238" marR="63238" marT="60896" marB="6089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89410"/>
              </p:ext>
            </p:extLst>
          </p:nvPr>
        </p:nvGraphicFramePr>
        <p:xfrm>
          <a:off x="411479" y="3535680"/>
          <a:ext cx="5987123" cy="187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23"/>
              </a:tblGrid>
              <a:tr h="357632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295B"/>
                          </a:solidFill>
                        </a:rPr>
                        <a:t>Investment Thesis: </a:t>
                      </a:r>
                      <a:endParaRPr lang="en-US" sz="1200" b="1" dirty="0">
                        <a:solidFill>
                          <a:srgbClr val="00295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9936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</a:p>
                    <a:p>
                      <a:pPr marL="171450" indent="-171450">
                        <a:spcAft>
                          <a:spcPts val="9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Text </a:t>
                      </a:r>
                      <a:endParaRPr lang="en-US" sz="12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74" y="8300720"/>
            <a:ext cx="5646053" cy="261610"/>
          </a:xfrm>
          <a:prstGeom prst="rect">
            <a:avLst/>
          </a:prstGeom>
          <a:noFill/>
          <a:ln>
            <a:solidFill>
              <a:srgbClr val="002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smtClean="0">
                <a:latin typeface="Arial" pitchFamily="34" charset="0"/>
                <a:cs typeface="Arial" pitchFamily="34" charset="0"/>
              </a:rPr>
              <a:t>Attachments:  broker report, </a:t>
            </a:r>
            <a:r>
              <a:rPr lang="en-US" sz="1100" b="0" dirty="0" err="1" smtClean="0">
                <a:latin typeface="Arial" pitchFamily="34" charset="0"/>
                <a:cs typeface="Arial" pitchFamily="34" charset="0"/>
              </a:rPr>
              <a:t>finstat</a:t>
            </a:r>
            <a:r>
              <a:rPr lang="en-US" sz="1100" b="0" dirty="0" smtClean="0">
                <a:latin typeface="Arial" pitchFamily="34" charset="0"/>
                <a:cs typeface="Arial" pitchFamily="34" charset="0"/>
              </a:rPr>
              <a:t>, and investment context summary </a:t>
            </a:r>
          </a:p>
        </p:txBody>
      </p:sp>
    </p:spTree>
    <p:extLst>
      <p:ext uri="{BB962C8B-B14F-4D97-AF65-F5344CB8AC3E}">
        <p14:creationId xmlns:p14="http://schemas.microsoft.com/office/powerpoint/2010/main" val="26071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398603" y="8686315"/>
            <a:ext cx="115420" cy="319619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267067" y="8806148"/>
            <a:ext cx="1490296" cy="121971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11/21/2014</a:t>
            </a:fld>
            <a:endParaRPr lang="en-GB" sz="800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53879" y="494836"/>
            <a:ext cx="4686299" cy="297644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295B"/>
                </a:solidFill>
              </a:rPr>
              <a:t>1 Year Comp </a:t>
            </a:r>
            <a:endParaRPr lang="en-GB" sz="1400" b="1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4199" y="4396276"/>
            <a:ext cx="4686299" cy="297644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400" b="1" dirty="0" smtClean="0">
                <a:solidFill>
                  <a:srgbClr val="00295B"/>
                </a:solidFill>
              </a:rPr>
              <a:t>3 Year Comp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202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3021</TotalTime>
  <Words>100</Words>
  <Application>Microsoft Office PowerPoint</Application>
  <PresentationFormat>Letter Paper (8.5x11 in)</PresentationFormat>
  <Paragraphs>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Ashmore Template A4</vt:lpstr>
      <vt:lpstr>Company name </vt:lpstr>
      <vt:lpstr>1 Year Comp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Akhtar Nazirali</cp:lastModifiedBy>
  <cp:revision>463</cp:revision>
  <cp:lastPrinted>2013-05-29T21:23:19Z</cp:lastPrinted>
  <dcterms:created xsi:type="dcterms:W3CDTF">2013-03-04T11:29:55Z</dcterms:created>
  <dcterms:modified xsi:type="dcterms:W3CDTF">2014-11-21T20:08:15Z</dcterms:modified>
</cp:coreProperties>
</file>