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6" r:id="rId1"/>
  </p:sldMasterIdLst>
  <p:notesMasterIdLst>
    <p:notesMasterId r:id="rId6"/>
  </p:notesMasterIdLst>
  <p:handoutMasterIdLst>
    <p:handoutMasterId r:id="rId7"/>
  </p:handoutMasterIdLst>
  <p:sldIdLst>
    <p:sldId id="361" r:id="rId2"/>
    <p:sldId id="358" r:id="rId3"/>
    <p:sldId id="360" r:id="rId4"/>
    <p:sldId id="355" r:id="rId5"/>
  </p:sldIdLst>
  <p:sldSz cx="6858000" cy="9144000" type="letter"/>
  <p:notesSz cx="7023100" cy="9309100"/>
  <p:defaultTextStyle>
    <a:defPPr>
      <a:defRPr lang="en-US"/>
    </a:defPPr>
    <a:lvl1pPr algn="l" defTabSz="456379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1pPr>
    <a:lvl2pPr marL="456379" indent="-36452" algn="l" defTabSz="456379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2pPr>
    <a:lvl3pPr marL="914214" indent="-74363" algn="l" defTabSz="456379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3pPr>
    <a:lvl4pPr marL="1370592" indent="-110813" algn="l" defTabSz="456379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4pPr>
    <a:lvl5pPr marL="1828428" indent="-148724" algn="l" defTabSz="456379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5pPr>
    <a:lvl6pPr marL="2099630" algn="l" defTabSz="839852" rtl="0" eaLnBrk="1" latinLnBrk="0" hangingPunct="1">
      <a:defRPr sz="1200" b="1"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6pPr>
    <a:lvl7pPr marL="2519556" algn="l" defTabSz="839852" rtl="0" eaLnBrk="1" latinLnBrk="0" hangingPunct="1">
      <a:defRPr sz="1200" b="1"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7pPr>
    <a:lvl8pPr marL="2939482" algn="l" defTabSz="839852" rtl="0" eaLnBrk="1" latinLnBrk="0" hangingPunct="1">
      <a:defRPr sz="1200" b="1"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8pPr>
    <a:lvl9pPr marL="3359408" algn="l" defTabSz="839852" rtl="0" eaLnBrk="1" latinLnBrk="0" hangingPunct="1">
      <a:defRPr sz="1200" b="1"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95B"/>
    <a:srgbClr val="98989C"/>
    <a:srgbClr val="D3D3D3"/>
    <a:srgbClr val="00AEE2"/>
    <a:srgbClr val="5D5C61"/>
    <a:srgbClr val="084595"/>
    <a:srgbClr val="3090C5"/>
    <a:srgbClr val="A0012E"/>
    <a:srgbClr val="60BBA3"/>
    <a:srgbClr val="E15D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12" autoAdjust="0"/>
    <p:restoredTop sz="91629" autoAdjust="0"/>
  </p:normalViewPr>
  <p:slideViewPr>
    <p:cSldViewPr snapToGrid="0" snapToObjects="1" showGuides="1">
      <p:cViewPr>
        <p:scale>
          <a:sx n="94" d="100"/>
          <a:sy n="94" d="100"/>
        </p:scale>
        <p:origin x="-2406" y="-72"/>
      </p:cViewPr>
      <p:guideLst>
        <p:guide orient="horz" pos="673"/>
        <p:guide orient="horz" pos="3235"/>
        <p:guide orient="horz" pos="5469"/>
        <p:guide orient="horz" pos="460"/>
        <p:guide orient="horz" pos="3369"/>
        <p:guide orient="horz" pos="3303"/>
        <p:guide orient="horz" pos="227"/>
        <p:guide orient="horz" pos="5643"/>
        <p:guide orient="horz" pos="1389"/>
        <p:guide orient="horz" pos="5232"/>
        <p:guide orient="horz" pos="1048"/>
        <p:guide pos="4135"/>
        <p:guide pos="176"/>
        <p:guide pos="1115"/>
        <p:guide pos="2187"/>
        <p:guide pos="1181"/>
        <p:guide pos="2123"/>
        <p:guide pos="3128"/>
        <p:guide pos="3194"/>
        <p:guide pos="2458"/>
        <p:guide pos="2525"/>
        <p:guide pos="2794"/>
        <p:guide pos="2859"/>
        <p:guide pos="3466"/>
        <p:guide pos="3530"/>
        <p:guide pos="779"/>
        <p:guide pos="846"/>
        <p:guide pos="445"/>
        <p:guide pos="509"/>
        <p:guide pos="1451"/>
        <p:guide pos="1517"/>
        <p:guide pos="3867"/>
        <p:guide pos="3800"/>
        <p:guide pos="1787"/>
        <p:guide pos="185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7" d="100"/>
        <a:sy n="47" d="100"/>
      </p:scale>
      <p:origin x="0" y="0"/>
    </p:cViewPr>
  </p:sorterViewPr>
  <p:notesViewPr>
    <p:cSldViewPr snapToGrid="0" snapToObjects="1" showGuides="1">
      <p:cViewPr varScale="1">
        <p:scale>
          <a:sx n="71" d="100"/>
          <a:sy n="71" d="100"/>
        </p:scale>
        <p:origin x="-2310" y="-102"/>
      </p:cViewPr>
      <p:guideLst>
        <p:guide orient="horz" pos="2932"/>
        <p:guide pos="221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29355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3043553" cy="46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69" tIns="44836" rIns="89669" bIns="44836" numCol="1" anchor="t" anchorCtr="0" compatLnSpc="1">
            <a:prstTxWarp prst="textNoShape">
              <a:avLst/>
            </a:prstTxWarp>
          </a:bodyPr>
          <a:lstStyle>
            <a:lvl1pPr defTabSz="487428">
              <a:defRPr sz="1100" b="0">
                <a:latin typeface="Calibri" pitchFamily="34" charset="0"/>
              </a:defRPr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7979" y="0"/>
            <a:ext cx="3043553" cy="46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69" tIns="44836" rIns="89669" bIns="44836" numCol="1" anchor="t" anchorCtr="0" compatLnSpc="1">
            <a:prstTxWarp prst="textNoShape">
              <a:avLst/>
            </a:prstTxWarp>
          </a:bodyPr>
          <a:lstStyle>
            <a:lvl1pPr algn="r" defTabSz="487428">
              <a:defRPr sz="1100" b="0">
                <a:latin typeface="Calibri" pitchFamily="34" charset="0"/>
              </a:defRPr>
            </a:lvl1pPr>
          </a:lstStyle>
          <a:p>
            <a:fld id="{7BA49677-E515-4D80-9969-42B0962A10A0}" type="datetime1">
              <a:rPr lang="en-US"/>
              <a:pPr/>
              <a:t>11/14/2014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01863" y="698500"/>
            <a:ext cx="2619375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86654" tIns="43327" rIns="86654" bIns="43327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3569" y="4421356"/>
            <a:ext cx="5615967" cy="4188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69" tIns="44836" rIns="89669" bIns="4483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1" y="8842706"/>
            <a:ext cx="3043553" cy="46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69" tIns="44836" rIns="89669" bIns="44836" numCol="1" anchor="b" anchorCtr="0" compatLnSpc="1">
            <a:prstTxWarp prst="textNoShape">
              <a:avLst/>
            </a:prstTxWarp>
          </a:bodyPr>
          <a:lstStyle>
            <a:lvl1pPr defTabSz="487428">
              <a:defRPr sz="1100" b="0">
                <a:latin typeface="Calibri" pitchFamily="34" charset="0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7979" y="8842706"/>
            <a:ext cx="3043553" cy="46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69" tIns="44836" rIns="89669" bIns="44836" numCol="1" anchor="b" anchorCtr="0" compatLnSpc="1">
            <a:prstTxWarp prst="textNoShape">
              <a:avLst/>
            </a:prstTxWarp>
          </a:bodyPr>
          <a:lstStyle>
            <a:lvl1pPr algn="r" defTabSz="487428">
              <a:defRPr sz="1100" b="0">
                <a:latin typeface="Calibri" pitchFamily="34" charset="0"/>
              </a:defRPr>
            </a:lvl1pPr>
          </a:lstStyle>
          <a:p>
            <a:fld id="{5CD9CD06-B725-4B0A-961C-7C93F3E3191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846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6379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charset="-128"/>
        <a:cs typeface="ＭＳ Ｐゴシック" charset="-128"/>
      </a:defRPr>
    </a:lvl1pPr>
    <a:lvl2pPr marL="456379" algn="l" defTabSz="456379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charset="-128"/>
        <a:cs typeface="ＭＳ Ｐゴシック"/>
      </a:defRPr>
    </a:lvl2pPr>
    <a:lvl3pPr marL="914214" algn="l" defTabSz="456379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charset="-128"/>
        <a:cs typeface="ＭＳ Ｐゴシック"/>
      </a:defRPr>
    </a:lvl3pPr>
    <a:lvl4pPr marL="1370592" algn="l" defTabSz="456379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charset="-128"/>
        <a:cs typeface="ＭＳ Ｐゴシック"/>
      </a:defRPr>
    </a:lvl4pPr>
    <a:lvl5pPr marL="1828428" algn="l" defTabSz="456379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charset="-128"/>
        <a:cs typeface="ＭＳ Ｐゴシック"/>
      </a:defRPr>
    </a:lvl5pPr>
    <a:lvl6pPr marL="2285866" algn="l" defTabSz="4571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41" algn="l" defTabSz="4571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14" algn="l" defTabSz="4571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88" algn="l" defTabSz="4571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01863" y="698500"/>
            <a:ext cx="2619375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9CD06-B725-4B0A-961C-7C93F3E3191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64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01863" y="698500"/>
            <a:ext cx="2619375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9CD06-B725-4B0A-961C-7C93F3E3191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64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01863" y="698500"/>
            <a:ext cx="2619375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9CD06-B725-4B0A-961C-7C93F3E3191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64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01863" y="698500"/>
            <a:ext cx="2619375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9CD06-B725-4B0A-961C-7C93F3E3191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64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0256" y="2548553"/>
            <a:ext cx="4686300" cy="5334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687" y="726018"/>
            <a:ext cx="3102966" cy="360850"/>
          </a:xfrm>
          <a:noFill/>
        </p:spPr>
        <p:txBody>
          <a:bodyPr lIns="0" tIns="72000" rIns="0" bIns="72000"/>
          <a:lstStyle>
            <a:lvl1pPr marL="0" indent="0" algn="l">
              <a:buNone/>
              <a:defRPr sz="1400" b="0">
                <a:solidFill>
                  <a:schemeClr val="tx2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66687" y="8469471"/>
            <a:ext cx="2036899" cy="290167"/>
          </a:xfrm>
        </p:spPr>
        <p:txBody>
          <a:bodyPr tIns="46800" bIns="46800" anchor="b" anchorCtr="0">
            <a:noAutofit/>
          </a:bodyPr>
          <a:lstStyle>
            <a:lvl1pPr marL="0" indent="0">
              <a:spcAft>
                <a:spcPts val="0"/>
              </a:spcAft>
              <a:buNone/>
              <a:defRPr sz="700" baseline="0"/>
            </a:lvl1pPr>
          </a:lstStyle>
          <a:p>
            <a:pPr lvl="0"/>
            <a:r>
              <a:rPr lang="en-US" dirty="0" smtClean="0"/>
              <a:t>Enter text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280380" y="1667316"/>
            <a:ext cx="6280616" cy="192000"/>
          </a:xfrm>
          <a:prstGeom prst="rect">
            <a:avLst/>
          </a:prstGeom>
          <a:gradFill flip="none" rotWithShape="1">
            <a:gsLst>
              <a:gs pos="0">
                <a:srgbClr val="A0012E"/>
              </a:gs>
              <a:gs pos="15000">
                <a:schemeClr val="tx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>
            <a:spLocks noChangeAspect="1"/>
          </p:cNvSpPr>
          <p:nvPr userDrawn="1"/>
        </p:nvSpPr>
        <p:spPr>
          <a:xfrm>
            <a:off x="335180" y="1619316"/>
            <a:ext cx="149539" cy="288000"/>
          </a:xfrm>
          <a:prstGeom prst="ellipse">
            <a:avLst/>
          </a:prstGeom>
          <a:solidFill>
            <a:srgbClr val="A0012E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800" dirty="0" err="1" smtClean="0">
                <a:latin typeface="Arial Narrow" pitchFamily="34" charset="0"/>
              </a:rPr>
              <a:t>Eq</a:t>
            </a:r>
            <a:endParaRPr lang="en-GB" sz="600" dirty="0">
              <a:latin typeface="Arial Narrow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16129" y="1629949"/>
            <a:ext cx="346249" cy="20005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GB" sz="700" dirty="0" smtClean="0">
                <a:solidFill>
                  <a:schemeClr val="bg1"/>
                </a:solidFill>
                <a:latin typeface="Arial Narrow" pitchFamily="34" charset="0"/>
                <a:cs typeface="Arial" pitchFamily="34" charset="0"/>
              </a:rPr>
              <a:t>EQUITIES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267068" y="5266074"/>
            <a:ext cx="969352" cy="3027358"/>
          </a:xfrm>
        </p:spPr>
        <p:txBody>
          <a:bodyPr bIns="72000" anchor="b" anchorCtr="0"/>
          <a:lstStyle>
            <a:lvl1pPr marL="0" indent="0">
              <a:buNone/>
              <a:defRPr sz="9600" b="1">
                <a:solidFill>
                  <a:schemeClr val="accent2">
                    <a:lumMod val="40000"/>
                    <a:lumOff val="60000"/>
                  </a:schemeClr>
                </a:solidFill>
                <a:latin typeface="Arial Narrow" pitchFamily="34" charset="0"/>
              </a:defRPr>
            </a:lvl1pPr>
          </a:lstStyle>
          <a:p>
            <a:pPr lvl="0"/>
            <a:r>
              <a:rPr lang="en-US" dirty="0" smtClean="0"/>
              <a:t>Q1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1343025" y="6743402"/>
            <a:ext cx="2026627" cy="1550031"/>
          </a:xfrm>
        </p:spPr>
        <p:txBody>
          <a:bodyPr bIns="72000" anchor="b" anchorCtr="0"/>
          <a:lstStyle>
            <a:lvl1pPr marL="0" indent="0">
              <a:buNone/>
              <a:defRPr sz="9600" b="0">
                <a:solidFill>
                  <a:schemeClr val="accent2">
                    <a:lumMod val="40000"/>
                    <a:lumOff val="60000"/>
                  </a:schemeClr>
                </a:solidFill>
                <a:latin typeface="Arial Narrow" pitchFamily="34" charset="0"/>
              </a:defRPr>
            </a:lvl1pPr>
          </a:lstStyle>
          <a:p>
            <a:pPr lvl="0"/>
            <a:r>
              <a:rPr lang="en-US" dirty="0" smtClean="0"/>
              <a:t>year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280256" y="359833"/>
            <a:ext cx="1490296" cy="121971"/>
          </a:xfrm>
          <a:prstGeom prst="rect">
            <a:avLst/>
          </a:prstGeom>
        </p:spPr>
        <p:txBody>
          <a:bodyPr vert="horz" lIns="0" tIns="0" rIns="0" bIns="45720" rtlCol="0" anchor="ctr"/>
          <a:lstStyle>
            <a:lvl1pPr algn="l">
              <a:defRPr sz="700" b="1">
                <a:solidFill>
                  <a:schemeClr val="tx2"/>
                </a:solidFill>
                <a:latin typeface="+mn-lt"/>
                <a:cs typeface="Arial" pitchFamily="34" charset="0"/>
              </a:defRPr>
            </a:lvl1pPr>
          </a:lstStyle>
          <a:p>
            <a:fld id="{221F4587-3C4B-45A7-B26F-E61215212BD7}" type="datetime1">
              <a:rPr lang="en-US" smtClean="0"/>
              <a:t>11/14/2014</a:t>
            </a:fld>
            <a:endParaRPr lang="en-GB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650" y="222238"/>
            <a:ext cx="1271077" cy="112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558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&amp; sub hd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257" y="2556935"/>
            <a:ext cx="3089396" cy="150810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0256" y="8584380"/>
            <a:ext cx="6283202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280255" y="1953600"/>
            <a:ext cx="3089397" cy="246221"/>
          </a:xfrm>
        </p:spPr>
        <p:txBody>
          <a:bodyPr>
            <a:noAutofit/>
          </a:bodyPr>
          <a:lstStyle>
            <a:lvl1pPr marL="0" indent="0">
              <a:buClr>
                <a:schemeClr val="tx2"/>
              </a:buClr>
              <a:buFont typeface="Arial" pitchFamily="34" charset="0"/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3471863" y="1953600"/>
            <a:ext cx="3089397" cy="246221"/>
          </a:xfrm>
        </p:spPr>
        <p:txBody>
          <a:bodyPr>
            <a:noAutofit/>
          </a:bodyPr>
          <a:lstStyle>
            <a:lvl1pPr marL="0" indent="0">
              <a:buClr>
                <a:schemeClr val="tx2"/>
              </a:buClr>
              <a:buFont typeface="Arial" pitchFamily="34" charset="0"/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7"/>
          </p:nvPr>
        </p:nvSpPr>
        <p:spPr>
          <a:xfrm>
            <a:off x="3471864" y="2556935"/>
            <a:ext cx="3089396" cy="150810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5D4DDECE-779E-4403-BDF1-EC482D17F582}" type="datetime1">
              <a:rPr lang="en-US" smtClean="0"/>
              <a:t>11/14/2014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1988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&amp; chart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257" y="2556935"/>
            <a:ext cx="4154365" cy="150810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0256" y="8584380"/>
            <a:ext cx="6283202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280256" y="1953600"/>
            <a:ext cx="4154365" cy="246221"/>
          </a:xfrm>
        </p:spPr>
        <p:txBody>
          <a:bodyPr>
            <a:noAutofit/>
          </a:bodyPr>
          <a:lstStyle>
            <a:lvl1pPr marL="0" indent="0">
              <a:buClr>
                <a:schemeClr val="tx2"/>
              </a:buClr>
              <a:buFont typeface="Arial" pitchFamily="34" charset="0"/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4539029" y="1989462"/>
            <a:ext cx="2022231" cy="246221"/>
          </a:xfrm>
        </p:spPr>
        <p:txBody>
          <a:bodyPr>
            <a:noAutofit/>
          </a:bodyPr>
          <a:lstStyle>
            <a:lvl1pPr marL="0" indent="0">
              <a:buClr>
                <a:schemeClr val="tx2"/>
              </a:buClr>
              <a:buFont typeface="Arial" pitchFamily="34" charset="0"/>
              <a:buNone/>
              <a:defRPr sz="1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7"/>
          </p:nvPr>
        </p:nvSpPr>
        <p:spPr>
          <a:xfrm>
            <a:off x="4539029" y="2556935"/>
            <a:ext cx="2022231" cy="215444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DB5E7B97-3E05-4B55-BA90-6DF6A5CD8979}" type="datetime1">
              <a:rPr lang="en-US" smtClean="0"/>
              <a:t>11/14/2014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3052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&amp; 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257" y="2556935"/>
            <a:ext cx="4154365" cy="150810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0256" y="8584380"/>
            <a:ext cx="6283202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280256" y="1953600"/>
            <a:ext cx="4154365" cy="246221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4539029" y="1989462"/>
            <a:ext cx="2022231" cy="246221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7"/>
          </p:nvPr>
        </p:nvSpPr>
        <p:spPr>
          <a:xfrm>
            <a:off x="4539029" y="2556935"/>
            <a:ext cx="2022231" cy="215444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539029" y="5127282"/>
            <a:ext cx="2022231" cy="246221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hart Placeholder 9"/>
          <p:cNvSpPr>
            <a:spLocks noGrp="1"/>
          </p:cNvSpPr>
          <p:nvPr>
            <p:ph type="chart" sz="quarter" idx="19"/>
          </p:nvPr>
        </p:nvSpPr>
        <p:spPr>
          <a:xfrm>
            <a:off x="4539029" y="5792617"/>
            <a:ext cx="2022231" cy="215444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4A55851F-C0CB-47F9-B3EA-A1782DCC4E66}" type="datetime1">
              <a:rPr lang="en-US" smtClean="0"/>
              <a:t>11/14/2014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8084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&amp; 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257" y="2556935"/>
            <a:ext cx="3089396" cy="150810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0256" y="8584380"/>
            <a:ext cx="6283202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280255" y="1953600"/>
            <a:ext cx="3089397" cy="246221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3471863" y="1989462"/>
            <a:ext cx="3089397" cy="246221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7"/>
          </p:nvPr>
        </p:nvSpPr>
        <p:spPr>
          <a:xfrm>
            <a:off x="3471863" y="2556935"/>
            <a:ext cx="3089397" cy="215444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471863" y="5127282"/>
            <a:ext cx="3089397" cy="246221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hart Placeholder 9"/>
          <p:cNvSpPr>
            <a:spLocks noGrp="1"/>
          </p:cNvSpPr>
          <p:nvPr>
            <p:ph type="chart" sz="quarter" idx="19"/>
          </p:nvPr>
        </p:nvSpPr>
        <p:spPr>
          <a:xfrm>
            <a:off x="3471863" y="5792617"/>
            <a:ext cx="3089397" cy="215444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1462931B-2C99-41CD-8E87-9F5B01EB283C}" type="datetime1">
              <a:rPr lang="en-US" smtClean="0"/>
              <a:t>11/14/2014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2708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&amp; chart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256" y="2556935"/>
            <a:ext cx="2023329" cy="1723549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0256" y="8584380"/>
            <a:ext cx="6283202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280255" y="1953600"/>
            <a:ext cx="2023331" cy="246221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2407994" y="1989463"/>
            <a:ext cx="4153266" cy="246220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7"/>
          </p:nvPr>
        </p:nvSpPr>
        <p:spPr>
          <a:xfrm>
            <a:off x="2407994" y="2556935"/>
            <a:ext cx="4153266" cy="215444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4FFB188F-A3DF-45DE-9366-DAFD81A4F846}" type="datetime1">
              <a:rPr lang="en-US" smtClean="0"/>
              <a:t>11/14/2014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8726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&amp; table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256" y="2556935"/>
            <a:ext cx="2023329" cy="1723549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0256" y="8584380"/>
            <a:ext cx="6283202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280255" y="1953600"/>
            <a:ext cx="2023331" cy="246221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2407994" y="1989463"/>
            <a:ext cx="4153266" cy="246220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able Placeholder 11"/>
          <p:cNvSpPr>
            <a:spLocks noGrp="1"/>
          </p:cNvSpPr>
          <p:nvPr>
            <p:ph type="tbl" sz="quarter" idx="17"/>
          </p:nvPr>
        </p:nvSpPr>
        <p:spPr>
          <a:xfrm>
            <a:off x="2407994" y="2556935"/>
            <a:ext cx="4162058" cy="215444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CD432C1-BA4F-4DF9-B060-04EEA74AEB63}" type="datetime1">
              <a:rPr lang="en-US" smtClean="0"/>
              <a:t>11/14/2014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4582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0256" y="8584380"/>
            <a:ext cx="6283202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280255" y="1953600"/>
            <a:ext cx="3089397" cy="246221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3471863" y="1989462"/>
            <a:ext cx="3089397" cy="246221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7"/>
          </p:nvPr>
        </p:nvSpPr>
        <p:spPr>
          <a:xfrm>
            <a:off x="280255" y="2556933"/>
            <a:ext cx="3089397" cy="215444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GB" dirty="0"/>
          </a:p>
        </p:txBody>
      </p:sp>
      <p:sp>
        <p:nvSpPr>
          <p:cNvPr id="14" name="Chart Placeholder 13"/>
          <p:cNvSpPr>
            <a:spLocks noGrp="1"/>
          </p:cNvSpPr>
          <p:nvPr>
            <p:ph type="chart" sz="quarter" idx="18"/>
          </p:nvPr>
        </p:nvSpPr>
        <p:spPr>
          <a:xfrm>
            <a:off x="3471863" y="2556933"/>
            <a:ext cx="3089397" cy="215444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9F3C91F2-FBB3-4742-8B5C-7E55D30FC346}" type="datetime1">
              <a:rPr lang="en-US" smtClean="0"/>
              <a:t>11/14/2014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9521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0256" y="8584380"/>
            <a:ext cx="6283202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280256" y="1953600"/>
            <a:ext cx="6283202" cy="246221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5"/>
          </p:nvPr>
        </p:nvSpPr>
        <p:spPr>
          <a:xfrm>
            <a:off x="280255" y="2556933"/>
            <a:ext cx="6289797" cy="215444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2E14C53F-BF27-4CA7-8275-1A34A7D51537}" type="datetime1">
              <a:rPr lang="en-US" smtClean="0"/>
              <a:t>11/14/2014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3722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0256" y="8584380"/>
            <a:ext cx="6283202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280256" y="1954386"/>
            <a:ext cx="6283202" cy="246221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5"/>
          </p:nvPr>
        </p:nvSpPr>
        <p:spPr>
          <a:xfrm>
            <a:off x="280256" y="2556933"/>
            <a:ext cx="6283202" cy="215444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9B619E48-0410-4C02-AFAC-073FDB2FBD47}" type="datetime1">
              <a:rPr lang="en-US" smtClean="0"/>
              <a:t>11/14/2014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1016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0256" y="8584380"/>
            <a:ext cx="6283202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80256" y="2167467"/>
            <a:ext cx="6283202" cy="215444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B98A838-AA72-4594-ACAF-57868F9946A0}" type="datetime1">
              <a:rPr lang="en-US" smtClean="0"/>
              <a:t>11/14/2014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7226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a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0257" y="4724227"/>
            <a:ext cx="4138684" cy="533400"/>
          </a:xfrm>
        </p:spPr>
        <p:txBody>
          <a:bodyPr/>
          <a:lstStyle>
            <a:lvl1pPr>
              <a:defRPr sz="2400" b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0257" y="6240000"/>
            <a:ext cx="4154365" cy="360850"/>
          </a:xfrm>
          <a:noFill/>
        </p:spPr>
        <p:txBody>
          <a:bodyPr lIns="0" tIns="72000" rIns="0" bIns="72000"/>
          <a:lstStyle>
            <a:lvl1pPr marL="0" indent="0" algn="l">
              <a:buNone/>
              <a:defRPr sz="1400" b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 noChangeAspect="1"/>
          </p:cNvSpPr>
          <p:nvPr>
            <p:ph type="pic" sz="quarter" idx="12"/>
          </p:nvPr>
        </p:nvSpPr>
        <p:spPr>
          <a:xfrm>
            <a:off x="280380" y="2209018"/>
            <a:ext cx="947077" cy="646331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280380" y="4298000"/>
            <a:ext cx="4154241" cy="192000"/>
          </a:xfrm>
          <a:prstGeom prst="rect">
            <a:avLst/>
          </a:prstGeom>
          <a:gradFill flip="none" rotWithShape="1">
            <a:gsLst>
              <a:gs pos="100000">
                <a:schemeClr val="accent1"/>
              </a:gs>
              <a:gs pos="0">
                <a:schemeClr val="accent1">
                  <a:alpha val="1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Picture Placeholder 6"/>
          <p:cNvSpPr>
            <a:spLocks noGrp="1" noChangeAspect="1"/>
          </p:cNvSpPr>
          <p:nvPr>
            <p:ph type="pic" sz="quarter" idx="13"/>
          </p:nvPr>
        </p:nvSpPr>
        <p:spPr>
          <a:xfrm>
            <a:off x="1343025" y="2209018"/>
            <a:ext cx="947077" cy="646331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4" name="Picture Placeholder 6"/>
          <p:cNvSpPr>
            <a:spLocks noGrp="1" noChangeAspect="1"/>
          </p:cNvSpPr>
          <p:nvPr>
            <p:ph type="pic" sz="quarter" idx="14"/>
          </p:nvPr>
        </p:nvSpPr>
        <p:spPr>
          <a:xfrm>
            <a:off x="2407994" y="2209018"/>
            <a:ext cx="947077" cy="646331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5" name="Picture Placeholder 6"/>
          <p:cNvSpPr>
            <a:spLocks noGrp="1" noChangeAspect="1"/>
          </p:cNvSpPr>
          <p:nvPr>
            <p:ph type="pic" sz="quarter" idx="15"/>
          </p:nvPr>
        </p:nvSpPr>
        <p:spPr>
          <a:xfrm>
            <a:off x="3471864" y="2209018"/>
            <a:ext cx="947077" cy="646331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66687" y="8469471"/>
            <a:ext cx="2036899" cy="290167"/>
          </a:xfrm>
        </p:spPr>
        <p:txBody>
          <a:bodyPr tIns="46800" bIns="46800" anchor="b" anchorCtr="0">
            <a:noAutofit/>
          </a:bodyPr>
          <a:lstStyle>
            <a:lvl1pPr marL="0" indent="0">
              <a:spcAft>
                <a:spcPts val="0"/>
              </a:spcAft>
              <a:buNone/>
              <a:defRPr sz="700" baseline="0"/>
            </a:lvl1pPr>
          </a:lstStyle>
          <a:p>
            <a:pPr lvl="0"/>
            <a:r>
              <a:rPr lang="en-US" dirty="0" smtClean="0"/>
              <a:t>Enter text</a:t>
            </a: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280256" y="359833"/>
            <a:ext cx="1490296" cy="121971"/>
          </a:xfrm>
          <a:prstGeom prst="rect">
            <a:avLst/>
          </a:prstGeom>
        </p:spPr>
        <p:txBody>
          <a:bodyPr vert="horz" lIns="0" tIns="0" rIns="0" bIns="45720" rtlCol="0" anchor="ctr"/>
          <a:lstStyle>
            <a:lvl1pPr algn="l">
              <a:defRPr sz="700" b="1">
                <a:solidFill>
                  <a:schemeClr val="tx2"/>
                </a:solidFill>
                <a:latin typeface="+mn-lt"/>
                <a:cs typeface="Arial" pitchFamily="34" charset="0"/>
              </a:defRPr>
            </a:lvl1pPr>
          </a:lstStyle>
          <a:p>
            <a:fld id="{D5235630-917D-47C5-A7FD-05EDE5C2EC97}" type="datetime1">
              <a:rPr lang="en-US" smtClean="0"/>
              <a:t>11/14/2014</a:t>
            </a:fld>
            <a:endParaRPr lang="en-GB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650" y="222238"/>
            <a:ext cx="1271077" cy="112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6260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0256" y="8584380"/>
            <a:ext cx="6283202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F31C152-3035-461B-9FE9-A713524E711D}" type="datetime1">
              <a:rPr lang="en-US" smtClean="0"/>
              <a:t>11/14/2014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1514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7_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0256" y="2556933"/>
            <a:ext cx="4686300" cy="5334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6687" y="726018"/>
            <a:ext cx="3102966" cy="360850"/>
          </a:xfrm>
          <a:noFill/>
        </p:spPr>
        <p:txBody>
          <a:bodyPr lIns="0" tIns="72000" rIns="0" bIns="72000"/>
          <a:lstStyle>
            <a:lvl1pPr marL="0" indent="0" algn="l">
              <a:buNone/>
              <a:defRPr sz="1400" b="0">
                <a:solidFill>
                  <a:schemeClr val="tx2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ENTER SECTION NUMBER</a:t>
            </a:r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280380" y="1972116"/>
            <a:ext cx="6280616" cy="192000"/>
          </a:xfrm>
          <a:prstGeom prst="rect">
            <a:avLst/>
          </a:prstGeom>
          <a:gradFill flip="none" rotWithShape="1">
            <a:gsLst>
              <a:gs pos="0">
                <a:srgbClr val="A0012E"/>
              </a:gs>
              <a:gs pos="15000">
                <a:schemeClr val="tx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>
            <a:spLocks noChangeAspect="1"/>
          </p:cNvSpPr>
          <p:nvPr userDrawn="1"/>
        </p:nvSpPr>
        <p:spPr>
          <a:xfrm>
            <a:off x="335180" y="1924116"/>
            <a:ext cx="149539" cy="288000"/>
          </a:xfrm>
          <a:prstGeom prst="ellipse">
            <a:avLst/>
          </a:prstGeom>
          <a:solidFill>
            <a:srgbClr val="A0012E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800" dirty="0" err="1" smtClean="0">
                <a:latin typeface="Arial Narrow" pitchFamily="34" charset="0"/>
              </a:rPr>
              <a:t>Eq</a:t>
            </a:r>
            <a:endParaRPr lang="en-GB" sz="600" dirty="0">
              <a:latin typeface="Arial Narrow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16129" y="1934749"/>
            <a:ext cx="346249" cy="20005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GB" sz="700" dirty="0" smtClean="0">
                <a:solidFill>
                  <a:schemeClr val="bg1"/>
                </a:solidFill>
                <a:latin typeface="Arial Narrow" pitchFamily="34" charset="0"/>
                <a:cs typeface="Arial" pitchFamily="34" charset="0"/>
              </a:rPr>
              <a:t>EQUITIES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280256" y="359833"/>
            <a:ext cx="1490296" cy="121971"/>
          </a:xfrm>
          <a:prstGeom prst="rect">
            <a:avLst/>
          </a:prstGeom>
        </p:spPr>
        <p:txBody>
          <a:bodyPr vert="horz" lIns="0" tIns="0" rIns="0" bIns="45720" rtlCol="0" anchor="ctr"/>
          <a:lstStyle>
            <a:lvl1pPr algn="l">
              <a:defRPr sz="700" b="1">
                <a:solidFill>
                  <a:schemeClr val="tx2"/>
                </a:solidFill>
                <a:latin typeface="+mn-lt"/>
                <a:cs typeface="Arial" pitchFamily="34" charset="0"/>
              </a:defRPr>
            </a:lvl1pPr>
          </a:lstStyle>
          <a:p>
            <a:fld id="{044B89F7-7123-4CDC-B897-5FFC4B928E38}" type="datetime1">
              <a:rPr lang="en-US" smtClean="0"/>
              <a:t>11/14/2014</a:t>
            </a:fld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650" y="222237"/>
            <a:ext cx="1271077" cy="112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284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7a_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0257" y="4724227"/>
            <a:ext cx="4138684" cy="533400"/>
          </a:xfrm>
        </p:spPr>
        <p:txBody>
          <a:bodyPr/>
          <a:lstStyle>
            <a:lvl1pPr>
              <a:defRPr sz="2400" b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0257" y="3645572"/>
            <a:ext cx="4154365" cy="391628"/>
          </a:xfrm>
          <a:noFill/>
        </p:spPr>
        <p:txBody>
          <a:bodyPr lIns="0" tIns="72000" rIns="0" bIns="72000"/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66687" y="8781839"/>
            <a:ext cx="2036899" cy="123111"/>
          </a:xfrm>
        </p:spPr>
        <p:txBody>
          <a:bodyPr anchor="b" anchorCtr="0"/>
          <a:lstStyle>
            <a:lvl1pPr marL="0" indent="0">
              <a:spcAft>
                <a:spcPts val="0"/>
              </a:spcAft>
              <a:buNone/>
              <a:defRPr sz="800" baseline="0"/>
            </a:lvl1pPr>
          </a:lstStyle>
          <a:p>
            <a:pPr lvl="0"/>
            <a:r>
              <a:rPr lang="en-US" dirty="0" smtClean="0"/>
              <a:t>Enter text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280256" y="359833"/>
            <a:ext cx="1490296" cy="121971"/>
          </a:xfrm>
          <a:prstGeom prst="rect">
            <a:avLst/>
          </a:prstGeom>
        </p:spPr>
        <p:txBody>
          <a:bodyPr vert="horz" lIns="0" tIns="0" rIns="0" bIns="45720" rtlCol="0" anchor="ctr"/>
          <a:lstStyle>
            <a:lvl1pPr algn="l">
              <a:defRPr sz="700" b="1">
                <a:solidFill>
                  <a:schemeClr val="tx2"/>
                </a:solidFill>
                <a:latin typeface="+mn-lt"/>
                <a:cs typeface="Arial" pitchFamily="34" charset="0"/>
              </a:defRPr>
            </a:lvl1pPr>
          </a:lstStyle>
          <a:p>
            <a:fld id="{FEE53783-98F3-4518-B0F1-483EEA357D14}" type="datetime1">
              <a:rPr lang="en-US" smtClean="0"/>
              <a:t>11/14/2014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280380" y="4298000"/>
            <a:ext cx="4154241" cy="192000"/>
          </a:xfrm>
          <a:prstGeom prst="rect">
            <a:avLst/>
          </a:prstGeom>
          <a:gradFill flip="none" rotWithShape="1">
            <a:gsLst>
              <a:gs pos="100000">
                <a:schemeClr val="accent1"/>
              </a:gs>
              <a:gs pos="0">
                <a:schemeClr val="accent1">
                  <a:alpha val="1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650" y="222237"/>
            <a:ext cx="1271077" cy="112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952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&amp; 2 col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257" y="2167469"/>
            <a:ext cx="5221531" cy="150810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0256" y="8584380"/>
            <a:ext cx="6283202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603998" y="2205567"/>
            <a:ext cx="959460" cy="6105899"/>
          </a:xfrm>
          <a:solidFill>
            <a:schemeClr val="accent2">
              <a:lumMod val="20000"/>
              <a:lumOff val="80000"/>
            </a:schemeClr>
          </a:solidFill>
        </p:spPr>
        <p:txBody>
          <a:bodyPr lIns="72000" tIns="72000" rIns="72000"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8E44F8FC-BFC5-45B3-BDBC-AB429CDAD8AB}" type="datetime1">
              <a:rPr lang="en-US" smtClean="0"/>
              <a:t>11/14/2014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4469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&amp; 4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0256" y="8584380"/>
            <a:ext cx="6283202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280255" y="1953600"/>
            <a:ext cx="3089397" cy="246221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3471863" y="1953600"/>
            <a:ext cx="3089397" cy="246221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7"/>
          </p:nvPr>
        </p:nvSpPr>
        <p:spPr>
          <a:xfrm>
            <a:off x="3471863" y="2556935"/>
            <a:ext cx="3089397" cy="215444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471863" y="5127282"/>
            <a:ext cx="3089397" cy="246221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hart Placeholder 9"/>
          <p:cNvSpPr>
            <a:spLocks noGrp="1"/>
          </p:cNvSpPr>
          <p:nvPr>
            <p:ph type="chart" sz="quarter" idx="19"/>
          </p:nvPr>
        </p:nvSpPr>
        <p:spPr>
          <a:xfrm>
            <a:off x="3471863" y="5792617"/>
            <a:ext cx="3089397" cy="215444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280257" y="5127282"/>
            <a:ext cx="3089396" cy="246221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hart Placeholder 9"/>
          <p:cNvSpPr>
            <a:spLocks noGrp="1"/>
          </p:cNvSpPr>
          <p:nvPr>
            <p:ph type="chart" sz="quarter" idx="21"/>
          </p:nvPr>
        </p:nvSpPr>
        <p:spPr>
          <a:xfrm>
            <a:off x="280255" y="2556935"/>
            <a:ext cx="3089397" cy="215444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16" name="Chart Placeholder 9"/>
          <p:cNvSpPr>
            <a:spLocks noGrp="1"/>
          </p:cNvSpPr>
          <p:nvPr>
            <p:ph type="chart" sz="quarter" idx="22"/>
          </p:nvPr>
        </p:nvSpPr>
        <p:spPr>
          <a:xfrm>
            <a:off x="280255" y="5792617"/>
            <a:ext cx="3089397" cy="215444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19F2D611-B658-40CB-A3C9-5636775BE6D3}" type="datetime1">
              <a:rPr lang="en-US" smtClean="0"/>
              <a:t>11/14/2014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9088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a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0257" y="3521216"/>
            <a:ext cx="4138684" cy="533400"/>
          </a:xfrm>
        </p:spPr>
        <p:txBody>
          <a:bodyPr anchor="b" anchorCtr="0"/>
          <a:lstStyle>
            <a:lvl1pPr>
              <a:defRPr sz="2400" b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0257" y="5137280"/>
            <a:ext cx="4154365" cy="360850"/>
          </a:xfrm>
          <a:noFill/>
        </p:spPr>
        <p:txBody>
          <a:bodyPr lIns="0" tIns="72000" rIns="0" bIns="72000"/>
          <a:lstStyle>
            <a:lvl1pPr marL="0" indent="0" algn="l">
              <a:buNone/>
              <a:defRPr sz="1400" b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66687" y="8781839"/>
            <a:ext cx="2036899" cy="123111"/>
          </a:xfrm>
        </p:spPr>
        <p:txBody>
          <a:bodyPr anchor="b" anchorCtr="0"/>
          <a:lstStyle>
            <a:lvl1pPr marL="0" indent="0">
              <a:spcAft>
                <a:spcPts val="0"/>
              </a:spcAft>
              <a:buNone/>
              <a:defRPr sz="800" baseline="0"/>
            </a:lvl1pPr>
          </a:lstStyle>
          <a:p>
            <a:pPr lvl="0"/>
            <a:r>
              <a:rPr lang="en-US" dirty="0" smtClean="0"/>
              <a:t>Enter text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80255" y="359834"/>
            <a:ext cx="1490297" cy="107722"/>
          </a:xfrm>
        </p:spPr>
        <p:txBody>
          <a:bodyPr/>
          <a:lstStyle>
            <a:lvl1pPr marL="0" indent="0">
              <a:buFontTx/>
              <a:buNone/>
              <a:defRPr sz="700" b="1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650" y="222238"/>
            <a:ext cx="1271077" cy="1122791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280380" y="4298000"/>
            <a:ext cx="4154241" cy="192000"/>
          </a:xfrm>
          <a:prstGeom prst="rect">
            <a:avLst/>
          </a:prstGeom>
          <a:gradFill flip="none" rotWithShape="1">
            <a:gsLst>
              <a:gs pos="100000">
                <a:schemeClr val="accent1"/>
              </a:gs>
              <a:gs pos="0">
                <a:schemeClr val="accent1">
                  <a:alpha val="1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836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256" y="2167469"/>
            <a:ext cx="6283202" cy="150810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0256" y="8582469"/>
            <a:ext cx="6283202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46AB46-B9E5-459F-8C87-534B33EF7994}" type="datetime1">
              <a:rPr lang="en-US" smtClean="0"/>
              <a:t>11/14/2014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3885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&amp;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256" y="2167469"/>
            <a:ext cx="6283202" cy="1661993"/>
          </a:xfrm>
        </p:spPr>
        <p:txBody>
          <a:bodyPr numCol="2" spcCol="144000"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0256" y="8584380"/>
            <a:ext cx="6283202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9014C9-6137-49EE-BD92-93CD75EA122E}" type="datetime1">
              <a:rPr lang="en-US" smtClean="0"/>
              <a:t>11/14/2014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2969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&amp; 3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256" y="2167469"/>
            <a:ext cx="6283202" cy="1877437"/>
          </a:xfrm>
        </p:spPr>
        <p:txBody>
          <a:bodyPr numCol="3" spcCol="144000"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0256" y="8584380"/>
            <a:ext cx="6283202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F93730E-7C97-4F11-A885-A8A3179CDF9D}" type="datetime1">
              <a:rPr lang="en-US" smtClean="0"/>
              <a:t>11/14/2014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9850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&amp; 4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256" y="2167469"/>
            <a:ext cx="6283202" cy="2092881"/>
          </a:xfrm>
        </p:spPr>
        <p:txBody>
          <a:bodyPr numCol="4" spcCol="144000"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0256" y="8584380"/>
            <a:ext cx="6283202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0CFCDFA-6933-4EAC-BEFF-5BC170CA4404}" type="datetime1">
              <a:rPr lang="en-US" smtClean="0"/>
              <a:t>11/14/2014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04424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&amp;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256" y="2556935"/>
            <a:ext cx="6283202" cy="150810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0256" y="8584380"/>
            <a:ext cx="6283202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280256" y="1953600"/>
            <a:ext cx="6283202" cy="246221"/>
          </a:xfrm>
        </p:spPr>
        <p:txBody>
          <a:bodyPr>
            <a:noAutofit/>
          </a:bodyPr>
          <a:lstStyle>
            <a:lvl1pPr marL="0" indent="0">
              <a:buClr>
                <a:schemeClr val="tx2"/>
              </a:buClr>
              <a:buFont typeface="Arial" pitchFamily="34" charset="0"/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CB6B008C-3601-43E4-B8C3-F11D36064B19}" type="datetime1">
              <a:rPr lang="en-US" smtClean="0"/>
              <a:t>11/14/2014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3443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&amp; sub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0256" y="8584380"/>
            <a:ext cx="6283202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280256" y="1953600"/>
            <a:ext cx="6283202" cy="246221"/>
          </a:xfrm>
        </p:spPr>
        <p:txBody>
          <a:bodyPr>
            <a:noAutofit/>
          </a:bodyPr>
          <a:lstStyle>
            <a:lvl1pPr marL="0" indent="0">
              <a:buClr>
                <a:schemeClr val="tx2"/>
              </a:buClr>
              <a:buFont typeface="Arial" pitchFamily="34" charset="0"/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2A6D869-B416-4AD0-8C4F-183B93BDC3F2}" type="datetime1">
              <a:rPr lang="en-US" smtClean="0"/>
              <a:t>11/14/2014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5035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0256" y="2167469"/>
            <a:ext cx="6283202" cy="1508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0256" y="359833"/>
            <a:ext cx="1490296" cy="121971"/>
          </a:xfrm>
          <a:prstGeom prst="rect">
            <a:avLst/>
          </a:prstGeom>
        </p:spPr>
        <p:txBody>
          <a:bodyPr vert="horz" lIns="0" tIns="0" rIns="0" bIns="45720" rtlCol="0" anchor="ctr"/>
          <a:lstStyle>
            <a:lvl1pPr algn="l">
              <a:defRPr sz="700" b="1">
                <a:solidFill>
                  <a:schemeClr val="tx2"/>
                </a:solidFill>
                <a:latin typeface="+mn-lt"/>
                <a:cs typeface="Arial" pitchFamily="34" charset="0"/>
              </a:defRPr>
            </a:lvl1pPr>
          </a:lstStyle>
          <a:p>
            <a:fld id="{0EDA1953-F1C9-4687-9D65-25471E433FB8}" type="datetime1">
              <a:rPr lang="en-US" smtClean="0"/>
              <a:t>11/14/2014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6864" y="8679148"/>
            <a:ext cx="115420" cy="319619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7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0257" y="719201"/>
            <a:ext cx="4686299" cy="817500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1" name="Rectangle 30"/>
          <p:cNvSpPr/>
          <p:nvPr/>
        </p:nvSpPr>
        <p:spPr>
          <a:xfrm>
            <a:off x="54464" y="-781445"/>
            <a:ext cx="425816" cy="672000"/>
          </a:xfrm>
          <a:prstGeom prst="rect">
            <a:avLst/>
          </a:prstGeom>
          <a:solidFill>
            <a:srgbClr val="0029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3" name="TextBox 42"/>
          <p:cNvSpPr txBox="1"/>
          <p:nvPr/>
        </p:nvSpPr>
        <p:spPr>
          <a:xfrm>
            <a:off x="80841" y="-723542"/>
            <a:ext cx="375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R: 0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G: 41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B: 91</a:t>
            </a:r>
            <a:endParaRPr lang="en-GB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31965" y="-781445"/>
            <a:ext cx="425816" cy="672000"/>
          </a:xfrm>
          <a:prstGeom prst="rect">
            <a:avLst/>
          </a:prstGeom>
          <a:solidFill>
            <a:srgbClr val="00AEE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5" name="TextBox 44"/>
          <p:cNvSpPr txBox="1"/>
          <p:nvPr/>
        </p:nvSpPr>
        <p:spPr>
          <a:xfrm>
            <a:off x="658342" y="-723542"/>
            <a:ext cx="375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R: 0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G: 174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B: 226</a:t>
            </a:r>
            <a:endParaRPr lang="en-GB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209466" y="-781445"/>
            <a:ext cx="425816" cy="672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7" name="TextBox 46"/>
          <p:cNvSpPr txBox="1"/>
          <p:nvPr/>
        </p:nvSpPr>
        <p:spPr>
          <a:xfrm>
            <a:off x="1235842" y="-723542"/>
            <a:ext cx="375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R: 152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G: 152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B: 156</a:t>
            </a:r>
            <a:endParaRPr lang="en-GB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786967" y="-781445"/>
            <a:ext cx="425816" cy="672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9" name="TextBox 48"/>
          <p:cNvSpPr txBox="1"/>
          <p:nvPr/>
        </p:nvSpPr>
        <p:spPr>
          <a:xfrm>
            <a:off x="1813344" y="-723542"/>
            <a:ext cx="375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R: 93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G: 92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B: 97</a:t>
            </a:r>
            <a:endParaRPr lang="en-GB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251972" y="-781445"/>
            <a:ext cx="425816" cy="672000"/>
          </a:xfrm>
          <a:prstGeom prst="rect">
            <a:avLst/>
          </a:prstGeom>
          <a:solidFill>
            <a:srgbClr val="007F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1" name="Rectangle 50"/>
          <p:cNvSpPr/>
          <p:nvPr/>
        </p:nvSpPr>
        <p:spPr>
          <a:xfrm>
            <a:off x="4096971" y="-781445"/>
            <a:ext cx="425816" cy="672000"/>
          </a:xfrm>
          <a:prstGeom prst="rect">
            <a:avLst/>
          </a:prstGeom>
          <a:solidFill>
            <a:srgbClr val="B0C20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>
            <a:off x="3519469" y="-781445"/>
            <a:ext cx="425816" cy="672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>
            <a:off x="4674472" y="-781445"/>
            <a:ext cx="425816" cy="672000"/>
          </a:xfrm>
          <a:prstGeom prst="rect">
            <a:avLst/>
          </a:prstGeom>
          <a:solidFill>
            <a:srgbClr val="5C923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4" name="Rectangle 53"/>
          <p:cNvSpPr/>
          <p:nvPr/>
        </p:nvSpPr>
        <p:spPr>
          <a:xfrm>
            <a:off x="6406975" y="-781445"/>
            <a:ext cx="425816" cy="672000"/>
          </a:xfrm>
          <a:prstGeom prst="rect">
            <a:avLst/>
          </a:prstGeom>
          <a:solidFill>
            <a:srgbClr val="E1A00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5" name="TextBox 54"/>
          <p:cNvSpPr txBox="1"/>
          <p:nvPr/>
        </p:nvSpPr>
        <p:spPr>
          <a:xfrm>
            <a:off x="6433351" y="-723542"/>
            <a:ext cx="375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R: 225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G: 160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B: 15</a:t>
            </a:r>
            <a:endParaRPr lang="en-GB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941969" y="-781445"/>
            <a:ext cx="425816" cy="672000"/>
          </a:xfrm>
          <a:prstGeom prst="rect">
            <a:avLst/>
          </a:prstGeom>
          <a:solidFill>
            <a:srgbClr val="3090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7" name="TextBox 56"/>
          <p:cNvSpPr txBox="1"/>
          <p:nvPr/>
        </p:nvSpPr>
        <p:spPr>
          <a:xfrm>
            <a:off x="2968345" y="-723542"/>
            <a:ext cx="375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R: 48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G: 144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B: 197</a:t>
            </a:r>
            <a:endParaRPr lang="en-GB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364468" y="-781445"/>
            <a:ext cx="425816" cy="672000"/>
          </a:xfrm>
          <a:prstGeom prst="rect">
            <a:avLst/>
          </a:prstGeom>
          <a:solidFill>
            <a:srgbClr val="A0012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72" name="TextBox 71"/>
          <p:cNvSpPr txBox="1"/>
          <p:nvPr/>
        </p:nvSpPr>
        <p:spPr>
          <a:xfrm>
            <a:off x="2390845" y="-723542"/>
            <a:ext cx="375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R: 160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G: 1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B: 46</a:t>
            </a:r>
            <a:endParaRPr lang="en-GB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700848" y="-723542"/>
            <a:ext cx="375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R: 92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G: 146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B: 51</a:t>
            </a:r>
            <a:endParaRPr lang="en-GB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123348" y="-723542"/>
            <a:ext cx="375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R: 176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G: 194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B: 6</a:t>
            </a:r>
            <a:endParaRPr lang="en-GB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545846" y="-723542"/>
            <a:ext cx="375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R: 96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G: 187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B: 163</a:t>
            </a:r>
            <a:endParaRPr lang="en-GB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829473" y="-781445"/>
            <a:ext cx="425816" cy="672000"/>
          </a:xfrm>
          <a:prstGeom prst="rect">
            <a:avLst/>
          </a:prstGeom>
          <a:solidFill>
            <a:srgbClr val="C862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77" name="TextBox 76"/>
          <p:cNvSpPr txBox="1"/>
          <p:nvPr/>
        </p:nvSpPr>
        <p:spPr>
          <a:xfrm>
            <a:off x="5855850" y="-723542"/>
            <a:ext cx="375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R: 200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G: 98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B: 27</a:t>
            </a:r>
            <a:endParaRPr lang="en-GB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278349" y="-723542"/>
            <a:ext cx="375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R: 0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G: 127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B: 114</a:t>
            </a:r>
            <a:endParaRPr lang="en-GB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981" y="93142"/>
            <a:ext cx="1298115" cy="548640"/>
          </a:xfrm>
          <a:prstGeom prst="rect">
            <a:avLst/>
          </a:prstGeom>
        </p:spPr>
      </p:pic>
      <p:cxnSp>
        <p:nvCxnSpPr>
          <p:cNvPr id="33" name="Straight Connector 32"/>
          <p:cNvCxnSpPr/>
          <p:nvPr userDrawn="1"/>
        </p:nvCxnSpPr>
        <p:spPr>
          <a:xfrm>
            <a:off x="268777" y="8679148"/>
            <a:ext cx="6241135" cy="0"/>
          </a:xfrm>
          <a:prstGeom prst="line">
            <a:avLst/>
          </a:prstGeom>
          <a:ln w="12700" cap="flat" cmpd="sng" algn="ctr">
            <a:solidFill>
              <a:srgbClr val="00295B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278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37" r:id="rId2"/>
    <p:sldLayoutId id="2147483739" r:id="rId3"/>
    <p:sldLayoutId id="2147483708" r:id="rId4"/>
    <p:sldLayoutId id="2147483726" r:id="rId5"/>
    <p:sldLayoutId id="2147483727" r:id="rId6"/>
    <p:sldLayoutId id="2147483728" r:id="rId7"/>
    <p:sldLayoutId id="2147483717" r:id="rId8"/>
    <p:sldLayoutId id="2147483733" r:id="rId9"/>
    <p:sldLayoutId id="2147483718" r:id="rId10"/>
    <p:sldLayoutId id="2147483729" r:id="rId11"/>
    <p:sldLayoutId id="2147483734" r:id="rId12"/>
    <p:sldLayoutId id="2147483736" r:id="rId13"/>
    <p:sldLayoutId id="2147483730" r:id="rId14"/>
    <p:sldLayoutId id="2147483732" r:id="rId15"/>
    <p:sldLayoutId id="2147483721" r:id="rId16"/>
    <p:sldLayoutId id="2147483720" r:id="rId17"/>
    <p:sldLayoutId id="2147483731" r:id="rId18"/>
    <p:sldLayoutId id="2147483719" r:id="rId19"/>
    <p:sldLayoutId id="2147483723" r:id="rId20"/>
    <p:sldLayoutId id="2147483724" r:id="rId21"/>
    <p:sldLayoutId id="2147483738" r:id="rId22"/>
    <p:sldLayoutId id="2147483725" r:id="rId23"/>
    <p:sldLayoutId id="2147483735" r:id="rId24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spcBef>
          <a:spcPct val="0"/>
        </a:spcBef>
        <a:buNone/>
        <a:defRPr sz="2000" b="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spcBef>
          <a:spcPts val="0"/>
        </a:spcBef>
        <a:spcAft>
          <a:spcPts val="1200"/>
        </a:spcAft>
        <a:buClr>
          <a:schemeClr val="tx1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61950" indent="-180975" algn="l" defTabSz="914400" rtl="0" eaLnBrk="1" latinLnBrk="0" hangingPunct="1">
        <a:spcBef>
          <a:spcPts val="0"/>
        </a:spcBef>
        <a:spcAft>
          <a:spcPts val="1200"/>
        </a:spcAft>
        <a:buFont typeface="Arial" pitchFamily="34" charset="0"/>
        <a:buChar char="•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542925" indent="-180975" algn="l" defTabSz="914400" rtl="0" eaLnBrk="1" latinLnBrk="0" hangingPunct="1">
        <a:spcBef>
          <a:spcPts val="0"/>
        </a:spcBef>
        <a:spcAft>
          <a:spcPts val="1200"/>
        </a:spcAft>
        <a:buFont typeface="Arial" pitchFamily="34" charset="0"/>
        <a:buChar char="•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714375" indent="-171450" algn="l" defTabSz="914400" rtl="0" eaLnBrk="1" latinLnBrk="0" hangingPunct="1">
        <a:spcBef>
          <a:spcPts val="0"/>
        </a:spcBef>
        <a:spcAft>
          <a:spcPts val="1200"/>
        </a:spcAft>
        <a:buFont typeface="Wingdings" pitchFamily="2" charset="2"/>
        <a:buChar char="§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895350" indent="-180975" algn="l" defTabSz="914400" rtl="0" eaLnBrk="1" latinLnBrk="0" hangingPunct="1">
        <a:spcBef>
          <a:spcPts val="0"/>
        </a:spcBef>
        <a:spcAft>
          <a:spcPts val="1200"/>
        </a:spcAft>
        <a:buFont typeface="Wingdings" pitchFamily="2" charset="2"/>
        <a:buChar char="§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398603" y="8686315"/>
            <a:ext cx="115420" cy="319619"/>
          </a:xfrm>
        </p:spPr>
        <p:txBody>
          <a:bodyPr/>
          <a:lstStyle/>
          <a:p>
            <a:fld id="{DCC9EA3B-ED24-4B11-BAB8-E5C9451CF185}" type="slidenum">
              <a:rPr lang="en-GB" sz="800" b="1" smtClean="0">
                <a:solidFill>
                  <a:srgbClr val="00295B"/>
                </a:solidFill>
              </a:rPr>
              <a:pPr/>
              <a:t>1</a:t>
            </a:fld>
            <a:endParaRPr lang="en-GB" sz="800" b="1" dirty="0">
              <a:solidFill>
                <a:srgbClr val="00295B"/>
              </a:solidFill>
            </a:endParaRPr>
          </a:p>
        </p:txBody>
      </p:sp>
      <p:sp>
        <p:nvSpPr>
          <p:cNvPr id="9" name="Title 4"/>
          <p:cNvSpPr>
            <a:spLocks noGrp="1"/>
          </p:cNvSpPr>
          <p:nvPr>
            <p:ph type="title"/>
          </p:nvPr>
        </p:nvSpPr>
        <p:spPr>
          <a:xfrm>
            <a:off x="467239" y="336086"/>
            <a:ext cx="4686299" cy="273514"/>
          </a:xfrm>
        </p:spPr>
        <p:txBody>
          <a:bodyPr/>
          <a:lstStyle/>
          <a:p>
            <a:r>
              <a:rPr lang="en-US" sz="1400" b="1" smtClean="0">
                <a:solidFill>
                  <a:srgbClr val="00295B"/>
                </a:solidFill>
              </a:rPr>
              <a:t>Company name </a:t>
            </a:r>
            <a:endParaRPr lang="en-GB" sz="1400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267067" y="8806148"/>
            <a:ext cx="1490296" cy="121971"/>
          </a:xfrm>
        </p:spPr>
        <p:txBody>
          <a:bodyPr/>
          <a:lstStyle/>
          <a:p>
            <a:fld id="{E1C1B178-CC15-49BC-9DD7-D11C28670564}" type="datetime1">
              <a:rPr lang="en-US" sz="800" smtClean="0"/>
              <a:t>11/14/2014</a:t>
            </a:fld>
            <a:endParaRPr lang="en-GB" sz="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320447"/>
              </p:ext>
            </p:extLst>
          </p:nvPr>
        </p:nvGraphicFramePr>
        <p:xfrm>
          <a:off x="411480" y="732327"/>
          <a:ext cx="6035040" cy="2529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8759"/>
                <a:gridCol w="1198881"/>
                <a:gridCol w="1981200"/>
                <a:gridCol w="1346200"/>
              </a:tblGrid>
              <a:tr h="325577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smtClean="0">
                          <a:solidFill>
                            <a:srgbClr val="00295B"/>
                          </a:solidFill>
                        </a:rPr>
                        <a:t>Analyst:  </a:t>
                      </a:r>
                      <a:endParaRPr lang="en-US" sz="1100" b="1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smtClean="0">
                          <a:solidFill>
                            <a:srgbClr val="00295B"/>
                          </a:solidFill>
                        </a:rPr>
                        <a:t>analyst</a:t>
                      </a:r>
                      <a:endParaRPr lang="en-US" sz="1100" b="0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rgbClr val="00295B"/>
                          </a:solidFill>
                        </a:rPr>
                        <a:t>Current Holdings: </a:t>
                      </a:r>
                      <a:endParaRPr lang="en-US" sz="1100" b="1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err="1" smtClean="0">
                          <a:solidFill>
                            <a:srgbClr val="00295B"/>
                          </a:solidFill>
                        </a:rPr>
                        <a:t>currholdings</a:t>
                      </a:r>
                      <a:endParaRPr lang="en-US" sz="1100" b="0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2708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smtClean="0">
                          <a:solidFill>
                            <a:srgbClr val="00295B"/>
                          </a:solidFill>
                        </a:rPr>
                        <a:t>Country: </a:t>
                      </a:r>
                      <a:endParaRPr lang="en-US" sz="1100" b="1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rgbClr val="00295B"/>
                          </a:solidFill>
                        </a:rPr>
                        <a:t>Country</a:t>
                      </a: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rgbClr val="00295B"/>
                          </a:solidFill>
                        </a:rPr>
                        <a:t>% of NAV: </a:t>
                      </a:r>
                      <a:endParaRPr lang="en-US" sz="1100" b="1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295B"/>
                          </a:solidFill>
                        </a:rPr>
                        <a:t>Nav</a:t>
                      </a:r>
                      <a:endParaRPr lang="en-US" sz="1100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2708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smtClean="0">
                          <a:solidFill>
                            <a:srgbClr val="00295B"/>
                          </a:solidFill>
                        </a:rPr>
                        <a:t>Industry: </a:t>
                      </a:r>
                      <a:endParaRPr lang="en-US" sz="1100" b="1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295B"/>
                          </a:solidFill>
                        </a:rPr>
                        <a:t>Industry</a:t>
                      </a:r>
                      <a:endParaRPr lang="en-US" sz="1100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rgbClr val="00295B"/>
                          </a:solidFill>
                        </a:rPr>
                        <a:t>BM Weight: </a:t>
                      </a:r>
                      <a:endParaRPr lang="en-US" sz="1100" b="1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295B"/>
                          </a:solidFill>
                        </a:rPr>
                        <a:t>Weight</a:t>
                      </a:r>
                      <a:endParaRPr lang="en-US" sz="1100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5577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smtClean="0">
                          <a:solidFill>
                            <a:srgbClr val="00295B"/>
                          </a:solidFill>
                        </a:rPr>
                        <a:t>Market Cap: </a:t>
                      </a:r>
                      <a:endParaRPr lang="en-US" sz="1100" b="1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295B"/>
                          </a:solidFill>
                        </a:rPr>
                        <a:t>Mktcap</a:t>
                      </a:r>
                      <a:endParaRPr lang="en-US" sz="1100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rgbClr val="00295B"/>
                          </a:solidFill>
                        </a:rPr>
                        <a:t>Active</a:t>
                      </a:r>
                      <a:r>
                        <a:rPr lang="en-US" sz="1100" b="1" baseline="0" dirty="0" smtClean="0">
                          <a:solidFill>
                            <a:srgbClr val="00295B"/>
                          </a:solidFill>
                        </a:rPr>
                        <a:t> Weight: </a:t>
                      </a:r>
                      <a:endParaRPr lang="en-US" sz="1100" b="1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295B"/>
                          </a:solidFill>
                        </a:rPr>
                        <a:t>activeweight</a:t>
                      </a:r>
                      <a:endParaRPr lang="en-US" sz="1100" dirty="0" smtClean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5577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smtClean="0">
                          <a:solidFill>
                            <a:srgbClr val="00295B"/>
                          </a:solidFill>
                        </a:rPr>
                        <a:t>Current price:</a:t>
                      </a:r>
                      <a:r>
                        <a:rPr lang="en-US" sz="1100" b="1" baseline="0" dirty="0" smtClean="0">
                          <a:solidFill>
                            <a:srgbClr val="00295B"/>
                          </a:solidFill>
                        </a:rPr>
                        <a:t> </a:t>
                      </a:r>
                      <a:endParaRPr lang="en-US" sz="1100" b="1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295B"/>
                          </a:solidFill>
                        </a:rPr>
                        <a:t>Price</a:t>
                      </a:r>
                      <a:endParaRPr lang="en-US" sz="1100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rgbClr val="00295B"/>
                          </a:solidFill>
                        </a:rPr>
                        <a:t>12m</a:t>
                      </a:r>
                      <a:r>
                        <a:rPr lang="en-US" sz="1100" b="1" baseline="0" dirty="0" smtClean="0">
                          <a:solidFill>
                            <a:srgbClr val="00295B"/>
                          </a:solidFill>
                        </a:rPr>
                        <a:t> Return – Absolute</a:t>
                      </a:r>
                      <a:r>
                        <a:rPr lang="en-US" sz="1100" b="1" dirty="0" smtClean="0">
                          <a:solidFill>
                            <a:srgbClr val="00295B"/>
                          </a:solidFill>
                        </a:rPr>
                        <a:t>: </a:t>
                      </a:r>
                      <a:endParaRPr lang="en-US" sz="1100" b="1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295B"/>
                          </a:solidFill>
                        </a:rPr>
                        <a:t>12mreturnabs</a:t>
                      </a:r>
                      <a:endParaRPr lang="en-US" sz="1100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5577">
                <a:tc>
                  <a:txBody>
                    <a:bodyPr/>
                    <a:lstStyle/>
                    <a:p>
                      <a:pPr algn="l"/>
                      <a:r>
                        <a:rPr lang="en-US" sz="1100" b="1" smtClean="0">
                          <a:solidFill>
                            <a:srgbClr val="00295B"/>
                          </a:solidFill>
                        </a:rPr>
                        <a:t>Existing</a:t>
                      </a:r>
                      <a:r>
                        <a:rPr lang="en-US" sz="1100" b="1" baseline="0" smtClean="0">
                          <a:solidFill>
                            <a:srgbClr val="00295B"/>
                          </a:solidFill>
                        </a:rPr>
                        <a:t> Range</a:t>
                      </a:r>
                      <a:r>
                        <a:rPr lang="en-US" sz="1100" b="1" smtClean="0">
                          <a:solidFill>
                            <a:srgbClr val="00295B"/>
                          </a:solidFill>
                        </a:rPr>
                        <a:t>: </a:t>
                      </a:r>
                      <a:endParaRPr lang="en-US" sz="1100" b="1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295B"/>
                          </a:solidFill>
                        </a:rPr>
                        <a:t>Fvcalc</a:t>
                      </a:r>
                      <a:endParaRPr lang="en-US" sz="1100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rgbClr val="00295B"/>
                          </a:solidFill>
                        </a:rPr>
                        <a:t>12m</a:t>
                      </a:r>
                      <a:r>
                        <a:rPr lang="en-US" sz="1100" b="1" baseline="0" dirty="0" smtClean="0">
                          <a:solidFill>
                            <a:srgbClr val="00295B"/>
                          </a:solidFill>
                        </a:rPr>
                        <a:t> Return – </a:t>
                      </a:r>
                      <a:r>
                        <a:rPr lang="en-US" sz="1100" b="1" baseline="0" dirty="0" err="1" smtClean="0">
                          <a:solidFill>
                            <a:srgbClr val="00295B"/>
                          </a:solidFill>
                        </a:rPr>
                        <a:t>Rel</a:t>
                      </a:r>
                      <a:r>
                        <a:rPr lang="en-US" sz="1100" b="1" baseline="0" dirty="0" smtClean="0">
                          <a:solidFill>
                            <a:srgbClr val="00295B"/>
                          </a:solidFill>
                        </a:rPr>
                        <a:t> to local</a:t>
                      </a:r>
                      <a:r>
                        <a:rPr lang="en-US" sz="1100" b="1" dirty="0" smtClean="0">
                          <a:solidFill>
                            <a:srgbClr val="00295B"/>
                          </a:solidFill>
                        </a:rPr>
                        <a:t>: </a:t>
                      </a:r>
                      <a:endParaRPr lang="en-US" sz="1100" b="1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295B"/>
                          </a:solidFill>
                        </a:rPr>
                        <a:t>12mretrellocal</a:t>
                      </a: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5577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smtClean="0">
                          <a:solidFill>
                            <a:srgbClr val="00295B"/>
                          </a:solidFill>
                        </a:rPr>
                        <a:t>Current valuation: </a:t>
                      </a:r>
                      <a:endParaRPr lang="en-US" sz="1100" b="1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295B"/>
                          </a:solidFill>
                        </a:rPr>
                        <a:t>Currval</a:t>
                      </a:r>
                      <a:endParaRPr lang="en-US" sz="1100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rgbClr val="00295B"/>
                          </a:solidFill>
                        </a:rPr>
                        <a:t>12m</a:t>
                      </a:r>
                      <a:r>
                        <a:rPr lang="en-US" sz="1100" b="1" baseline="0" dirty="0" smtClean="0">
                          <a:solidFill>
                            <a:srgbClr val="00295B"/>
                          </a:solidFill>
                        </a:rPr>
                        <a:t> Return – </a:t>
                      </a:r>
                      <a:r>
                        <a:rPr lang="en-US" sz="1100" b="1" baseline="0" dirty="0" err="1" smtClean="0">
                          <a:solidFill>
                            <a:srgbClr val="00295B"/>
                          </a:solidFill>
                        </a:rPr>
                        <a:t>Rel</a:t>
                      </a:r>
                      <a:r>
                        <a:rPr lang="en-US" sz="1100" b="1" baseline="0" dirty="0" smtClean="0">
                          <a:solidFill>
                            <a:srgbClr val="00295B"/>
                          </a:solidFill>
                        </a:rPr>
                        <a:t> to EM:</a:t>
                      </a:r>
                      <a:r>
                        <a:rPr lang="en-US" sz="1100" b="1" dirty="0" smtClean="0">
                          <a:solidFill>
                            <a:srgbClr val="00295B"/>
                          </a:solidFill>
                        </a:rPr>
                        <a:t> </a:t>
                      </a:r>
                      <a:endParaRPr lang="en-US" sz="1100" b="1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295B"/>
                          </a:solidFill>
                        </a:rPr>
                        <a:t>12mretrelem</a:t>
                      </a:r>
                      <a:endParaRPr lang="en-US" sz="1100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5730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smtClean="0">
                          <a:solidFill>
                            <a:srgbClr val="00295B"/>
                          </a:solidFill>
                        </a:rPr>
                        <a:t>Buy-Sell valuations:</a:t>
                      </a:r>
                      <a:r>
                        <a:rPr lang="en-US" sz="1100" b="1" baseline="0" dirty="0" smtClean="0">
                          <a:solidFill>
                            <a:srgbClr val="00295B"/>
                          </a:solidFill>
                        </a:rPr>
                        <a:t> </a:t>
                      </a:r>
                      <a:endParaRPr lang="en-US" sz="1100" b="1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295B"/>
                          </a:solidFill>
                        </a:rPr>
                        <a:t>range</a:t>
                      </a:r>
                      <a:endParaRPr lang="en-US" sz="1100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295B"/>
                          </a:solidFill>
                        </a:rPr>
                        <a:t>empty</a:t>
                      </a:r>
                      <a:endParaRPr lang="en-US" sz="1100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Title 1"/>
          <p:cNvSpPr txBox="1">
            <a:spLocks/>
          </p:cNvSpPr>
          <p:nvPr/>
        </p:nvSpPr>
        <p:spPr bwMode="auto">
          <a:xfrm>
            <a:off x="411480" y="7373621"/>
            <a:ext cx="6035040" cy="1109980"/>
          </a:xfrm>
          <a:prstGeom prst="rect">
            <a:avLst/>
          </a:prstGeom>
          <a:solidFill>
            <a:srgbClr val="D3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762000">
              <a:defRPr sz="1200" b="1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defTabSz="762000">
              <a:defRPr sz="1200" b="1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defTabSz="762000">
              <a:defRPr sz="1200" b="1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defTabSz="762000">
              <a:defRPr sz="1200" b="1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defTabSz="762000">
              <a:defRPr sz="1200" b="1"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algn="ctr" defTabSz="762000" eaLnBrk="0" fontAlgn="base" hangingPunct="0">
              <a:spcBef>
                <a:spcPct val="30000"/>
              </a:spcBef>
              <a:spcAft>
                <a:spcPct val="50000"/>
              </a:spcAft>
              <a:defRPr sz="1200" b="1"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algn="ctr" defTabSz="762000" eaLnBrk="0" fontAlgn="base" hangingPunct="0">
              <a:spcBef>
                <a:spcPct val="30000"/>
              </a:spcBef>
              <a:spcAft>
                <a:spcPct val="50000"/>
              </a:spcAft>
              <a:defRPr sz="1200" b="1"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algn="ctr" defTabSz="762000" eaLnBrk="0" fontAlgn="base" hangingPunct="0">
              <a:spcBef>
                <a:spcPct val="30000"/>
              </a:spcBef>
              <a:spcAft>
                <a:spcPct val="50000"/>
              </a:spcAft>
              <a:defRPr sz="1200" b="1"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algn="ctr" defTabSz="762000" eaLnBrk="0" fontAlgn="base" hangingPunct="0">
              <a:spcBef>
                <a:spcPct val="30000"/>
              </a:spcBef>
              <a:spcAft>
                <a:spcPct val="50000"/>
              </a:spcAft>
              <a:defRPr sz="1200" b="1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295B"/>
                </a:solidFill>
                <a:latin typeface="+mj-lt"/>
              </a:rPr>
              <a:t>Risks to Investment Thesis – What could go wrong?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067074"/>
              </p:ext>
            </p:extLst>
          </p:nvPr>
        </p:nvGraphicFramePr>
        <p:xfrm>
          <a:off x="411480" y="3484882"/>
          <a:ext cx="5987122" cy="3756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7122"/>
              </a:tblGrid>
              <a:tr h="34380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295B"/>
                          </a:solidFill>
                        </a:rPr>
                        <a:t>Company Overview:</a:t>
                      </a:r>
                      <a:r>
                        <a:rPr lang="en-US" sz="1200" b="1" baseline="0" dirty="0" smtClean="0">
                          <a:solidFill>
                            <a:srgbClr val="00295B"/>
                          </a:solidFill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00295B"/>
                          </a:solidFill>
                        </a:rPr>
                        <a:t> </a:t>
                      </a:r>
                      <a:endParaRPr lang="en-US" sz="1200" b="1" dirty="0">
                        <a:solidFill>
                          <a:srgbClr val="00295B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63783">
                <a:tc>
                  <a:txBody>
                    <a:bodyPr/>
                    <a:lstStyle/>
                    <a:p>
                      <a:pPr marL="171450" indent="-171450">
                        <a:spcAft>
                          <a:spcPts val="9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Text</a:t>
                      </a:r>
                      <a:r>
                        <a:rPr lang="en-US" sz="12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</a:p>
                    <a:p>
                      <a:pPr marL="171450" indent="-171450">
                        <a:spcAft>
                          <a:spcPts val="9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2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Text </a:t>
                      </a:r>
                    </a:p>
                    <a:p>
                      <a:pPr marL="171450" indent="-171450">
                        <a:spcAft>
                          <a:spcPts val="9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2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Text </a:t>
                      </a:r>
                      <a:endParaRPr lang="en-US" sz="1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3800"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rgbClr val="00295B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380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295B"/>
                          </a:solidFill>
                        </a:rPr>
                        <a:t>Investment Thesis: </a:t>
                      </a:r>
                      <a:endParaRPr lang="en-US" sz="1200" b="1" dirty="0">
                        <a:solidFill>
                          <a:srgbClr val="00295B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61151">
                <a:tc>
                  <a:txBody>
                    <a:bodyPr/>
                    <a:lstStyle/>
                    <a:p>
                      <a:pPr marL="171450" indent="-171450">
                        <a:spcAft>
                          <a:spcPts val="9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Text</a:t>
                      </a:r>
                      <a:r>
                        <a:rPr lang="en-US" sz="12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</a:p>
                    <a:p>
                      <a:pPr marL="171450" indent="-171450">
                        <a:spcAft>
                          <a:spcPts val="9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2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Text </a:t>
                      </a:r>
                    </a:p>
                    <a:p>
                      <a:pPr marL="171450" indent="-171450">
                        <a:spcAft>
                          <a:spcPts val="9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2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Text </a:t>
                      </a:r>
                      <a:endParaRPr lang="en-US" sz="1200" b="1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719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398603" y="8686315"/>
            <a:ext cx="115420" cy="319619"/>
          </a:xfrm>
        </p:spPr>
        <p:txBody>
          <a:bodyPr/>
          <a:lstStyle/>
          <a:p>
            <a:fld id="{DCC9EA3B-ED24-4B11-BAB8-E5C9451CF185}" type="slidenum">
              <a:rPr lang="en-GB" sz="800" b="1" smtClean="0">
                <a:solidFill>
                  <a:srgbClr val="00295B"/>
                </a:solidFill>
              </a:rPr>
              <a:pPr/>
              <a:t>2</a:t>
            </a:fld>
            <a:endParaRPr lang="en-GB" sz="800" b="1" dirty="0">
              <a:solidFill>
                <a:srgbClr val="00295B"/>
              </a:solidFill>
            </a:endParaRPr>
          </a:p>
        </p:txBody>
      </p:sp>
      <p:sp>
        <p:nvSpPr>
          <p:cNvPr id="9" name="Title 4"/>
          <p:cNvSpPr>
            <a:spLocks noGrp="1"/>
          </p:cNvSpPr>
          <p:nvPr>
            <p:ph type="title"/>
          </p:nvPr>
        </p:nvSpPr>
        <p:spPr>
          <a:xfrm>
            <a:off x="253879" y="494836"/>
            <a:ext cx="4686299" cy="246846"/>
          </a:xfrm>
        </p:spPr>
        <p:txBody>
          <a:bodyPr/>
          <a:lstStyle/>
          <a:p>
            <a:r>
              <a:rPr lang="en-US" sz="1200" b="1" dirty="0" smtClean="0">
                <a:solidFill>
                  <a:srgbClr val="00295B"/>
                </a:solidFill>
              </a:rPr>
              <a:t>Key Operating Assumptions</a:t>
            </a:r>
            <a:endParaRPr lang="en-GB" sz="1200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267067" y="8806148"/>
            <a:ext cx="1490296" cy="121971"/>
          </a:xfrm>
        </p:spPr>
        <p:txBody>
          <a:bodyPr/>
          <a:lstStyle/>
          <a:p>
            <a:fld id="{E1C1B178-CC15-49BC-9DD7-D11C28670564}" type="datetime1">
              <a:rPr lang="en-US" sz="800" smtClean="0"/>
              <a:t>11/14/2014</a:t>
            </a:fld>
            <a:endParaRPr lang="en-GB" sz="800" dirty="0"/>
          </a:p>
        </p:txBody>
      </p:sp>
      <p:sp>
        <p:nvSpPr>
          <p:cNvPr id="5" name="TextBox 4"/>
          <p:cNvSpPr txBox="1"/>
          <p:nvPr/>
        </p:nvSpPr>
        <p:spPr>
          <a:xfrm>
            <a:off x="267067" y="741682"/>
            <a:ext cx="6246955" cy="2977738"/>
          </a:xfrm>
          <a:prstGeom prst="rect">
            <a:avLst/>
          </a:prstGeom>
          <a:noFill/>
          <a:ln>
            <a:solidFill>
              <a:srgbClr val="00295B"/>
            </a:solidFill>
          </a:ln>
        </p:spPr>
        <p:txBody>
          <a:bodyPr wrap="square" rtlCol="0">
            <a:spAutoFit/>
          </a:bodyPr>
          <a:lstStyle/>
          <a:p>
            <a:pPr defTabSz="914400"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SzPct val="120000"/>
            </a:pPr>
            <a:r>
              <a:rPr lang="en-US" dirty="0" smtClean="0">
                <a:solidFill>
                  <a:srgbClr val="00295B"/>
                </a:solidFill>
                <a:latin typeface="Arial" pitchFamily="34" charset="0"/>
                <a:ea typeface="+mn-ea"/>
                <a:cs typeface="Arial" pitchFamily="34" charset="0"/>
              </a:rPr>
              <a:t>Growth:</a:t>
            </a:r>
          </a:p>
          <a:p>
            <a:pPr marL="637354" lvl="1" indent="-180975" defTabSz="914400"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dirty="0" smtClean="0">
                <a:latin typeface="Arial" pitchFamily="34" charset="0"/>
                <a:ea typeface="+mn-ea"/>
                <a:cs typeface="Arial" pitchFamily="34" charset="0"/>
              </a:rPr>
              <a:t>Text</a:t>
            </a:r>
          </a:p>
          <a:p>
            <a:pPr defTabSz="914400"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SzPct val="120000"/>
            </a:pPr>
            <a:r>
              <a:rPr lang="en-US" dirty="0" smtClean="0">
                <a:solidFill>
                  <a:srgbClr val="00295B"/>
                </a:solidFill>
                <a:latin typeface="Arial" pitchFamily="34" charset="0"/>
                <a:cs typeface="Arial" pitchFamily="34" charset="0"/>
              </a:rPr>
              <a:t>Margins:</a:t>
            </a:r>
          </a:p>
          <a:p>
            <a:pPr marL="638810" lvl="2" indent="-180975" defTabSz="914400"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Text</a:t>
            </a:r>
            <a:endParaRPr lang="en-US" dirty="0" smtClean="0">
              <a:solidFill>
                <a:srgbClr val="00295B"/>
              </a:solidFill>
              <a:latin typeface="Arial" pitchFamily="34" charset="0"/>
              <a:cs typeface="Arial" pitchFamily="34" charset="0"/>
            </a:endParaRPr>
          </a:p>
          <a:p>
            <a:pPr defTabSz="914400"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SzPct val="120000"/>
            </a:pPr>
            <a:r>
              <a:rPr lang="en-US" dirty="0" err="1" smtClean="0">
                <a:solidFill>
                  <a:srgbClr val="00295B"/>
                </a:solidFill>
                <a:latin typeface="Arial" pitchFamily="34" charset="0"/>
                <a:cs typeface="Arial" pitchFamily="34" charset="0"/>
              </a:rPr>
              <a:t>Capex</a:t>
            </a:r>
            <a:r>
              <a:rPr lang="en-US" dirty="0" smtClean="0">
                <a:solidFill>
                  <a:srgbClr val="00295B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637354" lvl="1" indent="-180975" defTabSz="914400"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Text</a:t>
            </a:r>
            <a:endParaRPr lang="en-US" dirty="0">
              <a:solidFill>
                <a:srgbClr val="00295B"/>
              </a:solidFill>
              <a:latin typeface="Arial" pitchFamily="34" charset="0"/>
              <a:cs typeface="Arial" pitchFamily="34" charset="0"/>
            </a:endParaRPr>
          </a:p>
          <a:p>
            <a:pPr defTabSz="914400"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SzPct val="120000"/>
            </a:pPr>
            <a:r>
              <a:rPr lang="en-US" dirty="0" smtClean="0">
                <a:solidFill>
                  <a:srgbClr val="00295B"/>
                </a:solidFill>
                <a:latin typeface="Arial" pitchFamily="34" charset="0"/>
                <a:cs typeface="Arial" pitchFamily="34" charset="0"/>
              </a:rPr>
              <a:t>Leverage:</a:t>
            </a:r>
          </a:p>
          <a:p>
            <a:pPr marL="637354" lvl="1" indent="-180975" defTabSz="914400"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Text</a:t>
            </a:r>
            <a:endParaRPr lang="en-US" dirty="0">
              <a:solidFill>
                <a:srgbClr val="00295B"/>
              </a:solidFill>
              <a:latin typeface="Arial" pitchFamily="34" charset="0"/>
              <a:cs typeface="Arial" pitchFamily="34" charset="0"/>
            </a:endParaRPr>
          </a:p>
          <a:p>
            <a:pPr defTabSz="914400"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SzPct val="120000"/>
            </a:pPr>
            <a:r>
              <a:rPr lang="en-US" dirty="0" smtClean="0">
                <a:solidFill>
                  <a:srgbClr val="00295B"/>
                </a:solidFill>
                <a:latin typeface="Arial" pitchFamily="34" charset="0"/>
                <a:cs typeface="Arial" pitchFamily="34" charset="0"/>
              </a:rPr>
              <a:t>Other:</a:t>
            </a:r>
          </a:p>
          <a:p>
            <a:pPr marL="638810" lvl="2" indent="-180975" defTabSz="914400"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Text</a:t>
            </a:r>
            <a:endParaRPr lang="en-US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253878" y="4071156"/>
            <a:ext cx="4686299" cy="246844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1200" b="1" dirty="0" smtClean="0">
                <a:solidFill>
                  <a:srgbClr val="00295B"/>
                </a:solidFill>
              </a:rPr>
              <a:t>Value, Growth, Quality</a:t>
            </a:r>
            <a:endParaRPr lang="en-GB" sz="1200" b="1" dirty="0"/>
          </a:p>
        </p:txBody>
      </p:sp>
      <p:grpSp>
        <p:nvGrpSpPr>
          <p:cNvPr id="8" name="Group 7"/>
          <p:cNvGrpSpPr/>
          <p:nvPr/>
        </p:nvGrpSpPr>
        <p:grpSpPr>
          <a:xfrm>
            <a:off x="205368" y="4399280"/>
            <a:ext cx="6035040" cy="4023360"/>
            <a:chOff x="205368" y="1209040"/>
            <a:chExt cx="6319625" cy="4636343"/>
          </a:xfrm>
        </p:grpSpPr>
        <p:sp>
          <p:nvSpPr>
            <p:cNvPr id="10" name="TextBox 9"/>
            <p:cNvSpPr txBox="1"/>
            <p:nvPr/>
          </p:nvSpPr>
          <p:spPr>
            <a:xfrm>
              <a:off x="205369" y="1209040"/>
              <a:ext cx="369332" cy="1371600"/>
            </a:xfrm>
            <a:prstGeom prst="rect">
              <a:avLst/>
            </a:prstGeom>
            <a:solidFill>
              <a:srgbClr val="00295B"/>
            </a:solidFill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Value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5369" y="2821940"/>
              <a:ext cx="369332" cy="1371600"/>
            </a:xfrm>
            <a:prstGeom prst="rect">
              <a:avLst/>
            </a:prstGeom>
            <a:solidFill>
              <a:srgbClr val="00295B"/>
            </a:solidFill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Growth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5368" y="4414520"/>
              <a:ext cx="369332" cy="1371600"/>
            </a:xfrm>
            <a:prstGeom prst="rect">
              <a:avLst/>
            </a:prstGeom>
            <a:solidFill>
              <a:srgbClr val="00295B"/>
            </a:solidFill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Quality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611046" y="2702562"/>
              <a:ext cx="5913947" cy="12700"/>
            </a:xfrm>
            <a:prstGeom prst="line">
              <a:avLst/>
            </a:prstGeom>
            <a:ln w="19050">
              <a:solidFill>
                <a:srgbClr val="5D5C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46289" y="4310382"/>
              <a:ext cx="5913947" cy="12700"/>
            </a:xfrm>
            <a:prstGeom prst="line">
              <a:avLst/>
            </a:prstGeom>
            <a:ln w="19050">
              <a:solidFill>
                <a:srgbClr val="5D5C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11046" y="1229360"/>
              <a:ext cx="5902976" cy="1231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 defTabSz="914400">
                <a:spcBef>
                  <a:spcPts val="0"/>
                </a:spcBef>
                <a:spcAft>
                  <a:spcPts val="1200"/>
                </a:spcAft>
                <a:buClr>
                  <a:schemeClr val="tx1"/>
                </a:buClr>
                <a:buSzPct val="120000"/>
                <a:buFont typeface="Wingdings" pitchFamily="2" charset="2"/>
                <a:buChar char="§"/>
              </a:pPr>
              <a:r>
                <a:rPr lang="en-US" sz="1100" dirty="0" smtClean="0">
                  <a:latin typeface="Arial" pitchFamily="34" charset="0"/>
                  <a:ea typeface="+mn-ea"/>
                  <a:cs typeface="Arial" pitchFamily="34" charset="0"/>
                </a:rPr>
                <a:t>Comment on </a:t>
              </a:r>
              <a:r>
                <a:rPr lang="en-US" sz="1100" dirty="0" err="1" smtClean="0">
                  <a:latin typeface="Arial" pitchFamily="34" charset="0"/>
                  <a:ea typeface="+mn-ea"/>
                  <a:cs typeface="Arial" pitchFamily="34" charset="0"/>
                </a:rPr>
                <a:t>comparables</a:t>
              </a:r>
              <a:r>
                <a:rPr lang="en-US" sz="1100" dirty="0" smtClean="0">
                  <a:latin typeface="Arial" pitchFamily="34" charset="0"/>
                  <a:ea typeface="+mn-ea"/>
                  <a:cs typeface="Arial" pitchFamily="34" charset="0"/>
                </a:rPr>
                <a:t> </a:t>
              </a:r>
            </a:p>
            <a:p>
              <a:pPr marL="180975" indent="-180975" defTabSz="914400">
                <a:spcBef>
                  <a:spcPts val="0"/>
                </a:spcBef>
                <a:spcAft>
                  <a:spcPts val="1200"/>
                </a:spcAft>
                <a:buClr>
                  <a:schemeClr val="tx1"/>
                </a:buClr>
                <a:buSzPct val="120000"/>
                <a:buFont typeface="Wingdings" pitchFamily="2" charset="2"/>
                <a:buChar char="§"/>
              </a:pPr>
              <a:r>
                <a:rPr lang="en-US" sz="1100" dirty="0" smtClean="0">
                  <a:latin typeface="Arial" pitchFamily="34" charset="0"/>
                  <a:cs typeface="Arial" pitchFamily="34" charset="0"/>
                </a:rPr>
                <a:t>Comment on DCF valuation </a:t>
              </a:r>
            </a:p>
            <a:p>
              <a:pPr marL="180975" indent="-180975" defTabSz="914400">
                <a:spcBef>
                  <a:spcPts val="0"/>
                </a:spcBef>
                <a:spcAft>
                  <a:spcPts val="1200"/>
                </a:spcAft>
                <a:buClr>
                  <a:schemeClr val="tx1"/>
                </a:buClr>
                <a:buSzPct val="120000"/>
                <a:buFont typeface="Wingdings" pitchFamily="2" charset="2"/>
                <a:buChar char="§"/>
              </a:pPr>
              <a:r>
                <a:rPr lang="en-US" sz="1100" dirty="0" smtClean="0">
                  <a:latin typeface="Arial" pitchFamily="34" charset="0"/>
                  <a:cs typeface="Arial" pitchFamily="34" charset="0"/>
                </a:rPr>
                <a:t>Comment on your fair value </a:t>
              </a:r>
              <a:endParaRPr lang="en-US" sz="1100" dirty="0" smtClean="0">
                <a:latin typeface="Arial" pitchFamily="34" charset="0"/>
                <a:ea typeface="+mn-ea"/>
                <a:cs typeface="Arial" pitchFamily="34" charset="0"/>
              </a:endParaRPr>
            </a:p>
            <a:p>
              <a:pPr marL="180975" indent="-180975" defTabSz="914400">
                <a:spcBef>
                  <a:spcPts val="0"/>
                </a:spcBef>
                <a:spcAft>
                  <a:spcPts val="1200"/>
                </a:spcAft>
                <a:buClr>
                  <a:schemeClr val="tx1"/>
                </a:buClr>
                <a:buSzPct val="120000"/>
                <a:buFont typeface="Wingdings" pitchFamily="2" charset="2"/>
                <a:buChar char="§"/>
              </a:pPr>
              <a:endParaRPr lang="en-US" sz="1100" dirty="0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11046" y="2857976"/>
              <a:ext cx="5902976" cy="1231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 defTabSz="914400">
                <a:spcBef>
                  <a:spcPts val="0"/>
                </a:spcBef>
                <a:spcAft>
                  <a:spcPts val="1200"/>
                </a:spcAft>
                <a:buClr>
                  <a:schemeClr val="tx1"/>
                </a:buClr>
                <a:buSzPct val="120000"/>
                <a:buFont typeface="Wingdings" pitchFamily="2" charset="2"/>
                <a:buChar char="§"/>
              </a:pPr>
              <a:r>
                <a:rPr lang="en-US" sz="1100" dirty="0" smtClean="0">
                  <a:latin typeface="Arial" pitchFamily="34" charset="0"/>
                  <a:ea typeface="+mn-ea"/>
                  <a:cs typeface="Arial" pitchFamily="34" charset="0"/>
                </a:rPr>
                <a:t>What is the growth outlook for the company </a:t>
              </a:r>
            </a:p>
            <a:p>
              <a:pPr marL="180975" indent="-180975" defTabSz="914400">
                <a:spcBef>
                  <a:spcPts val="0"/>
                </a:spcBef>
                <a:spcAft>
                  <a:spcPts val="1200"/>
                </a:spcAft>
                <a:buClr>
                  <a:schemeClr val="tx1"/>
                </a:buClr>
                <a:buSzPct val="120000"/>
                <a:buFont typeface="Wingdings" pitchFamily="2" charset="2"/>
                <a:buChar char="§"/>
              </a:pPr>
              <a:r>
                <a:rPr lang="en-US" sz="1100" dirty="0" smtClean="0">
                  <a:latin typeface="Arial" pitchFamily="34" charset="0"/>
                  <a:cs typeface="Arial" pitchFamily="34" charset="0"/>
                </a:rPr>
                <a:t>How sustainable / risky are the growth prospects </a:t>
              </a:r>
            </a:p>
            <a:p>
              <a:pPr marL="180975" indent="-180975" defTabSz="914400">
                <a:spcBef>
                  <a:spcPts val="0"/>
                </a:spcBef>
                <a:spcAft>
                  <a:spcPts val="1200"/>
                </a:spcAft>
                <a:buClr>
                  <a:schemeClr val="tx1"/>
                </a:buClr>
                <a:buSzPct val="120000"/>
                <a:buFont typeface="Wingdings" pitchFamily="2" charset="2"/>
                <a:buChar char="§"/>
              </a:pPr>
              <a:r>
                <a:rPr lang="en-US" sz="1100" dirty="0" smtClean="0">
                  <a:latin typeface="Arial" pitchFamily="34" charset="0"/>
                  <a:cs typeface="Arial" pitchFamily="34" charset="0"/>
                </a:rPr>
                <a:t>Is the growth being mispriced by the market? </a:t>
              </a:r>
              <a:endParaRPr lang="en-US" sz="1100" dirty="0" smtClean="0">
                <a:latin typeface="Arial" pitchFamily="34" charset="0"/>
                <a:ea typeface="+mn-ea"/>
                <a:cs typeface="Arial" pitchFamily="34" charset="0"/>
              </a:endParaRPr>
            </a:p>
            <a:p>
              <a:pPr marL="180975" indent="-180975" defTabSz="914400">
                <a:spcBef>
                  <a:spcPts val="0"/>
                </a:spcBef>
                <a:spcAft>
                  <a:spcPts val="1200"/>
                </a:spcAft>
                <a:buClr>
                  <a:schemeClr val="tx1"/>
                </a:buClr>
                <a:buSzPct val="120000"/>
                <a:buFont typeface="Wingdings" pitchFamily="2" charset="2"/>
                <a:buChar char="§"/>
              </a:pPr>
              <a:endParaRPr lang="en-US" sz="1100" dirty="0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11046" y="4445000"/>
              <a:ext cx="5849190" cy="1400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 defTabSz="914400">
                <a:spcBef>
                  <a:spcPts val="0"/>
                </a:spcBef>
                <a:spcAft>
                  <a:spcPts val="1200"/>
                </a:spcAft>
                <a:buClr>
                  <a:schemeClr val="tx1"/>
                </a:buClr>
                <a:buSzPct val="120000"/>
                <a:buFont typeface="Wingdings" pitchFamily="2" charset="2"/>
                <a:buChar char="§"/>
              </a:pPr>
              <a:r>
                <a:rPr lang="en-US" sz="1100" dirty="0" smtClean="0">
                  <a:latin typeface="Arial" pitchFamily="34" charset="0"/>
                  <a:ea typeface="+mn-ea"/>
                  <a:cs typeface="Arial" pitchFamily="34" charset="0"/>
                </a:rPr>
                <a:t>Is this a high quality company?  Why?  -&gt;  ROE / leverage / sustainable competitive advantage / other </a:t>
              </a:r>
            </a:p>
            <a:p>
              <a:pPr marL="180975" indent="-180975" defTabSz="914400">
                <a:spcBef>
                  <a:spcPts val="0"/>
                </a:spcBef>
                <a:spcAft>
                  <a:spcPts val="1200"/>
                </a:spcAft>
                <a:buClr>
                  <a:schemeClr val="tx1"/>
                </a:buClr>
                <a:buSzPct val="120000"/>
                <a:buFont typeface="Wingdings" pitchFamily="2" charset="2"/>
                <a:buChar char="§"/>
              </a:pPr>
              <a:r>
                <a:rPr lang="en-US" sz="1100" dirty="0" smtClean="0">
                  <a:latin typeface="Arial" pitchFamily="34" charset="0"/>
                  <a:cs typeface="Arial" pitchFamily="34" charset="0"/>
                </a:rPr>
                <a:t>Text</a:t>
              </a:r>
            </a:p>
            <a:p>
              <a:pPr marL="180975" indent="-180975" defTabSz="914400">
                <a:spcBef>
                  <a:spcPts val="0"/>
                </a:spcBef>
                <a:spcAft>
                  <a:spcPts val="1200"/>
                </a:spcAft>
                <a:buClr>
                  <a:schemeClr val="tx1"/>
                </a:buClr>
                <a:buSzPct val="120000"/>
                <a:buFont typeface="Wingdings" pitchFamily="2" charset="2"/>
                <a:buChar char="§"/>
              </a:pPr>
              <a:r>
                <a:rPr lang="en-US" sz="1100" dirty="0" smtClean="0">
                  <a:latin typeface="Arial" pitchFamily="34" charset="0"/>
                  <a:cs typeface="Arial" pitchFamily="34" charset="0"/>
                </a:rPr>
                <a:t>Text</a:t>
              </a:r>
              <a:endParaRPr lang="en-US" sz="1100" dirty="0" smtClean="0">
                <a:latin typeface="Arial" pitchFamily="34" charset="0"/>
                <a:ea typeface="+mn-ea"/>
                <a:cs typeface="Arial" pitchFamily="34" charset="0"/>
              </a:endParaRPr>
            </a:p>
            <a:p>
              <a:pPr marL="180975" indent="-180975" defTabSz="914400">
                <a:spcBef>
                  <a:spcPts val="0"/>
                </a:spcBef>
                <a:spcAft>
                  <a:spcPts val="1200"/>
                </a:spcAft>
                <a:buClr>
                  <a:schemeClr val="tx1"/>
                </a:buClr>
                <a:buSzPct val="120000"/>
                <a:buFont typeface="Wingdings" pitchFamily="2" charset="2"/>
                <a:buChar char="§"/>
              </a:pPr>
              <a:endParaRPr lang="en-US" sz="1100" dirty="0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757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398603" y="8686315"/>
            <a:ext cx="115420" cy="319619"/>
          </a:xfrm>
        </p:spPr>
        <p:txBody>
          <a:bodyPr/>
          <a:lstStyle/>
          <a:p>
            <a:fld id="{DCC9EA3B-ED24-4B11-BAB8-E5C9451CF185}" type="slidenum">
              <a:rPr lang="en-GB" sz="800" b="1" smtClean="0">
                <a:solidFill>
                  <a:srgbClr val="00295B"/>
                </a:solidFill>
              </a:rPr>
              <a:pPr/>
              <a:t>3</a:t>
            </a:fld>
            <a:endParaRPr lang="en-GB" sz="800" b="1" dirty="0">
              <a:solidFill>
                <a:srgbClr val="00295B"/>
              </a:solidFill>
            </a:endParaRPr>
          </a:p>
        </p:txBody>
      </p:sp>
      <p:sp>
        <p:nvSpPr>
          <p:cNvPr id="9" name="Title 4"/>
          <p:cNvSpPr>
            <a:spLocks noGrp="1"/>
          </p:cNvSpPr>
          <p:nvPr>
            <p:ph type="title"/>
          </p:nvPr>
        </p:nvSpPr>
        <p:spPr>
          <a:xfrm>
            <a:off x="253879" y="494836"/>
            <a:ext cx="4686299" cy="297644"/>
          </a:xfrm>
        </p:spPr>
        <p:txBody>
          <a:bodyPr/>
          <a:lstStyle/>
          <a:p>
            <a:r>
              <a:rPr lang="en-US" sz="1400" b="1" dirty="0" smtClean="0">
                <a:solidFill>
                  <a:srgbClr val="00295B"/>
                </a:solidFill>
              </a:rPr>
              <a:t>SWOT Analysis</a:t>
            </a:r>
            <a:endParaRPr lang="en-GB" sz="1400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267067" y="8806148"/>
            <a:ext cx="1490296" cy="121971"/>
          </a:xfrm>
        </p:spPr>
        <p:txBody>
          <a:bodyPr/>
          <a:lstStyle/>
          <a:p>
            <a:fld id="{E1C1B178-CC15-49BC-9DD7-D11C28670564}" type="datetime1">
              <a:rPr lang="en-US" sz="800" smtClean="0"/>
              <a:t>11/14/2014</a:t>
            </a:fld>
            <a:endParaRPr lang="en-GB" sz="8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257190"/>
              </p:ext>
            </p:extLst>
          </p:nvPr>
        </p:nvGraphicFramePr>
        <p:xfrm>
          <a:off x="267067" y="919477"/>
          <a:ext cx="5984265" cy="37428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41984"/>
                <a:gridCol w="3042281"/>
              </a:tblGrid>
              <a:tr h="3444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Strength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95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Weakness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95B"/>
                    </a:solidFill>
                  </a:tcPr>
                </a:tc>
              </a:tr>
              <a:tr h="1225233">
                <a:tc>
                  <a:txBody>
                    <a:bodyPr/>
                    <a:lstStyle/>
                    <a:p>
                      <a:pPr marL="285750" indent="-285750" algn="l" defTabSz="914400" rtl="0" eaLnBrk="1" fontAlgn="b" latinLnBrk="0" hangingPunct="1">
                        <a:buClr>
                          <a:schemeClr val="tx1"/>
                        </a:buClr>
                        <a:buSzPct val="120000"/>
                        <a:buFont typeface="Wingdings" pitchFamily="2" charset="2"/>
                        <a:buChar char="§"/>
                      </a:pPr>
                      <a:r>
                        <a:rPr lang="en-US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indent="-285750" algn="l" defTabSz="914400" rtl="0" eaLnBrk="1" fontAlgn="b" latinLnBrk="0" hangingPunct="1">
                        <a:buClr>
                          <a:schemeClr val="tx1"/>
                        </a:buClr>
                        <a:buSzPct val="120000"/>
                        <a:buFont typeface="Wingdings" pitchFamily="2" charset="2"/>
                        <a:buChar char="§"/>
                      </a:pPr>
                      <a:endParaRPr lang="en-US" sz="1200" b="1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fontAlgn="b" latinLnBrk="0" hangingPunct="1">
                        <a:buClr>
                          <a:schemeClr val="tx1"/>
                        </a:buClr>
                        <a:buSzPct val="120000"/>
                        <a:buFont typeface="Wingdings" pitchFamily="2" charset="2"/>
                        <a:buChar char="§"/>
                      </a:pPr>
                      <a:endParaRPr lang="en-US" sz="1200" b="1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fontAlgn="b" latinLnBrk="0" hangingPunct="1">
                        <a:buClr>
                          <a:schemeClr val="tx1"/>
                        </a:buClr>
                        <a:buSzPct val="120000"/>
                        <a:buFont typeface="Wingdings" pitchFamily="2" charset="2"/>
                        <a:buNone/>
                      </a:pPr>
                      <a:endParaRPr lang="en-US" sz="1200" b="1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fontAlgn="b" latinLnBrk="0" hangingPunct="1">
                        <a:buClr>
                          <a:schemeClr val="tx1"/>
                        </a:buClr>
                        <a:buSzPct val="120000"/>
                        <a:buFont typeface="Wingdings" pitchFamily="2" charset="2"/>
                        <a:buChar char="§"/>
                      </a:pPr>
                      <a:endParaRPr lang="en-US" sz="1200" b="1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fontAlgn="b" latinLnBrk="0" hangingPunct="1">
                        <a:buClr>
                          <a:schemeClr val="tx1"/>
                        </a:buClr>
                        <a:buSzPct val="120000"/>
                        <a:buFont typeface="Wingdings" pitchFamily="2" charset="2"/>
                        <a:buChar char="§"/>
                      </a:pPr>
                      <a:endParaRPr lang="en-US" sz="1200" b="1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fontAlgn="b" latinLnBrk="0" hangingPunct="1">
                        <a:buClr>
                          <a:schemeClr val="tx1"/>
                        </a:buClr>
                        <a:buSzPct val="120000"/>
                        <a:buFont typeface="Wingdings" pitchFamily="2" charset="2"/>
                        <a:buChar char="§"/>
                      </a:pPr>
                      <a:endParaRPr lang="en-US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4290" marR="34290" marT="121920" marB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defTabSz="914400" rtl="0" eaLnBrk="1" fontAlgn="b" latinLnBrk="0" hangingPunct="1">
                        <a:buClr>
                          <a:schemeClr val="tx1"/>
                        </a:buClr>
                        <a:buSzPct val="120000"/>
                        <a:buFont typeface="Wingdings" pitchFamily="2" charset="2"/>
                        <a:buChar char="§"/>
                      </a:pPr>
                      <a:r>
                        <a:rPr 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 </a:t>
                      </a:r>
                      <a:endParaRPr lang="en-US" sz="1200" b="1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fontAlgn="b" latinLnBrk="0" hangingPunct="1">
                        <a:buClr>
                          <a:schemeClr val="tx1"/>
                        </a:buClr>
                        <a:buSzPct val="120000"/>
                        <a:buFont typeface="Wingdings" pitchFamily="2" charset="2"/>
                        <a:buChar char="§"/>
                      </a:pPr>
                      <a:endParaRPr lang="en-US" sz="1200" b="1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fontAlgn="b" latinLnBrk="0" hangingPunct="1">
                        <a:buClr>
                          <a:schemeClr val="tx1"/>
                        </a:buClr>
                        <a:buSzPct val="120000"/>
                        <a:buFont typeface="Wingdings" pitchFamily="2" charset="2"/>
                        <a:buChar char="§"/>
                      </a:pPr>
                      <a:endParaRPr lang="en-US" sz="1200" b="1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fontAlgn="b" latinLnBrk="0" hangingPunct="1">
                        <a:buClr>
                          <a:schemeClr val="tx1"/>
                        </a:buClr>
                        <a:buSzPct val="120000"/>
                        <a:buFont typeface="Wingdings" pitchFamily="2" charset="2"/>
                        <a:buChar char="§"/>
                      </a:pPr>
                      <a:endParaRPr lang="en-US" sz="1200" b="1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fontAlgn="b" latinLnBrk="0" hangingPunct="1">
                        <a:buClr>
                          <a:schemeClr val="tx1"/>
                        </a:buClr>
                        <a:buSzPct val="120000"/>
                        <a:buFont typeface="Wingdings" pitchFamily="2" charset="2"/>
                        <a:buNone/>
                      </a:pPr>
                      <a:endParaRPr lang="en-US" sz="1200" b="1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fontAlgn="b" latinLnBrk="0" hangingPunct="1">
                        <a:buClr>
                          <a:schemeClr val="tx1"/>
                        </a:buClr>
                        <a:buSzPct val="120000"/>
                        <a:buFont typeface="Wingdings" pitchFamily="2" charset="2"/>
                        <a:buChar char="§"/>
                      </a:pPr>
                      <a:endParaRPr lang="en-US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4290" marR="34290" marT="121920" marB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032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Opportunity</a:t>
                      </a:r>
                    </a:p>
                  </a:txBody>
                  <a:tcPr marL="68580" marR="6858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95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Threat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68580" marR="6858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95B"/>
                    </a:solidFill>
                  </a:tcPr>
                </a:tc>
              </a:tr>
              <a:tr h="1133034">
                <a:tc>
                  <a:txBody>
                    <a:bodyPr/>
                    <a:lstStyle/>
                    <a:p>
                      <a:pPr marL="285750" indent="-285750" algn="l" defTabSz="914400" rtl="0" eaLnBrk="1" fontAlgn="b" latinLnBrk="0" hangingPunct="1">
                        <a:buClr>
                          <a:schemeClr val="tx1"/>
                        </a:buClr>
                        <a:buSzPct val="120000"/>
                        <a:buFont typeface="Wingdings" pitchFamily="2" charset="2"/>
                        <a:buChar char="§"/>
                      </a:pPr>
                      <a:r>
                        <a:rPr lang="en-US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indent="-285750" algn="l" defTabSz="914400" rtl="0" eaLnBrk="1" fontAlgn="b" latinLnBrk="0" hangingPunct="1">
                        <a:buClr>
                          <a:schemeClr val="tx1"/>
                        </a:buClr>
                        <a:buSzPct val="120000"/>
                        <a:buFont typeface="Wingdings" pitchFamily="2" charset="2"/>
                        <a:buChar char="§"/>
                      </a:pPr>
                      <a:endParaRPr lang="en-US" sz="1200" b="1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fontAlgn="b" latinLnBrk="0" hangingPunct="1">
                        <a:buClr>
                          <a:schemeClr val="tx1"/>
                        </a:buClr>
                        <a:buSzPct val="120000"/>
                        <a:buFont typeface="Wingdings" pitchFamily="2" charset="2"/>
                        <a:buChar char="§"/>
                      </a:pPr>
                      <a:endParaRPr lang="en-US" sz="1200" b="1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fontAlgn="b" latinLnBrk="0" hangingPunct="1">
                        <a:buClr>
                          <a:schemeClr val="tx1"/>
                        </a:buClr>
                        <a:buSzPct val="120000"/>
                        <a:buFont typeface="Wingdings" pitchFamily="2" charset="2"/>
                        <a:buChar char="§"/>
                      </a:pPr>
                      <a:endParaRPr lang="en-US" sz="1200" b="1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fontAlgn="b" latinLnBrk="0" hangingPunct="1">
                        <a:buClr>
                          <a:schemeClr val="tx1"/>
                        </a:buClr>
                        <a:buSzPct val="120000"/>
                        <a:buFont typeface="Wingdings" pitchFamily="2" charset="2"/>
                        <a:buChar char="§"/>
                      </a:pPr>
                      <a:endParaRPr lang="en-US" sz="1200" b="1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fontAlgn="b" latinLnBrk="0" hangingPunct="1">
                        <a:buClr>
                          <a:schemeClr val="tx1"/>
                        </a:buClr>
                        <a:buSzPct val="120000"/>
                        <a:buFont typeface="Wingdings" pitchFamily="2" charset="2"/>
                        <a:buNone/>
                      </a:pPr>
                      <a:endParaRPr lang="en-US" sz="1200" b="1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fontAlgn="b" latinLnBrk="0" hangingPunct="1">
                        <a:buClr>
                          <a:schemeClr val="tx1"/>
                        </a:buClr>
                        <a:buSzPct val="120000"/>
                        <a:buFont typeface="Wingdings" pitchFamily="2" charset="2"/>
                        <a:buChar char="§"/>
                      </a:pPr>
                      <a:endParaRPr lang="en-US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4290" marR="34290" marT="121920" marB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defTabSz="914400" rtl="0" eaLnBrk="1" fontAlgn="b" latinLnBrk="0" hangingPunct="1">
                        <a:buClr>
                          <a:schemeClr val="tx1"/>
                        </a:buClr>
                        <a:buSzPct val="120000"/>
                        <a:buFont typeface="Wingdings" pitchFamily="2" charset="2"/>
                        <a:buChar char="§"/>
                      </a:pPr>
                      <a:r>
                        <a:rPr 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 </a:t>
                      </a:r>
                      <a:endParaRPr lang="en-US" sz="1200" b="1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fontAlgn="b" latinLnBrk="0" hangingPunct="1">
                        <a:buClr>
                          <a:schemeClr val="tx1"/>
                        </a:buClr>
                        <a:buSzPct val="120000"/>
                        <a:buFont typeface="Wingdings" pitchFamily="2" charset="2"/>
                        <a:buChar char="§"/>
                      </a:pPr>
                      <a:endParaRPr lang="en-US" sz="1200" b="1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fontAlgn="b" latinLnBrk="0" hangingPunct="1">
                        <a:buClr>
                          <a:schemeClr val="tx1"/>
                        </a:buClr>
                        <a:buSzPct val="120000"/>
                        <a:buFont typeface="Wingdings" pitchFamily="2" charset="2"/>
                        <a:buChar char="§"/>
                      </a:pPr>
                      <a:endParaRPr lang="en-US" sz="1200" b="1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fontAlgn="b" latinLnBrk="0" hangingPunct="1">
                        <a:buClr>
                          <a:schemeClr val="tx1"/>
                        </a:buClr>
                        <a:buSzPct val="120000"/>
                        <a:buFont typeface="Wingdings" pitchFamily="2" charset="2"/>
                        <a:buChar char="§"/>
                      </a:pPr>
                      <a:endParaRPr lang="en-US" sz="1200" b="1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fontAlgn="b" latinLnBrk="0" hangingPunct="1">
                        <a:buClr>
                          <a:schemeClr val="tx1"/>
                        </a:buClr>
                        <a:buSzPct val="120000"/>
                        <a:buFont typeface="Wingdings" pitchFamily="2" charset="2"/>
                        <a:buNone/>
                      </a:pPr>
                      <a:endParaRPr lang="en-US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4290" marR="34290" marT="121920" marB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301683"/>
              </p:ext>
            </p:extLst>
          </p:nvPr>
        </p:nvGraphicFramePr>
        <p:xfrm>
          <a:off x="267067" y="5002207"/>
          <a:ext cx="5987123" cy="1639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7123"/>
              </a:tblGrid>
              <a:tr h="350572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295B"/>
                          </a:solidFill>
                        </a:rPr>
                        <a:t>ESG commentary:</a:t>
                      </a:r>
                      <a:r>
                        <a:rPr lang="en-US" sz="1200" b="1" baseline="0" dirty="0" smtClean="0">
                          <a:solidFill>
                            <a:srgbClr val="00295B"/>
                          </a:solidFill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00295B"/>
                          </a:solidFill>
                        </a:rPr>
                        <a:t> </a:t>
                      </a:r>
                      <a:endParaRPr lang="en-US" sz="1200" b="1" dirty="0">
                        <a:solidFill>
                          <a:srgbClr val="00295B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88675">
                <a:tc>
                  <a:txBody>
                    <a:bodyPr/>
                    <a:lstStyle/>
                    <a:p>
                      <a:pPr marL="171450" indent="-171450">
                        <a:spcAft>
                          <a:spcPts val="9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Text</a:t>
                      </a:r>
                      <a:r>
                        <a:rPr lang="en-US" sz="12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</a:p>
                    <a:p>
                      <a:pPr marL="171450" indent="-171450">
                        <a:spcAft>
                          <a:spcPts val="9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2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Text </a:t>
                      </a:r>
                    </a:p>
                    <a:p>
                      <a:pPr marL="171450" indent="-171450">
                        <a:spcAft>
                          <a:spcPts val="9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2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Text </a:t>
                      </a:r>
                      <a:endParaRPr lang="en-US" sz="1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183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398603" y="8686315"/>
            <a:ext cx="115420" cy="319619"/>
          </a:xfrm>
        </p:spPr>
        <p:txBody>
          <a:bodyPr/>
          <a:lstStyle/>
          <a:p>
            <a:fld id="{DCC9EA3B-ED24-4B11-BAB8-E5C9451CF185}" type="slidenum">
              <a:rPr lang="en-GB" sz="800" b="1" smtClean="0">
                <a:solidFill>
                  <a:srgbClr val="00295B"/>
                </a:solidFill>
              </a:rPr>
              <a:pPr/>
              <a:t>4</a:t>
            </a:fld>
            <a:endParaRPr lang="en-GB" sz="800" b="1" dirty="0">
              <a:solidFill>
                <a:srgbClr val="00295B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267067" y="8806148"/>
            <a:ext cx="1490296" cy="121971"/>
          </a:xfrm>
        </p:spPr>
        <p:txBody>
          <a:bodyPr/>
          <a:lstStyle/>
          <a:p>
            <a:fld id="{E1C1B178-CC15-49BC-9DD7-D11C28670564}" type="datetime1">
              <a:rPr lang="en-US" sz="800" smtClean="0"/>
              <a:t>11/14/2014</a:t>
            </a:fld>
            <a:endParaRPr lang="en-GB" sz="800" dirty="0"/>
          </a:p>
        </p:txBody>
      </p:sp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253879" y="494836"/>
            <a:ext cx="4686299" cy="297644"/>
          </a:xfrm>
        </p:spPr>
        <p:txBody>
          <a:bodyPr/>
          <a:lstStyle/>
          <a:p>
            <a:r>
              <a:rPr lang="en-US" sz="1400" b="1" dirty="0" smtClean="0">
                <a:solidFill>
                  <a:srgbClr val="00295B"/>
                </a:solidFill>
              </a:rPr>
              <a:t>1 Year Comp </a:t>
            </a:r>
            <a:endParaRPr lang="en-GB" sz="1400" b="1" dirty="0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274199" y="4396276"/>
            <a:ext cx="4686299" cy="297644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1400" b="1" dirty="0" smtClean="0">
                <a:solidFill>
                  <a:srgbClr val="00295B"/>
                </a:solidFill>
              </a:rPr>
              <a:t>3 Year Comp </a:t>
            </a:r>
            <a:endParaRPr lang="en-GB" sz="1400" b="1" dirty="0"/>
          </a:p>
        </p:txBody>
      </p:sp>
    </p:spTree>
    <p:extLst>
      <p:ext uri="{BB962C8B-B14F-4D97-AF65-F5344CB8AC3E}">
        <p14:creationId xmlns:p14="http://schemas.microsoft.com/office/powerpoint/2010/main" val="420250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shmore Template A4">
  <a:themeElements>
    <a:clrScheme name="Ashmore">
      <a:dk1>
        <a:srgbClr val="5D5C61"/>
      </a:dk1>
      <a:lt1>
        <a:srgbClr val="FFFFFF"/>
      </a:lt1>
      <a:dk2>
        <a:srgbClr val="00295B"/>
      </a:dk2>
      <a:lt2>
        <a:srgbClr val="FFFFFF"/>
      </a:lt2>
      <a:accent1>
        <a:srgbClr val="00AEE2"/>
      </a:accent1>
      <a:accent2>
        <a:srgbClr val="98989C"/>
      </a:accent2>
      <a:accent3>
        <a:srgbClr val="5C9233"/>
      </a:accent3>
      <a:accent4>
        <a:srgbClr val="C8621B"/>
      </a:accent4>
      <a:accent5>
        <a:srgbClr val="3090C5"/>
      </a:accent5>
      <a:accent6>
        <a:srgbClr val="60BBA3"/>
      </a:accent6>
      <a:hlink>
        <a:srgbClr val="A0012E"/>
      </a:hlink>
      <a:folHlink>
        <a:srgbClr val="B0C206"/>
      </a:folHlink>
    </a:clrScheme>
    <a:fontScheme name="Ashmore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400" b="0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Ashmore Template A4</Template>
  <TotalTime>3055</TotalTime>
  <Words>209</Words>
  <Application>Microsoft Office PowerPoint</Application>
  <PresentationFormat>Letter Paper (8.5x11 in)</PresentationFormat>
  <Paragraphs>105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Ashmore Template A4</vt:lpstr>
      <vt:lpstr>Company name </vt:lpstr>
      <vt:lpstr>Key Operating Assumptions</vt:lpstr>
      <vt:lpstr>SWOT Analysis</vt:lpstr>
      <vt:lpstr>1 Year Comp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Ashmore Investment Management Limitied</dc:title>
  <dc:creator>Craig Billing</dc:creator>
  <cp:lastModifiedBy>Akhtar Nazirali</cp:lastModifiedBy>
  <cp:revision>474</cp:revision>
  <cp:lastPrinted>2014-10-16T22:05:28Z</cp:lastPrinted>
  <dcterms:created xsi:type="dcterms:W3CDTF">2013-03-04T11:29:55Z</dcterms:created>
  <dcterms:modified xsi:type="dcterms:W3CDTF">2014-11-14T17:23:39Z</dcterms:modified>
</cp:coreProperties>
</file>