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16CE-4863-784E-9645-CF305118C609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DEB0-E170-D542-8D0C-AE19A727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8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16CE-4863-784E-9645-CF305118C609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DEB0-E170-D542-8D0C-AE19A727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16CE-4863-784E-9645-CF305118C609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DEB0-E170-D542-8D0C-AE19A727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2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16CE-4863-784E-9645-CF305118C609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DEB0-E170-D542-8D0C-AE19A727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16CE-4863-784E-9645-CF305118C609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DEB0-E170-D542-8D0C-AE19A727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16CE-4863-784E-9645-CF305118C609}" type="datetimeFigureOut">
              <a:rPr lang="en-US" smtClean="0"/>
              <a:t>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DEB0-E170-D542-8D0C-AE19A727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16CE-4863-784E-9645-CF305118C609}" type="datetimeFigureOut">
              <a:rPr lang="en-US" smtClean="0"/>
              <a:t>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DEB0-E170-D542-8D0C-AE19A727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3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16CE-4863-784E-9645-CF305118C609}" type="datetimeFigureOut">
              <a:rPr lang="en-US" smtClean="0"/>
              <a:t>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DEB0-E170-D542-8D0C-AE19A727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16CE-4863-784E-9645-CF305118C609}" type="datetimeFigureOut">
              <a:rPr lang="en-US" smtClean="0"/>
              <a:t>2/18/18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DEB0-E170-D542-8D0C-AE19A727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5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16CE-4863-784E-9645-CF305118C609}" type="datetimeFigureOut">
              <a:rPr lang="en-US" smtClean="0"/>
              <a:t>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DEB0-E170-D542-8D0C-AE19A727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6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16CE-4863-784E-9645-CF305118C609}" type="datetimeFigureOut">
              <a:rPr lang="en-US" smtClean="0"/>
              <a:t>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DEB0-E170-D542-8D0C-AE19A727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16CE-4863-784E-9645-CF305118C609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DEB0-E170-D542-8D0C-AE19A727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806CF-460F-6D4F-996D-26724F80D6E0}"/>
              </a:ext>
            </a:extLst>
          </p:cNvPr>
          <p:cNvSpPr/>
          <p:nvPr/>
        </p:nvSpPr>
        <p:spPr>
          <a:xfrm>
            <a:off x="3675463" y="2271715"/>
            <a:ext cx="867965" cy="364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84B86-5529-B248-914F-196B1B0E4606}"/>
              </a:ext>
            </a:extLst>
          </p:cNvPr>
          <p:cNvSpPr/>
          <p:nvPr/>
        </p:nvSpPr>
        <p:spPr>
          <a:xfrm>
            <a:off x="669728" y="962624"/>
            <a:ext cx="985838" cy="37504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u="sng" dirty="0"/>
              <a:t>ItemID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D52A11-1F89-7F4A-A099-4E6DB74733FA}"/>
              </a:ext>
            </a:extLst>
          </p:cNvPr>
          <p:cNvSpPr/>
          <p:nvPr/>
        </p:nvSpPr>
        <p:spPr>
          <a:xfrm>
            <a:off x="1655566" y="482206"/>
            <a:ext cx="985838" cy="37504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End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00949-FD1E-B244-A089-58A71A95654E}"/>
              </a:ext>
            </a:extLst>
          </p:cNvPr>
          <p:cNvSpPr/>
          <p:nvPr/>
        </p:nvSpPr>
        <p:spPr>
          <a:xfrm>
            <a:off x="2871783" y="482205"/>
            <a:ext cx="1071563" cy="37504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/>
              <a:t>First_Bid</a:t>
            </a:r>
            <a:endParaRPr lang="en-US" sz="13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05DBB5-1882-FA48-9EC0-C15BD07AA374}"/>
              </a:ext>
            </a:extLst>
          </p:cNvPr>
          <p:cNvSpPr/>
          <p:nvPr/>
        </p:nvSpPr>
        <p:spPr>
          <a:xfrm>
            <a:off x="4177294" y="482204"/>
            <a:ext cx="864396" cy="37504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Name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694C92-5F6A-F24A-8DAA-D06F95F62F4A}"/>
              </a:ext>
            </a:extLst>
          </p:cNvPr>
          <p:cNvSpPr/>
          <p:nvPr/>
        </p:nvSpPr>
        <p:spPr>
          <a:xfrm>
            <a:off x="5200649" y="482204"/>
            <a:ext cx="1132286" cy="37504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Currently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48628E-6D8D-224E-B7BD-9F6070B12BF9}"/>
              </a:ext>
            </a:extLst>
          </p:cNvPr>
          <p:cNvSpPr/>
          <p:nvPr/>
        </p:nvSpPr>
        <p:spPr>
          <a:xfrm>
            <a:off x="6577580" y="709021"/>
            <a:ext cx="1978823" cy="37504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/>
              <a:t>Number_of_Bids</a:t>
            </a:r>
            <a:endParaRPr lang="en-US" sz="135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81FDC7-C4FE-FB45-BC27-3C2D66A24C51}"/>
              </a:ext>
            </a:extLst>
          </p:cNvPr>
          <p:cNvSpPr/>
          <p:nvPr/>
        </p:nvSpPr>
        <p:spPr>
          <a:xfrm>
            <a:off x="94657" y="1553778"/>
            <a:ext cx="1028700" cy="38576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B12344-4F10-C048-8AA2-8427D6D63FEA}"/>
              </a:ext>
            </a:extLst>
          </p:cNvPr>
          <p:cNvSpPr/>
          <p:nvPr/>
        </p:nvSpPr>
        <p:spPr>
          <a:xfrm>
            <a:off x="7427715" y="1323396"/>
            <a:ext cx="1453758" cy="38576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Description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02BACC-AC31-8643-8D5A-CDEFBE90B40D}"/>
              </a:ext>
            </a:extLst>
          </p:cNvPr>
          <p:cNvSpPr/>
          <p:nvPr/>
        </p:nvSpPr>
        <p:spPr>
          <a:xfrm>
            <a:off x="7640244" y="2078835"/>
            <a:ext cx="1241229" cy="38576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SellerID</a:t>
            </a:r>
            <a:endParaRPr lang="en-US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F6118C-3131-6444-8894-89D480160213}"/>
              </a:ext>
            </a:extLst>
          </p:cNvPr>
          <p:cNvSpPr/>
          <p:nvPr/>
        </p:nvSpPr>
        <p:spPr>
          <a:xfrm>
            <a:off x="94656" y="2189566"/>
            <a:ext cx="1405531" cy="38576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Buy_Price</a:t>
            </a:r>
            <a:endParaRPr lang="en-US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21BD92-F385-984D-BFCE-06076597434F}"/>
              </a:ext>
            </a:extLst>
          </p:cNvPr>
          <p:cNvCxnSpPr>
            <a:endCxn id="4" idx="1"/>
          </p:cNvCxnSpPr>
          <p:nvPr/>
        </p:nvCxnSpPr>
        <p:spPr>
          <a:xfrm>
            <a:off x="1496607" y="2382446"/>
            <a:ext cx="2178856" cy="7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3B8FA9-10C8-C849-8825-A1D247B383DC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123357" y="1746658"/>
            <a:ext cx="2552106" cy="575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7A60DA-E800-9C4A-B4BA-FE29A1F67A07}"/>
              </a:ext>
            </a:extLst>
          </p:cNvPr>
          <p:cNvCxnSpPr>
            <a:cxnSpLocks/>
          </p:cNvCxnSpPr>
          <p:nvPr/>
        </p:nvCxnSpPr>
        <p:spPr>
          <a:xfrm>
            <a:off x="1655566" y="1226962"/>
            <a:ext cx="2173484" cy="1044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0DF7D9-9AA4-B641-9B26-158FE4E0C243}"/>
              </a:ext>
            </a:extLst>
          </p:cNvPr>
          <p:cNvCxnSpPr>
            <a:cxnSpLocks/>
          </p:cNvCxnSpPr>
          <p:nvPr/>
        </p:nvCxnSpPr>
        <p:spPr>
          <a:xfrm>
            <a:off x="2318136" y="860838"/>
            <a:ext cx="1614513" cy="1394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C2B289-270F-7C43-B742-50DAC7BEE22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412886" y="876899"/>
            <a:ext cx="696560" cy="1394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83FCC6-BD2A-FB4A-9649-75E8E9B2A2C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109446" y="891189"/>
            <a:ext cx="485774" cy="1380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863E00-613F-CF44-ACA2-AD7FBB901869}"/>
              </a:ext>
            </a:extLst>
          </p:cNvPr>
          <p:cNvCxnSpPr>
            <a:cxnSpLocks/>
          </p:cNvCxnSpPr>
          <p:nvPr/>
        </p:nvCxnSpPr>
        <p:spPr>
          <a:xfrm flipH="1">
            <a:off x="4254085" y="876899"/>
            <a:ext cx="1435884" cy="1394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123BB-97CE-CA4F-8A4E-0E39EA8136B1}"/>
              </a:ext>
            </a:extLst>
          </p:cNvPr>
          <p:cNvCxnSpPr>
            <a:cxnSpLocks/>
          </p:cNvCxnSpPr>
          <p:nvPr/>
        </p:nvCxnSpPr>
        <p:spPr>
          <a:xfrm flipV="1">
            <a:off x="4485860" y="962625"/>
            <a:ext cx="2099753" cy="1343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888387-6691-2E45-AA16-235CBE62D68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543428" y="1521661"/>
            <a:ext cx="2878935" cy="932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61E2F9-2CFB-404B-837A-585C594AC7E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543428" y="2271715"/>
            <a:ext cx="3096816" cy="21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40295900-AB42-AF4E-A8E6-761136B849C7}"/>
              </a:ext>
            </a:extLst>
          </p:cNvPr>
          <p:cNvSpPr/>
          <p:nvPr/>
        </p:nvSpPr>
        <p:spPr>
          <a:xfrm rot="18541284">
            <a:off x="2440494" y="3290075"/>
            <a:ext cx="976907" cy="5715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71EBB9-3826-504B-A348-92AB7470DFE2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914549" y="3955310"/>
            <a:ext cx="706863" cy="742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1AAD806-0058-3447-9E63-C22AB3F2A218}"/>
              </a:ext>
            </a:extLst>
          </p:cNvPr>
          <p:cNvSpPr/>
          <p:nvPr/>
        </p:nvSpPr>
        <p:spPr>
          <a:xfrm>
            <a:off x="1450171" y="4697769"/>
            <a:ext cx="867965" cy="364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Bid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129ACF2-D077-E84C-BC6C-4207462ACD46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236483" y="2636045"/>
            <a:ext cx="604643" cy="56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9E3065-C09F-A245-BCD8-673487434D02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874873" y="5069578"/>
            <a:ext cx="938884" cy="1002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2734E69-F796-624A-BB9B-E273B685B05E}"/>
              </a:ext>
            </a:extLst>
          </p:cNvPr>
          <p:cNvSpPr/>
          <p:nvPr/>
        </p:nvSpPr>
        <p:spPr>
          <a:xfrm>
            <a:off x="299574" y="6071614"/>
            <a:ext cx="1150597" cy="38576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BidTime</a:t>
            </a:r>
            <a:endParaRPr lang="en-US" sz="14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685780-A2A7-5542-BBBC-5D80C948454C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966922" y="5062100"/>
            <a:ext cx="1153918" cy="118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70761E9-9509-814A-B556-76D37606C7F4}"/>
              </a:ext>
            </a:extLst>
          </p:cNvPr>
          <p:cNvSpPr/>
          <p:nvPr/>
        </p:nvSpPr>
        <p:spPr>
          <a:xfrm>
            <a:off x="2566217" y="6252028"/>
            <a:ext cx="1109246" cy="38576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Amount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73D1D1-A3EA-8C4F-87D1-8DD97B53B63F}"/>
              </a:ext>
            </a:extLst>
          </p:cNvPr>
          <p:cNvCxnSpPr>
            <a:cxnSpLocks/>
            <a:stCxn id="64" idx="3"/>
            <a:endCxn id="68" idx="1"/>
          </p:cNvCxnSpPr>
          <p:nvPr/>
        </p:nvCxnSpPr>
        <p:spPr>
          <a:xfrm>
            <a:off x="4703625" y="4898298"/>
            <a:ext cx="954228" cy="1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Diamond 63">
            <a:extLst>
              <a:ext uri="{FF2B5EF4-FFF2-40B4-BE49-F238E27FC236}">
                <a16:creationId xmlns:a16="http://schemas.microsoft.com/office/drawing/2014/main" id="{4209BEAB-D7C4-5040-BEA9-BA9596E2D802}"/>
              </a:ext>
            </a:extLst>
          </p:cNvPr>
          <p:cNvSpPr/>
          <p:nvPr/>
        </p:nvSpPr>
        <p:spPr>
          <a:xfrm>
            <a:off x="3085790" y="4612548"/>
            <a:ext cx="1617835" cy="5715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95C7011-92A3-734C-BEF9-EAC65C147D86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2314550" y="4898298"/>
            <a:ext cx="771240" cy="7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7F42EB7-D5C0-264B-A2BD-50E436895518}"/>
              </a:ext>
            </a:extLst>
          </p:cNvPr>
          <p:cNvSpPr/>
          <p:nvPr/>
        </p:nvSpPr>
        <p:spPr>
          <a:xfrm>
            <a:off x="5657853" y="4734497"/>
            <a:ext cx="867965" cy="364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719D3A3-D885-5F4D-9478-59D2EF56AD26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5283275" y="5098828"/>
            <a:ext cx="808561" cy="76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B1CD354-316D-924D-91D4-2ACEB79E9C25}"/>
              </a:ext>
            </a:extLst>
          </p:cNvPr>
          <p:cNvSpPr/>
          <p:nvPr/>
        </p:nvSpPr>
        <p:spPr>
          <a:xfrm>
            <a:off x="4757131" y="5859884"/>
            <a:ext cx="1028700" cy="38576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/>
              <a:t>UserID</a:t>
            </a:r>
            <a:endParaRPr lang="en-US" sz="1400" u="sng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DF67489-6E2C-D24E-86D9-B66DDEE7A054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5818955" y="5098828"/>
            <a:ext cx="272881" cy="1345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4FB1E151-2191-0A49-9F51-EFA23412F94F}"/>
              </a:ext>
            </a:extLst>
          </p:cNvPr>
          <p:cNvSpPr/>
          <p:nvPr/>
        </p:nvSpPr>
        <p:spPr>
          <a:xfrm>
            <a:off x="5292811" y="6444127"/>
            <a:ext cx="1028700" cy="38576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Rating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F7511B-3A78-DD42-8384-316787A984CD}"/>
              </a:ext>
            </a:extLst>
          </p:cNvPr>
          <p:cNvCxnSpPr>
            <a:cxnSpLocks/>
            <a:endCxn id="68" idx="2"/>
          </p:cNvCxnSpPr>
          <p:nvPr/>
        </p:nvCxnSpPr>
        <p:spPr>
          <a:xfrm flipH="1" flipV="1">
            <a:off x="6091836" y="5098828"/>
            <a:ext cx="830222" cy="1331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CB87619D-0D3E-2C4E-801D-FAD9689C7B5E}"/>
              </a:ext>
            </a:extLst>
          </p:cNvPr>
          <p:cNvSpPr/>
          <p:nvPr/>
        </p:nvSpPr>
        <p:spPr>
          <a:xfrm>
            <a:off x="6395914" y="6430585"/>
            <a:ext cx="1244330" cy="38576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BD820A-12F9-A142-B5DA-BDA461E3C983}"/>
              </a:ext>
            </a:extLst>
          </p:cNvPr>
          <p:cNvCxnSpPr>
            <a:cxnSpLocks/>
            <a:endCxn id="68" idx="2"/>
          </p:cNvCxnSpPr>
          <p:nvPr/>
        </p:nvCxnSpPr>
        <p:spPr>
          <a:xfrm flipH="1" flipV="1">
            <a:off x="6091836" y="5098828"/>
            <a:ext cx="1548408" cy="77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CB6EC94-5E20-AD4B-B9DB-599E1D25E3EE}"/>
              </a:ext>
            </a:extLst>
          </p:cNvPr>
          <p:cNvSpPr/>
          <p:nvPr/>
        </p:nvSpPr>
        <p:spPr>
          <a:xfrm>
            <a:off x="7114100" y="5878734"/>
            <a:ext cx="1121228" cy="38576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Country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9C41BB-08C2-AB41-80A2-7D90FF428717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5414963" y="3973447"/>
            <a:ext cx="676873" cy="76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Diamond 84">
            <a:extLst>
              <a:ext uri="{FF2B5EF4-FFF2-40B4-BE49-F238E27FC236}">
                <a16:creationId xmlns:a16="http://schemas.microsoft.com/office/drawing/2014/main" id="{DB80E0FA-2F8D-FA48-9587-1AF0F3F64325}"/>
              </a:ext>
            </a:extLst>
          </p:cNvPr>
          <p:cNvSpPr/>
          <p:nvPr/>
        </p:nvSpPr>
        <p:spPr>
          <a:xfrm rot="3039105">
            <a:off x="4460857" y="3236353"/>
            <a:ext cx="1161665" cy="58877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Seller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1E9BB7E-E17E-8A42-A578-AA272F3C8F01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109445" y="2653402"/>
            <a:ext cx="563978" cy="428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05F5F50-9C5A-1A43-9300-A2EF40C74A45}"/>
              </a:ext>
            </a:extLst>
          </p:cNvPr>
          <p:cNvCxnSpPr>
            <a:cxnSpLocks/>
          </p:cNvCxnSpPr>
          <p:nvPr/>
        </p:nvCxnSpPr>
        <p:spPr>
          <a:xfrm flipH="1" flipV="1">
            <a:off x="4543428" y="2599403"/>
            <a:ext cx="1275527" cy="56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Diamond 91">
            <a:extLst>
              <a:ext uri="{FF2B5EF4-FFF2-40B4-BE49-F238E27FC236}">
                <a16:creationId xmlns:a16="http://schemas.microsoft.com/office/drawing/2014/main" id="{34A057E3-012F-8E43-8F1F-1534B33A451A}"/>
              </a:ext>
            </a:extLst>
          </p:cNvPr>
          <p:cNvSpPr/>
          <p:nvPr/>
        </p:nvSpPr>
        <p:spPr>
          <a:xfrm rot="1735446">
            <a:off x="5732621" y="3281436"/>
            <a:ext cx="1560301" cy="58877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Belongs to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AB1FA24-F8BC-A241-BB05-9356F39D587B}"/>
              </a:ext>
            </a:extLst>
          </p:cNvPr>
          <p:cNvCxnSpPr>
            <a:cxnSpLocks/>
          </p:cNvCxnSpPr>
          <p:nvPr/>
        </p:nvCxnSpPr>
        <p:spPr>
          <a:xfrm>
            <a:off x="7158739" y="3921516"/>
            <a:ext cx="515975" cy="352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B5AAED6-84CC-CC42-A6DF-07FE2151D082}"/>
              </a:ext>
            </a:extLst>
          </p:cNvPr>
          <p:cNvSpPr/>
          <p:nvPr/>
        </p:nvSpPr>
        <p:spPr>
          <a:xfrm>
            <a:off x="7371192" y="4274294"/>
            <a:ext cx="1044146" cy="364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Category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ED5600E-168E-CB46-93D3-5929095113FE}"/>
              </a:ext>
            </a:extLst>
          </p:cNvPr>
          <p:cNvSpPr/>
          <p:nvPr/>
        </p:nvSpPr>
        <p:spPr>
          <a:xfrm>
            <a:off x="7881704" y="4946014"/>
            <a:ext cx="1241229" cy="38576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Category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16BAB39-41B2-B34A-A489-0E8E0D550C9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7881704" y="4664172"/>
            <a:ext cx="620615" cy="281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5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34</Words>
  <Application>Microsoft Macintosh PowerPoint</Application>
  <PresentationFormat>Letter Paper (8.5x11 in)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Tang</dc:creator>
  <cp:lastModifiedBy>Wei Tang</cp:lastModifiedBy>
  <cp:revision>10</cp:revision>
  <dcterms:created xsi:type="dcterms:W3CDTF">2018-02-19T02:57:20Z</dcterms:created>
  <dcterms:modified xsi:type="dcterms:W3CDTF">2018-02-19T03:25:42Z</dcterms:modified>
</cp:coreProperties>
</file>