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75" r:id="rId4"/>
    <p:sldId id="272" r:id="rId5"/>
    <p:sldId id="276" r:id="rId6"/>
    <p:sldId id="264" r:id="rId7"/>
    <p:sldId id="267" r:id="rId8"/>
    <p:sldId id="273" r:id="rId9"/>
    <p:sldId id="265" r:id="rId10"/>
    <p:sldId id="274" r:id="rId11"/>
    <p:sldId id="266" r:id="rId12"/>
    <p:sldId id="268" r:id="rId13"/>
    <p:sldId id="281" r:id="rId14"/>
    <p:sldId id="270" r:id="rId15"/>
    <p:sldId id="279" r:id="rId16"/>
    <p:sldId id="280" r:id="rId17"/>
    <p:sldId id="282" r:id="rId18"/>
    <p:sldId id="283" r:id="rId19"/>
    <p:sldId id="284" r:id="rId20"/>
    <p:sldId id="285" r:id="rId21"/>
    <p:sldId id="288" r:id="rId22"/>
    <p:sldId id="289" r:id="rId23"/>
    <p:sldId id="290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ning" id="{4517E4B5-D72C-4054-A949-A11D0AF1872C}">
          <p14:sldIdLst>
            <p14:sldId id="257"/>
            <p14:sldId id="259"/>
          </p14:sldIdLst>
        </p14:section>
        <p14:section name="Additional Info" id="{DF950D63-7DC9-4A96-BDC9-DB40BE25583B}">
          <p14:sldIdLst>
            <p14:sldId id="275"/>
          </p14:sldIdLst>
        </p14:section>
        <p14:section name="Review" id="{B9982674-6E92-416F-A297-C2AAD2E69C29}">
          <p14:sldIdLst>
            <p14:sldId id="272"/>
          </p14:sldIdLst>
        </p14:section>
        <p14:section name="Exam" id="{4E52A3C4-47D6-4CEA-B1BA-E7A0DBAD25BE}">
          <p14:sldIdLst>
            <p14:sldId id="276"/>
          </p14:sldIdLst>
        </p14:section>
        <p14:section name="Substitution Model" id="{497246F0-1C48-422F-BAF1-A54BCC09D186}">
          <p14:sldIdLst>
            <p14:sldId id="264"/>
          </p14:sldIdLst>
        </p14:section>
        <p14:section name="Applicative Order" id="{33DCE963-0A51-47B2-84BF-2C89D8B8422A}">
          <p14:sldIdLst>
            <p14:sldId id="267"/>
            <p14:sldId id="273"/>
            <p14:sldId id="265"/>
            <p14:sldId id="274"/>
            <p14:sldId id="266"/>
          </p14:sldIdLst>
        </p14:section>
        <p14:section name="Normal Order" id="{1DD6D6C0-EF76-4A2C-907F-C18E3D0383B1}">
          <p14:sldIdLst>
            <p14:sldId id="268"/>
            <p14:sldId id="281"/>
            <p14:sldId id="270"/>
          </p14:sldIdLst>
        </p14:section>
        <p14:section name="Recursion" id="{DD005E6C-F0DA-43A4-9C48-91D90BE6EDF1}">
          <p14:sldIdLst>
            <p14:sldId id="279"/>
            <p14:sldId id="280"/>
            <p14:sldId id="282"/>
            <p14:sldId id="283"/>
            <p14:sldId id="284"/>
            <p14:sldId id="285"/>
          </p14:sldIdLst>
        </p14:section>
        <p14:section name="Runes Revision" id="{BC201D58-2D6D-4F36-ADF3-AAD39C83CF2A}">
          <p14:sldIdLst>
            <p14:sldId id="288"/>
            <p14:sldId id="289"/>
          </p14:sldIdLst>
        </p14:section>
        <p14:section name="Solving with Recursion" id="{AF4B510A-2704-4CF7-922D-59BDDAAC56AC}">
          <p14:sldIdLst>
            <p14:sldId id="290"/>
          </p14:sldIdLst>
        </p14:section>
        <p14:section name="Resources" id="{86895E18-E079-476D-A112-999360BDDA20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8F6DB-5054-42B3-B1C1-73AABAF242A0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B2F12-1BDA-493A-B2FD-80017BC76F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459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studio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E9937-FEB8-4841-B449-0284362D920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181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B2F12-1BDA-493A-B2FD-80017BC76F5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853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9B5F-D1F3-4479-A65F-A8343E528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DDC1C-D8C4-4713-ACE1-3776408D3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153F7-31F2-44D8-8A27-94428049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699-C51D-4DEE-8B6F-53DE9B425A2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05CE-9CD5-4DCD-ADEE-6421C4AB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72575-46F3-49D8-89C4-92153E96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513-9BF4-42FB-AEA1-4190F2F476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73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FA2C-92A3-4282-9465-35913634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F7ED8-B632-4D8C-8440-B800AB302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6E235-E0A9-4D05-8CC5-7BAAE944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699-C51D-4DEE-8B6F-53DE9B425A2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3EEF3-AF75-4465-A0C7-89D4603F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9017-909F-4DBD-AB48-0C62FC03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513-9BF4-42FB-AEA1-4190F2F476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726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2DF13-A2B8-480A-8D55-0AC577583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B9455-D1AE-4E92-95E5-473EE724E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7F0C-77C2-480B-9D8C-2CC68543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699-C51D-4DEE-8B6F-53DE9B425A2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CCBE-062A-41E3-BEEA-DECA246C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E1D1D-5FAD-4183-91F5-0082CEBE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513-9BF4-42FB-AEA1-4190F2F476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227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8D7D-74EE-458C-AC9D-042D262C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521D-E271-470B-8680-D3B49482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4806-07EC-4534-8D55-78465754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699-C51D-4DEE-8B6F-53DE9B425A2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6562F-7729-43E0-A79B-450E5F24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CA64-53E1-40CE-B5DA-E7CADD97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513-9BF4-42FB-AEA1-4190F2F476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70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012C-6B2F-4A69-A4F1-B2261E9B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5C026-5C0D-4C63-A06A-864A20AF4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8898-A2A3-4403-9DB5-C42A1FEB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699-C51D-4DEE-8B6F-53DE9B425A2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C89BC-2E99-4CEA-8A3A-DF9304EF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1FCF3-11DD-42E9-8266-B4C167C0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513-9BF4-42FB-AEA1-4190F2F476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945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9C1E-9AEA-4ACA-ACCF-005CFCA2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CB426-5ACF-49C0-BE65-94B950B21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D83D2-CF6E-4B2A-9745-D25133D24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6E990-D158-4500-B028-A6D2EA04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699-C51D-4DEE-8B6F-53DE9B425A2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7AEE0-51FB-4DAF-B3CB-5E159892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C4F40-8AEF-413C-8C81-6E762DD7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513-9BF4-42FB-AEA1-4190F2F476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2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2B33-9B5A-473E-B4F4-E46CD7C9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9D2FD-3B1B-4386-A815-9809AE01D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DC30E-CC12-4D2D-BEA0-4D1237648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BDC93-E187-4ACB-9E96-84EF83C8D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86340-2B8E-4BAF-AE4E-1DACE1F75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6B657-ED42-4F85-AD67-112D8C6E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699-C51D-4DEE-8B6F-53DE9B425A2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96BB0-2D6A-49CA-AA14-4EE70D35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CA479-1DED-414A-BCDB-17F1EF09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513-9BF4-42FB-AEA1-4190F2F476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575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7F72-FB2A-417B-A3FF-BDD968E4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62666-534A-4848-8BFD-97DF5DA5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699-C51D-4DEE-8B6F-53DE9B425A2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1CEAA-29F4-46BD-A459-65B54DF3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A3F7F-88EF-4950-A745-328F8F2D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513-9BF4-42FB-AEA1-4190F2F476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288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B7DDF-C942-4C68-9989-F313CE7F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699-C51D-4DEE-8B6F-53DE9B425A2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D242F-54B4-4D08-A591-A7BBB507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9A714-BF75-4F7B-B1F9-F84525AA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513-9BF4-42FB-AEA1-4190F2F476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503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20B5-9E5B-4629-9D07-3C07C0E0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AC29-AD1F-40DE-9285-2991F10E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E3A5B-D0EE-4276-A48B-BA517299A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86ECB-D8FB-4DD7-BE79-DADFBBD7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699-C51D-4DEE-8B6F-53DE9B425A2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98B2B-A318-4218-A93A-3D5B2891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51CD1-21DA-46B9-9A78-45285BB1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513-9BF4-42FB-AEA1-4190F2F476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430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1F66-ADD5-427E-A24B-93597986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B6BFF-E5E6-45EC-AFAF-6DD8FAA2E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D3053-5E8D-4C9D-9FFD-F1CD896BB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9D8BA-572F-485C-8527-17044247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699-C51D-4DEE-8B6F-53DE9B425A2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F195D-8D29-459E-A408-9402F8BE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46664-874D-4BCA-B925-7F4911B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513-9BF4-42FB-AEA1-4190F2F476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584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9E63D-77D9-46B5-B1CE-7861123A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C46E-F169-4F2F-90BE-6DD51F3C9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371E-5DD1-4ECC-8E06-EF31650D0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D699-C51D-4DEE-8B6F-53DE9B425A2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10F6-FD16-405E-8290-60E344C6D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5114-0979-4D24-9551-7472CF031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A8513-9BF4-42FB-AEA1-4190F2F476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431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lbMuv-jix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9B04-6DD0-46CC-B783-213DC250E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S2A: Substitution Model, Recursion, 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33435-4CB5-4459-A52B-0A9068C53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CS1101S AY20/21 Sem 1</a:t>
            </a:r>
          </a:p>
          <a:p>
            <a:r>
              <a:rPr lang="en-SG" dirty="0"/>
              <a:t>Studio 2D</a:t>
            </a:r>
          </a:p>
          <a:p>
            <a:r>
              <a:rPr lang="en-SG" dirty="0"/>
              <a:t>Lee Wei Min</a:t>
            </a:r>
          </a:p>
        </p:txBody>
      </p:sp>
    </p:spTree>
    <p:extLst>
      <p:ext uri="{BB962C8B-B14F-4D97-AF65-F5344CB8AC3E}">
        <p14:creationId xmlns:p14="http://schemas.microsoft.com/office/powerpoint/2010/main" val="294014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AC92-CFF3-4F61-AE7D-6F3F6A94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0CFFF-68C2-4A44-85DE-7F728AE29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14">
            <a:extLst>
              <a:ext uri="{FF2B5EF4-FFF2-40B4-BE49-F238E27FC236}">
                <a16:creationId xmlns:a16="http://schemas.microsoft.com/office/drawing/2014/main" id="{6AD8FA51-9A29-472F-A09B-E4BDA83FB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443" b="-25443"/>
          <a:stretch/>
        </p:blipFill>
        <p:spPr>
          <a:xfrm>
            <a:off x="3009906" y="995363"/>
            <a:ext cx="6172187" cy="4873625"/>
          </a:xfrm>
        </p:spPr>
      </p:pic>
    </p:spTree>
    <p:extLst>
      <p:ext uri="{BB962C8B-B14F-4D97-AF65-F5344CB8AC3E}">
        <p14:creationId xmlns:p14="http://schemas.microsoft.com/office/powerpoint/2010/main" val="369080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C4D6-C698-4EDE-ADB1-23A95740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Substition</a:t>
            </a:r>
            <a:r>
              <a:rPr lang="en-SG" dirty="0"/>
              <a:t> in Action: </a:t>
            </a:r>
            <a:r>
              <a:rPr lang="en-SG" dirty="0" err="1"/>
              <a:t>sum_of_doubles</a:t>
            </a:r>
            <a:r>
              <a:rPr lang="en-SG" dirty="0"/>
              <a:t>(1, 2)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4D7E1-4C5B-4931-A7D4-13A614F82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SG" dirty="0"/>
              <a:t>Evaluate the body of function -&gt; double(x) + double(y)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Evaluate the arguments -&gt; x = 1, y = 2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Replace parameters by arguments -&gt; double(1) + double(2)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Same thing again – see previous slide! -&gt; 1 * 2 + 2 * 2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Primitive functions + operator precedence -&gt; return 6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endParaRPr lang="en-SG" dirty="0"/>
          </a:p>
        </p:txBody>
      </p:sp>
      <p:pic>
        <p:nvPicPr>
          <p:cNvPr id="7" name="Content Placeholder 14">
            <a:extLst>
              <a:ext uri="{FF2B5EF4-FFF2-40B4-BE49-F238E27FC236}">
                <a16:creationId xmlns:a16="http://schemas.microsoft.com/office/drawing/2014/main" id="{B46BF084-9B39-4850-8DBF-8654873B09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443" b="-25443"/>
          <a:stretch/>
        </p:blipFill>
        <p:spPr>
          <a:xfrm>
            <a:off x="5183188" y="987425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72277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7D2D-8669-411E-9199-5A1F49662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Normal Order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0C93D-BAF8-4DAA-B125-9B8F3D827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039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1DEF-2BCE-4B13-A9EF-980D6CFC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16B5B62A-AD40-4DD4-811D-9152AFEA2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1333500"/>
            <a:ext cx="6153150" cy="4191000"/>
          </a:xfrm>
        </p:spPr>
      </p:pic>
    </p:spTree>
    <p:extLst>
      <p:ext uri="{BB962C8B-B14F-4D97-AF65-F5344CB8AC3E}">
        <p14:creationId xmlns:p14="http://schemas.microsoft.com/office/powerpoint/2010/main" val="87470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5A85-54EC-4ACF-AA00-7A8C52A0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Substitution in Action: f(2)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18AA7-07F1-4570-BA3B-C998169CF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SG" dirty="0"/>
              <a:t>Evaluate the body of function -&gt; double(x * 3)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Evaluate the arguments -&gt; x = 2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Replace parameters by arguments -&gt; double(2 * 3)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Avoid evaluating argument -&gt; 2 * 3 * 2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Primitive functions + operator precedence -&gt; return 12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71673A-E3BC-419C-990F-8AC19A875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713" y="1328737"/>
            <a:ext cx="6153150" cy="4191000"/>
          </a:xfrm>
        </p:spPr>
      </p:pic>
    </p:spTree>
    <p:extLst>
      <p:ext uri="{BB962C8B-B14F-4D97-AF65-F5344CB8AC3E}">
        <p14:creationId xmlns:p14="http://schemas.microsoft.com/office/powerpoint/2010/main" val="315474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E465-90EE-4E38-8A2A-99E32B1FD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266BA-D2FE-4708-8C2C-7A299EAA3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669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8A8C-B55C-48EE-B83E-6E0BAAC0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Recursive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9E293-138E-46E4-82C1-319D3BC9A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7" y="1916425"/>
            <a:ext cx="7435786" cy="335908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CE9B89-169B-4E77-A68F-E42E910EDFC5}"/>
              </a:ext>
            </a:extLst>
          </p:cNvPr>
          <p:cNvCxnSpPr>
            <a:cxnSpLocks/>
          </p:cNvCxnSpPr>
          <p:nvPr/>
        </p:nvCxnSpPr>
        <p:spPr>
          <a:xfrm>
            <a:off x="7165911" y="1690688"/>
            <a:ext cx="0" cy="19052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99B219-F094-47C8-9344-22051D675707}"/>
              </a:ext>
            </a:extLst>
          </p:cNvPr>
          <p:cNvCxnSpPr>
            <a:cxnSpLocks/>
          </p:cNvCxnSpPr>
          <p:nvPr/>
        </p:nvCxnSpPr>
        <p:spPr>
          <a:xfrm flipH="1">
            <a:off x="4948237" y="1690688"/>
            <a:ext cx="1788465" cy="14750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C8179A-6FC1-4530-BF2E-26D28554F076}"/>
              </a:ext>
            </a:extLst>
          </p:cNvPr>
          <p:cNvSpPr txBox="1"/>
          <p:nvPr/>
        </p:nvSpPr>
        <p:spPr>
          <a:xfrm>
            <a:off x="6096000" y="1208488"/>
            <a:ext cx="37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Linux Libertine O"/>
              </a:rPr>
              <a:t>function declaration refers to itself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978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0E58-4423-4EBB-B914-11CD65DA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Recursive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884B-D246-4DE6-906A-BFF99486E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How the function application is evaluated</a:t>
            </a:r>
          </a:p>
          <a:p>
            <a:r>
              <a:rPr lang="en-SG" dirty="0"/>
              <a:t>Deferred operations</a:t>
            </a:r>
          </a:p>
        </p:txBody>
      </p:sp>
    </p:spTree>
    <p:extLst>
      <p:ext uri="{BB962C8B-B14F-4D97-AF65-F5344CB8AC3E}">
        <p14:creationId xmlns:p14="http://schemas.microsoft.com/office/powerpoint/2010/main" val="393743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3B4C-42F1-4FD3-91B4-2916DE4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15A5B7-C986-4CCA-B5A4-311B4D5F8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12" y="10223"/>
            <a:ext cx="8999376" cy="6847777"/>
          </a:xfrm>
        </p:spPr>
      </p:pic>
    </p:spTree>
    <p:extLst>
      <p:ext uri="{BB962C8B-B14F-4D97-AF65-F5344CB8AC3E}">
        <p14:creationId xmlns:p14="http://schemas.microsoft.com/office/powerpoint/2010/main" val="4272719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C06F-079A-4068-8651-4A50D96A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Iterative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7081-CDF0-427F-BA93-07FC8136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can be summarized by a fixed number of state variables</a:t>
            </a:r>
          </a:p>
          <a:p>
            <a:r>
              <a:rPr lang="en-US" dirty="0"/>
              <a:t>Rule for updating state variables</a:t>
            </a:r>
          </a:p>
          <a:p>
            <a:r>
              <a:rPr lang="en-US" dirty="0"/>
              <a:t>End test for termination</a:t>
            </a:r>
          </a:p>
          <a:p>
            <a:r>
              <a:rPr lang="en-SG" dirty="0"/>
              <a:t>No deferred operations</a:t>
            </a:r>
          </a:p>
        </p:txBody>
      </p:sp>
    </p:spTree>
    <p:extLst>
      <p:ext uri="{BB962C8B-B14F-4D97-AF65-F5344CB8AC3E}">
        <p14:creationId xmlns:p14="http://schemas.microsoft.com/office/powerpoint/2010/main" val="58329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EDEB-5DFF-46E5-BB05-8823B3A0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3D83-6AC4-4389-85E0-D3FD7902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Review of missions</a:t>
            </a:r>
          </a:p>
          <a:p>
            <a:r>
              <a:rPr lang="en-SG" dirty="0"/>
              <a:t>Substitution model</a:t>
            </a:r>
          </a:p>
          <a:p>
            <a:r>
              <a:rPr lang="en-SG" dirty="0"/>
              <a:t>Applicative order vs normal order</a:t>
            </a:r>
          </a:p>
          <a:p>
            <a:r>
              <a:rPr lang="en-SG" dirty="0"/>
              <a:t>Recursive processes vs iterative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4378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D114-3686-4FAA-B8A9-C230A906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DA1789-5849-4DC6-BE37-6B4B8048A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56" y="122165"/>
            <a:ext cx="9639687" cy="6613669"/>
          </a:xfrm>
        </p:spPr>
      </p:pic>
    </p:spTree>
    <p:extLst>
      <p:ext uri="{BB962C8B-B14F-4D97-AF65-F5344CB8AC3E}">
        <p14:creationId xmlns:p14="http://schemas.microsoft.com/office/powerpoint/2010/main" val="1336256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7233-06D1-4E8D-A755-0A372777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Recursive or Iterative?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B5CD4-F069-4FFA-9540-9E011BB4C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9507"/>
            <a:ext cx="10515600" cy="3318986"/>
          </a:xfrm>
        </p:spPr>
      </p:pic>
    </p:spTree>
    <p:extLst>
      <p:ext uri="{BB962C8B-B14F-4D97-AF65-F5344CB8AC3E}">
        <p14:creationId xmlns:p14="http://schemas.microsoft.com/office/powerpoint/2010/main" val="4239423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D94B-B2A1-4531-A7FD-3D3E1E16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Recursive or Iterative?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BFEB05-7972-4C87-A94B-A075D5487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9507"/>
            <a:ext cx="10515600" cy="3318986"/>
          </a:xfrm>
        </p:spPr>
      </p:pic>
    </p:spTree>
    <p:extLst>
      <p:ext uri="{BB962C8B-B14F-4D97-AF65-F5344CB8AC3E}">
        <p14:creationId xmlns:p14="http://schemas.microsoft.com/office/powerpoint/2010/main" val="2479432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8DCF-3981-409C-88BB-CFAD442D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SG" dirty="0"/>
              <a:t>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8019C-4456-474A-B1F3-518C7E79D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6887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661F-ABFF-4DA8-9B1A-594CC782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26AC-5F4A-476E-A8ED-5AD508B0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Lecture</a:t>
            </a:r>
            <a:endParaRPr lang="en-SG" dirty="0"/>
          </a:p>
          <a:p>
            <a:r>
              <a:rPr lang="en-SG" dirty="0"/>
              <a:t>Textbook: 1.1.5, 1.2.1</a:t>
            </a:r>
          </a:p>
        </p:txBody>
      </p:sp>
    </p:spTree>
    <p:extLst>
      <p:ext uri="{BB962C8B-B14F-4D97-AF65-F5344CB8AC3E}">
        <p14:creationId xmlns:p14="http://schemas.microsoft.com/office/powerpoint/2010/main" val="378327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86B6-CF53-4B0E-BD68-22A83398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21C62-5DC9-4B38-8076-852A64F7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worry about the math</a:t>
            </a:r>
          </a:p>
          <a:p>
            <a:r>
              <a:rPr lang="en-SG" dirty="0"/>
              <a:t>Plagiarism check</a:t>
            </a:r>
          </a:p>
          <a:p>
            <a:r>
              <a:rPr lang="en-SG" dirty="0"/>
              <a:t>Don’t abuse </a:t>
            </a:r>
            <a:r>
              <a:rPr lang="en-SG" dirty="0" err="1"/>
              <a:t>unsubmits</a:t>
            </a:r>
            <a:r>
              <a:rPr lang="en-SG" dirty="0"/>
              <a:t>!</a:t>
            </a:r>
          </a:p>
          <a:p>
            <a:r>
              <a:rPr lang="en-SG" dirty="0"/>
              <a:t>24 hours, please follow up</a:t>
            </a:r>
          </a:p>
          <a:p>
            <a:r>
              <a:rPr lang="en-SG" dirty="0"/>
              <a:t>Class part – last week not counted</a:t>
            </a:r>
          </a:p>
        </p:txBody>
      </p:sp>
    </p:spTree>
    <p:extLst>
      <p:ext uri="{BB962C8B-B14F-4D97-AF65-F5344CB8AC3E}">
        <p14:creationId xmlns:p14="http://schemas.microsoft.com/office/powerpoint/2010/main" val="398044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2D9E-3D5F-4C64-B61E-604B1950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Mission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9E49-C3DD-47E9-A6D1-524DD0CDF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Code style -&gt; will start penalising poor organisation</a:t>
            </a:r>
          </a:p>
          <a:p>
            <a:r>
              <a:rPr lang="en-SG" dirty="0"/>
              <a:t>Code comments</a:t>
            </a:r>
          </a:p>
          <a:p>
            <a:r>
              <a:rPr lang="en-SG" dirty="0"/>
              <a:t>Counting up vs down</a:t>
            </a:r>
          </a:p>
          <a:p>
            <a:r>
              <a:rPr lang="en-SG" dirty="0"/>
              <a:t>“Compressing” information in parameters</a:t>
            </a:r>
          </a:p>
          <a:p>
            <a:r>
              <a:rPr lang="en-SG" dirty="0"/>
              <a:t>Functional abstraction</a:t>
            </a:r>
          </a:p>
          <a:p>
            <a:r>
              <a:rPr lang="en-SG" dirty="0" err="1"/>
              <a:t>Autograder</a:t>
            </a:r>
            <a:endParaRPr lang="en-SG" dirty="0"/>
          </a:p>
          <a:p>
            <a:r>
              <a:rPr lang="en-SG" dirty="0"/>
              <a:t>For details, please see individual comments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764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6C7D-A672-44E9-900F-8BB31B32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How to prepare for RA??</a:t>
            </a:r>
          </a:p>
        </p:txBody>
      </p:sp>
    </p:spTree>
    <p:extLst>
      <p:ext uri="{BB962C8B-B14F-4D97-AF65-F5344CB8AC3E}">
        <p14:creationId xmlns:p14="http://schemas.microsoft.com/office/powerpoint/2010/main" val="166213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7148-DCD5-4508-823F-A4F53D1B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A7D20F-85E2-4381-BB75-AE491046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1737D5-210C-4A7D-A937-EE8AE677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04186"/>
            <a:ext cx="12192000" cy="863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288E-FA6A-4C44-AE7B-E9123CA65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Applicative Order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65CAE-D40F-4CC3-9544-D818D8C3A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250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E424-3FF9-4295-AF26-7D5F1E90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28">
            <a:extLst>
              <a:ext uri="{FF2B5EF4-FFF2-40B4-BE49-F238E27FC236}">
                <a16:creationId xmlns:a16="http://schemas.microsoft.com/office/drawing/2014/main" id="{8972148F-C840-4619-B2CC-4D20988A5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1504950"/>
            <a:ext cx="5734050" cy="3848100"/>
          </a:xfrm>
        </p:spPr>
      </p:pic>
    </p:spTree>
    <p:extLst>
      <p:ext uri="{BB962C8B-B14F-4D97-AF65-F5344CB8AC3E}">
        <p14:creationId xmlns:p14="http://schemas.microsoft.com/office/powerpoint/2010/main" val="328921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5A85-54EC-4ACF-AA00-7A8C52A0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Substitution in Action: double(2)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18AA7-07F1-4570-BA3B-C998169CF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SG" dirty="0"/>
              <a:t>Evaluate the body of function -&gt; x * 2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Evaluate the arguments -&gt; x = 2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Replace parameters by arguments -&gt; 2 * 2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Return 4 (* is a primitive function)</a:t>
            </a:r>
          </a:p>
        </p:txBody>
      </p:sp>
      <p:pic>
        <p:nvPicPr>
          <p:cNvPr id="5" name="Content Placeholder 28">
            <a:extLst>
              <a:ext uri="{FF2B5EF4-FFF2-40B4-BE49-F238E27FC236}">
                <a16:creationId xmlns:a16="http://schemas.microsoft.com/office/drawing/2014/main" id="{F79A8DB1-A07E-4927-B8F6-51574E8AF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24" y="1504950"/>
            <a:ext cx="5734050" cy="3848100"/>
          </a:xfrm>
        </p:spPr>
      </p:pic>
    </p:spTree>
    <p:extLst>
      <p:ext uri="{BB962C8B-B14F-4D97-AF65-F5344CB8AC3E}">
        <p14:creationId xmlns:p14="http://schemas.microsoft.com/office/powerpoint/2010/main" val="185129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339</Words>
  <Application>Microsoft Office PowerPoint</Application>
  <PresentationFormat>Widescreen</PresentationFormat>
  <Paragraphs>63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Linux Libertine O</vt:lpstr>
      <vt:lpstr>Arial</vt:lpstr>
      <vt:lpstr>Calibri</vt:lpstr>
      <vt:lpstr>Calibri Light</vt:lpstr>
      <vt:lpstr>Office Theme</vt:lpstr>
      <vt:lpstr>S2A: Substitution Model, Recursion, Iteration</vt:lpstr>
      <vt:lpstr>Table of Contents</vt:lpstr>
      <vt:lpstr>Additional Information</vt:lpstr>
      <vt:lpstr>Mission Review</vt:lpstr>
      <vt:lpstr>How to prepare for RA??</vt:lpstr>
      <vt:lpstr>PowerPoint Presentation</vt:lpstr>
      <vt:lpstr>Applicative Order</vt:lpstr>
      <vt:lpstr>PowerPoint Presentation</vt:lpstr>
      <vt:lpstr>Substitution in Action: double(2)</vt:lpstr>
      <vt:lpstr>PowerPoint Presentation</vt:lpstr>
      <vt:lpstr>Substition in Action: sum_of_doubles(1, 2)</vt:lpstr>
      <vt:lpstr>Normal Order</vt:lpstr>
      <vt:lpstr>PowerPoint Presentation</vt:lpstr>
      <vt:lpstr>Substitution in Action: f(2)</vt:lpstr>
      <vt:lpstr>Recursion</vt:lpstr>
      <vt:lpstr>Recursive Function</vt:lpstr>
      <vt:lpstr>Recursive Process</vt:lpstr>
      <vt:lpstr>PowerPoint Presentation</vt:lpstr>
      <vt:lpstr>Iterative Process</vt:lpstr>
      <vt:lpstr>PowerPoint Presentation</vt:lpstr>
      <vt:lpstr>Recursive or Iterative?</vt:lpstr>
      <vt:lpstr>Recursive or Iterative?</vt:lpstr>
      <vt:lpstr>Studio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S2A: Substitution Model</dc:title>
  <dc:creator>Lee Wei Min</dc:creator>
  <cp:lastModifiedBy>Lee Wei Min</cp:lastModifiedBy>
  <cp:revision>67</cp:revision>
  <dcterms:created xsi:type="dcterms:W3CDTF">2020-08-02T10:26:20Z</dcterms:created>
  <dcterms:modified xsi:type="dcterms:W3CDTF">2020-08-24T00:01:02Z</dcterms:modified>
</cp:coreProperties>
</file>